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</p:sldIdLst>
  <p:sldSz cy="1836000" cx="3204000"/>
  <p:notesSz cx="6858000" cy="9144000"/>
  <p:embeddedFontLst>
    <p:embeddedFont>
      <p:font typeface="Rubik"/>
      <p:regular r:id="rId7"/>
      <p:bold r:id="rId8"/>
      <p:italic r:id="rId9"/>
      <p:boldItalic r:id="rId10"/>
    </p:embeddedFont>
    <p:embeddedFont>
      <p:font typeface="Spectral ExtraBold"/>
      <p:bold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font" Target="fonts/SpectralExtraBold-bold.fntdata"/><Relationship Id="rId10" Type="http://schemas.openxmlformats.org/officeDocument/2006/relationships/font" Target="fonts/Rubik-boldItalic.fntdata"/><Relationship Id="rId12" Type="http://schemas.openxmlformats.org/officeDocument/2006/relationships/font" Target="fonts/SpectralExtraBold-boldItalic.fntdata"/><Relationship Id="rId9" Type="http://schemas.openxmlformats.org/officeDocument/2006/relationships/font" Target="fonts/Rubik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font" Target="fonts/Rubik-regular.fntdata"/><Relationship Id="rId8" Type="http://schemas.openxmlformats.org/officeDocument/2006/relationships/font" Target="fonts/Rubik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e04db0fab2_0_12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e04db0fab2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221" y="265780"/>
            <a:ext cx="2985600" cy="7326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218" y="1011656"/>
            <a:ext cx="2985600" cy="282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218" y="767757"/>
            <a:ext cx="2985600" cy="3006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218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3243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218" y="198324"/>
            <a:ext cx="984000" cy="2697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218" y="496025"/>
            <a:ext cx="984000" cy="1134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781" y="160683"/>
            <a:ext cx="2231400" cy="1460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2000" y="-45"/>
            <a:ext cx="16020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25" lIns="32225" spcFirstLastPara="1" rIns="32225" wrap="square" tIns="32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3030" y="440188"/>
            <a:ext cx="1417500" cy="5292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3030" y="1000573"/>
            <a:ext cx="1417500" cy="4410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30770" y="258462"/>
            <a:ext cx="1344600" cy="1319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218" y="1510127"/>
            <a:ext cx="2102100" cy="2160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218" y="394837"/>
            <a:ext cx="2985600" cy="7008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218" y="1125204"/>
            <a:ext cx="2985600" cy="4644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1602000" y="0"/>
            <a:ext cx="1602000" cy="1836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0" y="0"/>
            <a:ext cx="1602000" cy="183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1097175" y="666775"/>
            <a:ext cx="504825" cy="502450"/>
          </a:xfrm>
          <a:custGeom>
            <a:rect b="b" l="l" r="r" t="t"/>
            <a:pathLst>
              <a:path extrusionOk="0" h="20098" w="20193">
                <a:moveTo>
                  <a:pt x="20193" y="0"/>
                </a:moveTo>
                <a:lnTo>
                  <a:pt x="0" y="0"/>
                </a:lnTo>
                <a:lnTo>
                  <a:pt x="0" y="20098"/>
                </a:lnTo>
                <a:lnTo>
                  <a:pt x="20193" y="20098"/>
                </a:lnTo>
              </a:path>
            </a:pathLst>
          </a:cu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7" name="Google Shape;57;p13"/>
          <p:cNvSpPr/>
          <p:nvPr/>
        </p:nvSpPr>
        <p:spPr>
          <a:xfrm rot="10800000">
            <a:off x="1602000" y="666775"/>
            <a:ext cx="504825" cy="502450"/>
          </a:xfrm>
          <a:custGeom>
            <a:rect b="b" l="l" r="r" t="t"/>
            <a:pathLst>
              <a:path extrusionOk="0" h="20098" w="20193">
                <a:moveTo>
                  <a:pt x="20193" y="0"/>
                </a:moveTo>
                <a:lnTo>
                  <a:pt x="0" y="0"/>
                </a:lnTo>
                <a:lnTo>
                  <a:pt x="0" y="20098"/>
                </a:lnTo>
                <a:lnTo>
                  <a:pt x="20193" y="20098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8" name="Google Shape;58;p13"/>
          <p:cNvSpPr txBox="1"/>
          <p:nvPr/>
        </p:nvSpPr>
        <p:spPr>
          <a:xfrm>
            <a:off x="1103200" y="659631"/>
            <a:ext cx="478500" cy="5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latin typeface="Spectral ExtraBold"/>
                <a:ea typeface="Spectral ExtraBold"/>
                <a:cs typeface="Spectral ExtraBold"/>
                <a:sym typeface="Spectral ExtraBold"/>
              </a:rPr>
              <a:t>H</a:t>
            </a:r>
            <a:endParaRPr sz="3000">
              <a:latin typeface="Spectral ExtraBold"/>
              <a:ea typeface="Spectral ExtraBold"/>
              <a:cs typeface="Spectral ExtraBold"/>
              <a:sym typeface="Spectral ExtraBold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1615150" y="659631"/>
            <a:ext cx="478500" cy="5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Spectral ExtraBold"/>
                <a:ea typeface="Spectral ExtraBold"/>
                <a:cs typeface="Spectral ExtraBold"/>
                <a:sym typeface="Spectral ExtraBold"/>
              </a:rPr>
              <a:t>Q</a:t>
            </a:r>
            <a:endParaRPr sz="3000">
              <a:solidFill>
                <a:schemeClr val="lt1"/>
              </a:solidFill>
              <a:latin typeface="Spectral ExtraBold"/>
              <a:ea typeface="Spectral ExtraBold"/>
              <a:cs typeface="Spectral ExtraBold"/>
              <a:sym typeface="Spectral Extra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/>
          <p:nvPr/>
        </p:nvSpPr>
        <p:spPr>
          <a:xfrm>
            <a:off x="0" y="864000"/>
            <a:ext cx="3204000" cy="972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0" y="0"/>
            <a:ext cx="3204000" cy="86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4"/>
          <p:cNvSpPr txBox="1"/>
          <p:nvPr/>
        </p:nvSpPr>
        <p:spPr>
          <a:xfrm>
            <a:off x="147638" y="83525"/>
            <a:ext cx="17694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latin typeface="Spectral ExtraBold"/>
                <a:ea typeface="Spectral ExtraBold"/>
                <a:cs typeface="Spectral ExtraBold"/>
                <a:sym typeface="Spectral ExtraBold"/>
              </a:rPr>
              <a:t>Harris Queenie</a:t>
            </a:r>
            <a:endParaRPr sz="1700">
              <a:latin typeface="Spectral ExtraBold"/>
              <a:ea typeface="Spectral ExtraBold"/>
              <a:cs typeface="Spectral ExtraBold"/>
              <a:sym typeface="Spectral ExtraBold"/>
            </a:endParaRPr>
          </a:p>
        </p:txBody>
      </p:sp>
      <p:cxnSp>
        <p:nvCxnSpPr>
          <p:cNvPr id="67" name="Google Shape;67;p14"/>
          <p:cNvCxnSpPr/>
          <p:nvPr/>
        </p:nvCxnSpPr>
        <p:spPr>
          <a:xfrm>
            <a:off x="248841" y="476419"/>
            <a:ext cx="62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8" name="Google Shape;68;p14"/>
          <p:cNvGrpSpPr/>
          <p:nvPr/>
        </p:nvGrpSpPr>
        <p:grpSpPr>
          <a:xfrm>
            <a:off x="153591" y="1027550"/>
            <a:ext cx="2813097" cy="644900"/>
            <a:chOff x="153591" y="1069200"/>
            <a:chExt cx="2813097" cy="644900"/>
          </a:xfrm>
        </p:grpSpPr>
        <p:sp>
          <p:nvSpPr>
            <p:cNvPr id="69" name="Google Shape;69;p14"/>
            <p:cNvSpPr txBox="1"/>
            <p:nvPr/>
          </p:nvSpPr>
          <p:spPr>
            <a:xfrm>
              <a:off x="153591" y="1069200"/>
              <a:ext cx="13647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solidFill>
                    <a:schemeClr val="lt1"/>
                  </a:solidFill>
                  <a:latin typeface="Rubik"/>
                  <a:ea typeface="Rubik"/>
                  <a:cs typeface="Rubik"/>
                  <a:sym typeface="Rubik"/>
                </a:rPr>
                <a:t>Phone: (123) 456-7890</a:t>
              </a:r>
              <a:endParaRPr sz="7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70" name="Google Shape;70;p14"/>
            <p:cNvSpPr txBox="1"/>
            <p:nvPr/>
          </p:nvSpPr>
          <p:spPr>
            <a:xfrm>
              <a:off x="153591" y="1245400"/>
              <a:ext cx="13647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solidFill>
                    <a:schemeClr val="lt1"/>
                  </a:solidFill>
                  <a:latin typeface="Rubik"/>
                  <a:ea typeface="Rubik"/>
                  <a:cs typeface="Rubik"/>
                  <a:sym typeface="Rubik"/>
                </a:rPr>
                <a:t>Mail: mail@domain.ltd</a:t>
              </a:r>
              <a:endParaRPr sz="7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71" name="Google Shape;71;p14"/>
            <p:cNvSpPr txBox="1"/>
            <p:nvPr/>
          </p:nvSpPr>
          <p:spPr>
            <a:xfrm>
              <a:off x="153591" y="1421600"/>
              <a:ext cx="13647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solidFill>
                    <a:schemeClr val="lt1"/>
                  </a:solidFill>
                  <a:latin typeface="Rubik"/>
                  <a:ea typeface="Rubik"/>
                  <a:cs typeface="Rubik"/>
                  <a:sym typeface="Rubik"/>
                </a:rPr>
                <a:t>Website: domain.ltd</a:t>
              </a:r>
              <a:endParaRPr sz="7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72" name="Google Shape;72;p14"/>
            <p:cNvSpPr txBox="1"/>
            <p:nvPr/>
          </p:nvSpPr>
          <p:spPr>
            <a:xfrm>
              <a:off x="1601988" y="1069200"/>
              <a:ext cx="13647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solidFill>
                    <a:schemeClr val="lt1"/>
                  </a:solidFill>
                  <a:latin typeface="Rubik"/>
                  <a:ea typeface="Rubik"/>
                  <a:cs typeface="Rubik"/>
                  <a:sym typeface="Rubik"/>
                </a:rPr>
                <a:t>Facebook: username</a:t>
              </a:r>
              <a:endParaRPr sz="7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73" name="Google Shape;73;p14"/>
            <p:cNvSpPr txBox="1"/>
            <p:nvPr/>
          </p:nvSpPr>
          <p:spPr>
            <a:xfrm>
              <a:off x="1601988" y="1245400"/>
              <a:ext cx="13647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solidFill>
                    <a:schemeClr val="lt1"/>
                  </a:solidFill>
                  <a:latin typeface="Rubik"/>
                  <a:ea typeface="Rubik"/>
                  <a:cs typeface="Rubik"/>
                  <a:sym typeface="Rubik"/>
                </a:rPr>
                <a:t>Instagram: username</a:t>
              </a:r>
              <a:endParaRPr sz="7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74" name="Google Shape;74;p14"/>
            <p:cNvSpPr txBox="1"/>
            <p:nvPr/>
          </p:nvSpPr>
          <p:spPr>
            <a:xfrm>
              <a:off x="1601988" y="1421600"/>
              <a:ext cx="13647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solidFill>
                    <a:schemeClr val="lt1"/>
                  </a:solidFill>
                  <a:latin typeface="Rubik"/>
                  <a:ea typeface="Rubik"/>
                  <a:cs typeface="Rubik"/>
                  <a:sym typeface="Rubik"/>
                </a:rPr>
                <a:t>Linkedin: username</a:t>
              </a:r>
              <a:endParaRPr sz="7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sp>
        <p:nvSpPr>
          <p:cNvPr id="75" name="Google Shape;75;p14"/>
          <p:cNvSpPr txBox="1"/>
          <p:nvPr/>
        </p:nvSpPr>
        <p:spPr>
          <a:xfrm>
            <a:off x="147638" y="447850"/>
            <a:ext cx="17694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666666"/>
                </a:solidFill>
                <a:latin typeface="Rubik"/>
                <a:ea typeface="Rubik"/>
                <a:cs typeface="Rubik"/>
                <a:sym typeface="Rubik"/>
              </a:rPr>
              <a:t>Web Developer</a:t>
            </a:r>
            <a:endParaRPr sz="900">
              <a:solidFill>
                <a:srgbClr val="666666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