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Quicksand"/>
      <p:regular r:id="rId7"/>
      <p:bold r:id="rId8"/>
    </p:embeddedFont>
    <p:embeddedFont>
      <p:font typeface="WindSong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WindSong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uicksand-regular.fntdata"/><Relationship Id="rId8" Type="http://schemas.openxmlformats.org/officeDocument/2006/relationships/font" Target="fonts/Quicksa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4572000" cy="6400800"/>
          </a:xfrm>
          <a:prstGeom prst="rect">
            <a:avLst/>
          </a:prstGeom>
          <a:solidFill>
            <a:srgbClr val="FEFD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126050" y="2683315"/>
            <a:ext cx="2319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935F26"/>
                </a:solidFill>
                <a:latin typeface="WindSong"/>
                <a:ea typeface="WindSong"/>
                <a:cs typeface="WindSong"/>
                <a:sym typeface="WindSong"/>
              </a:rPr>
              <a:t>wedding timeline</a:t>
            </a:r>
            <a:endParaRPr sz="1600">
              <a:solidFill>
                <a:srgbClr val="935F26"/>
              </a:solidFill>
              <a:latin typeface="WindSong"/>
              <a:ea typeface="WindSong"/>
              <a:cs typeface="WindSong"/>
              <a:sym typeface="WindSong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4700" y="767874"/>
            <a:ext cx="1182600" cy="1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126050" y="3080827"/>
            <a:ext cx="23199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50">
                <a:solidFill>
                  <a:srgbClr val="935F26"/>
                </a:solidFill>
                <a:latin typeface="Quicksand"/>
                <a:ea typeface="Quicksand"/>
                <a:cs typeface="Quicksand"/>
                <a:sym typeface="Quicksand"/>
              </a:rPr>
              <a:t>Y A S M I N + B E R T I E</a:t>
            </a:r>
            <a:endParaRPr sz="1550">
              <a:solidFill>
                <a:srgbClr val="935F26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1126068" y="3715803"/>
            <a:ext cx="2319865" cy="1979563"/>
            <a:chOff x="1126050" y="3715803"/>
            <a:chExt cx="2319865" cy="1979563"/>
          </a:xfrm>
        </p:grpSpPr>
        <p:grpSp>
          <p:nvGrpSpPr>
            <p:cNvPr id="59" name="Google Shape;59;p13"/>
            <p:cNvGrpSpPr/>
            <p:nvPr/>
          </p:nvGrpSpPr>
          <p:grpSpPr>
            <a:xfrm>
              <a:off x="1126050" y="3715828"/>
              <a:ext cx="839700" cy="1979538"/>
              <a:chOff x="1126050" y="3715828"/>
              <a:chExt cx="839700" cy="1979538"/>
            </a:xfrm>
          </p:grpSpPr>
          <p:sp>
            <p:nvSpPr>
              <p:cNvPr id="60" name="Google Shape;60;p13"/>
              <p:cNvSpPr txBox="1"/>
              <p:nvPr/>
            </p:nvSpPr>
            <p:spPr>
              <a:xfrm>
                <a:off x="1126050" y="3715828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0 3 : 3 0  P M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1126050" y="4020101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0 4 : 0 0  P M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62" name="Google Shape;62;p13"/>
              <p:cNvSpPr txBox="1"/>
              <p:nvPr/>
            </p:nvSpPr>
            <p:spPr>
              <a:xfrm>
                <a:off x="1126050" y="4324374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0 4 : 3 0  P M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63" name="Google Shape;63;p13"/>
              <p:cNvSpPr txBox="1"/>
              <p:nvPr/>
            </p:nvSpPr>
            <p:spPr>
              <a:xfrm>
                <a:off x="1126050" y="4628647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0 5 : 0 0  P M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64" name="Google Shape;64;p13"/>
              <p:cNvSpPr txBox="1"/>
              <p:nvPr/>
            </p:nvSpPr>
            <p:spPr>
              <a:xfrm>
                <a:off x="1126050" y="4932920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0 6 : 0 0  P M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65" name="Google Shape;65;p13"/>
              <p:cNvSpPr txBox="1"/>
              <p:nvPr/>
            </p:nvSpPr>
            <p:spPr>
              <a:xfrm>
                <a:off x="1126050" y="5237193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0 8 : 0 0  P M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66" name="Google Shape;66;p13"/>
              <p:cNvSpPr txBox="1"/>
              <p:nvPr/>
            </p:nvSpPr>
            <p:spPr>
              <a:xfrm>
                <a:off x="1126050" y="5541466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0 9 : 0 0  P M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</p:grpSp>
        <p:grpSp>
          <p:nvGrpSpPr>
            <p:cNvPr id="67" name="Google Shape;67;p13"/>
            <p:cNvGrpSpPr/>
            <p:nvPr/>
          </p:nvGrpSpPr>
          <p:grpSpPr>
            <a:xfrm>
              <a:off x="2227930" y="3715803"/>
              <a:ext cx="1217985" cy="1979538"/>
              <a:chOff x="1126050" y="3715828"/>
              <a:chExt cx="839700" cy="1979538"/>
            </a:xfrm>
          </p:grpSpPr>
          <p:sp>
            <p:nvSpPr>
              <p:cNvPr id="68" name="Google Shape;68;p13"/>
              <p:cNvSpPr txBox="1"/>
              <p:nvPr/>
            </p:nvSpPr>
            <p:spPr>
              <a:xfrm>
                <a:off x="1126050" y="3715828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A r r i v a l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69" name="Google Shape;69;p13"/>
              <p:cNvSpPr txBox="1"/>
              <p:nvPr/>
            </p:nvSpPr>
            <p:spPr>
              <a:xfrm>
                <a:off x="1126050" y="4020101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C e r e m o n y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1126050" y="4324374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C o c k t a i l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71" name="Google Shape;71;p13"/>
              <p:cNvSpPr txBox="1"/>
              <p:nvPr/>
            </p:nvSpPr>
            <p:spPr>
              <a:xfrm>
                <a:off x="1126050" y="4628647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G r o u p  P i c t u r e 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72" name="Google Shape;72;p13"/>
              <p:cNvSpPr txBox="1"/>
              <p:nvPr/>
            </p:nvSpPr>
            <p:spPr>
              <a:xfrm>
                <a:off x="1126050" y="4932920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D i n n e r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73" name="Google Shape;73;p13"/>
              <p:cNvSpPr txBox="1"/>
              <p:nvPr/>
            </p:nvSpPr>
            <p:spPr>
              <a:xfrm>
                <a:off x="1126050" y="5237193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W e d d i n g  c a k e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  <p:sp>
            <p:nvSpPr>
              <p:cNvPr id="74" name="Google Shape;74;p13"/>
              <p:cNvSpPr txBox="1"/>
              <p:nvPr/>
            </p:nvSpPr>
            <p:spPr>
              <a:xfrm>
                <a:off x="1126050" y="5541466"/>
                <a:ext cx="8397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935F26"/>
                    </a:solidFill>
                    <a:latin typeface="Quicksand"/>
                    <a:ea typeface="Quicksand"/>
                    <a:cs typeface="Quicksand"/>
                    <a:sym typeface="Quicksand"/>
                  </a:rPr>
                  <a:t>P a r t y</a:t>
                </a:r>
                <a:endParaRPr sz="1000">
                  <a:solidFill>
                    <a:srgbClr val="935F26"/>
                  </a:solidFill>
                  <a:latin typeface="Quicksand"/>
                  <a:ea typeface="Quicksand"/>
                  <a:cs typeface="Quicksand"/>
                  <a:sym typeface="Quicksand"/>
                </a:endParaRPr>
              </a:p>
            </p:txBody>
          </p:sp>
        </p:grpSp>
        <p:cxnSp>
          <p:nvCxnSpPr>
            <p:cNvPr id="75" name="Google Shape;75;p13"/>
            <p:cNvCxnSpPr/>
            <p:nvPr/>
          </p:nvCxnSpPr>
          <p:spPr>
            <a:xfrm>
              <a:off x="2101100" y="3742300"/>
              <a:ext cx="0" cy="1930800"/>
            </a:xfrm>
            <a:prstGeom prst="straightConnector1">
              <a:avLst/>
            </a:prstGeom>
            <a:noFill/>
            <a:ln cap="flat" cmpd="sng" w="9525">
              <a:solidFill>
                <a:srgbClr val="935F2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