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Quicksand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747775"/>
          </p15:clr>
        </p15:guide>
        <p15:guide id="2" pos="115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icksand-regular.fntdata"/><Relationship Id="rId8" Type="http://schemas.openxmlformats.org/officeDocument/2006/relationships/font" Target="fonts/Quicksa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73150" lIns="73150" spcFirstLastPara="1" rIns="73150" wrap="square" tIns="731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3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8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6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8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600200" cy="54666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600200" cy="54666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8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300"/>
          </a:xfrm>
          <a:prstGeom prst="rect">
            <a:avLst/>
          </a:prstGeom>
        </p:spPr>
        <p:txBody>
          <a:bodyPr anchorCtr="0" anchor="b" bIns="73150" lIns="73150" spcFirstLastPara="1" rIns="73150" wrap="square" tIns="731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300" cy="65457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3150" lIns="73150" spcFirstLastPara="1" rIns="73150" wrap="square" tIns="7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7600" cy="2371200"/>
          </a:xfrm>
          <a:prstGeom prst="rect">
            <a:avLst/>
          </a:prstGeom>
        </p:spPr>
        <p:txBody>
          <a:bodyPr anchorCtr="0" anchor="b" bIns="73150" lIns="73150" spcFirstLastPara="1" rIns="73150" wrap="square" tIns="731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7600" cy="19758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73150" lIns="73150" spcFirstLastPara="1" rIns="73150" wrap="square" tIns="731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1pPr>
            <a:lvl2pPr lvl="1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2pPr>
            <a:lvl3pPr lvl="2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3pPr>
            <a:lvl4pPr lvl="3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4pPr>
            <a:lvl5pPr lvl="4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5pPr>
            <a:lvl6pPr lvl="5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6pPr>
            <a:lvl7pPr lvl="6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7pPr>
            <a:lvl8pPr lvl="7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8pPr>
            <a:lvl9pPr lvl="8" algn="ctr">
              <a:spcBef>
                <a:spcPts val="0"/>
              </a:spcBef>
              <a:spcAft>
                <a:spcPts val="0"/>
              </a:spcAft>
              <a:buSzPts val="9700"/>
              <a:buNone/>
              <a:defRPr sz="97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100"/>
          </a:xfrm>
          <a:prstGeom prst="rect">
            <a:avLst/>
          </a:prstGeom>
        </p:spPr>
        <p:txBody>
          <a:bodyPr anchorCtr="0" anchor="t" bIns="73150" lIns="73150" spcFirstLastPara="1" rIns="73150" wrap="square" tIns="73150">
            <a:norm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</p:spPr>
        <p:txBody>
          <a:bodyPr anchorCtr="0" anchor="ctr" bIns="73150" lIns="73150" spcFirstLastPara="1" rIns="73150" wrap="square" tIns="731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73150" lIns="73150" spcFirstLastPara="1" rIns="73150" wrap="square" tIns="731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73150" lIns="73150" spcFirstLastPara="1" rIns="73150" wrap="square" tIns="73150">
            <a:norm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3150" lIns="73150" spcFirstLastPara="1" rIns="73150" wrap="square" tIns="73150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6576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049" y="650961"/>
            <a:ext cx="1374140" cy="5325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394650" y="1678369"/>
            <a:ext cx="2868300" cy="951575"/>
            <a:chOff x="394650" y="1678369"/>
            <a:chExt cx="2868300" cy="951575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394650" y="1678369"/>
              <a:ext cx="28683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6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rPr>
                <a:t>MENU</a:t>
              </a:r>
              <a:endParaRPr sz="4600">
                <a:solidFill>
                  <a:srgbClr val="935F26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394650" y="2445144"/>
              <a:ext cx="2868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rPr>
                <a:t>Y A S M I N + B E R T I E</a:t>
              </a:r>
              <a:endParaRPr sz="1200">
                <a:solidFill>
                  <a:srgbClr val="935F26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394650" y="3140481"/>
            <a:ext cx="2868300" cy="4523888"/>
            <a:chOff x="394650" y="3140481"/>
            <a:chExt cx="2868300" cy="4523888"/>
          </a:xfrm>
        </p:grpSpPr>
        <p:grpSp>
          <p:nvGrpSpPr>
            <p:cNvPr id="60" name="Google Shape;60;p13"/>
            <p:cNvGrpSpPr/>
            <p:nvPr/>
          </p:nvGrpSpPr>
          <p:grpSpPr>
            <a:xfrm>
              <a:off x="394650" y="3140481"/>
              <a:ext cx="2868300" cy="1212825"/>
              <a:chOff x="394650" y="3140481"/>
              <a:chExt cx="2868300" cy="1212825"/>
            </a:xfrm>
          </p:grpSpPr>
          <p:sp>
            <p:nvSpPr>
              <p:cNvPr id="61" name="Google Shape;61;p13"/>
              <p:cNvSpPr txBox="1"/>
              <p:nvPr/>
            </p:nvSpPr>
            <p:spPr>
              <a:xfrm>
                <a:off x="394650" y="3140481"/>
                <a:ext cx="28683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FIRST COURSE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2" name="Google Shape;62;p13"/>
              <p:cNvSpPr txBox="1"/>
              <p:nvPr/>
            </p:nvSpPr>
            <p:spPr>
              <a:xfrm>
                <a:off x="394650" y="3492906"/>
                <a:ext cx="28683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Julienne with chicken 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Salmon baked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Duck in berry sauce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Stuffed chicken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</p:grpSp>
        <p:grpSp>
          <p:nvGrpSpPr>
            <p:cNvPr id="63" name="Google Shape;63;p13"/>
            <p:cNvGrpSpPr/>
            <p:nvPr/>
          </p:nvGrpSpPr>
          <p:grpSpPr>
            <a:xfrm>
              <a:off x="394650" y="4683531"/>
              <a:ext cx="2868300" cy="1212825"/>
              <a:chOff x="394650" y="3140481"/>
              <a:chExt cx="2868300" cy="1212825"/>
            </a:xfrm>
          </p:grpSpPr>
          <p:sp>
            <p:nvSpPr>
              <p:cNvPr id="64" name="Google Shape;64;p13"/>
              <p:cNvSpPr txBox="1"/>
              <p:nvPr/>
            </p:nvSpPr>
            <p:spPr>
              <a:xfrm>
                <a:off x="394650" y="3140481"/>
                <a:ext cx="28683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SECOND COURSE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394650" y="3492906"/>
                <a:ext cx="28683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Warm salad with seafood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 Canape with cheese and olives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Duck in berry sauce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Vegetable rolls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</p:grpSp>
        <p:grpSp>
          <p:nvGrpSpPr>
            <p:cNvPr id="66" name="Google Shape;66;p13"/>
            <p:cNvGrpSpPr/>
            <p:nvPr/>
          </p:nvGrpSpPr>
          <p:grpSpPr>
            <a:xfrm>
              <a:off x="394650" y="6231344"/>
              <a:ext cx="2868300" cy="1433025"/>
              <a:chOff x="394650" y="3140481"/>
              <a:chExt cx="2868300" cy="1433025"/>
            </a:xfrm>
          </p:grpSpPr>
          <p:sp>
            <p:nvSpPr>
              <p:cNvPr id="67" name="Google Shape;67;p13"/>
              <p:cNvSpPr txBox="1"/>
              <p:nvPr/>
            </p:nvSpPr>
            <p:spPr>
              <a:xfrm>
                <a:off x="394650" y="3140481"/>
                <a:ext cx="28683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DESSERT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8" name="Google Shape;68;p13"/>
              <p:cNvSpPr txBox="1"/>
              <p:nvPr/>
            </p:nvSpPr>
            <p:spPr>
              <a:xfrm>
                <a:off x="394650" y="3492906"/>
                <a:ext cx="2868300" cy="108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Miniature cupcakes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T</a:t>
                </a: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iramisu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E</a:t>
                </a: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clairs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B</a:t>
                </a: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anoffee pie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indent="0" lvl="0" marL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W</a:t>
                </a:r>
                <a:r>
                  <a:rPr lang="ru" sz="13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edding cake</a:t>
                </a:r>
                <a:endParaRPr sz="13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