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6400800" cx="4572000"/>
  <p:notesSz cx="6858000" cy="9144000"/>
  <p:embeddedFontLst>
    <p:embeddedFont>
      <p:font typeface="Quicksand"/>
      <p:regular r:id="rId7"/>
      <p:bold r:id="rId8"/>
    </p:embeddedFont>
    <p:embeddedFont>
      <p:font typeface="WindSong"/>
      <p:regular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16">
          <p15:clr>
            <a:srgbClr val="747775"/>
          </p15:clr>
        </p15:guide>
        <p15:guide id="2" pos="14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16" orient="horz"/>
        <p:guide pos="144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WindSong-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Quicksand-regular.fntdata"/><Relationship Id="rId8" Type="http://schemas.openxmlformats.org/officeDocument/2006/relationships/font" Target="fonts/Quicksan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04680" y="685800"/>
            <a:ext cx="244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04680" y="685800"/>
            <a:ext cx="24492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55854" y="926582"/>
            <a:ext cx="4260300" cy="25542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155850" y="3526911"/>
            <a:ext cx="4260300" cy="986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55850" y="2676613"/>
            <a:ext cx="4260300" cy="1047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155850" y="1434191"/>
            <a:ext cx="4260300" cy="4251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155850" y="1434191"/>
            <a:ext cx="1999800" cy="42516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2416200" y="1434191"/>
            <a:ext cx="1999800" cy="42516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55850" y="553809"/>
            <a:ext cx="4260300" cy="7128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55850" y="691413"/>
            <a:ext cx="1404000" cy="9405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155850" y="1729280"/>
            <a:ext cx="1404000" cy="39567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45125" y="560187"/>
            <a:ext cx="3183900" cy="50907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286000" y="-156"/>
            <a:ext cx="2286000" cy="64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32750" y="1534618"/>
            <a:ext cx="2022600" cy="1844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132750" y="3488271"/>
            <a:ext cx="2022600" cy="153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2469750" y="901071"/>
            <a:ext cx="1918500" cy="45984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55850" y="5264716"/>
            <a:ext cx="2999400" cy="7530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55850" y="1376511"/>
            <a:ext cx="4260300" cy="244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155850" y="3922769"/>
            <a:ext cx="4260300" cy="1618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236229" y="5803114"/>
            <a:ext cx="274200" cy="489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55850" y="553809"/>
            <a:ext cx="4260300" cy="712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55850" y="1434191"/>
            <a:ext cx="4260300" cy="42516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4236229" y="5803114"/>
            <a:ext cx="274200" cy="4899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4572000" cy="6400800"/>
          </a:xfrm>
          <a:prstGeom prst="rect">
            <a:avLst/>
          </a:prstGeom>
          <a:solidFill>
            <a:srgbClr val="FEFD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1787612" y="621018"/>
            <a:ext cx="996775" cy="385250"/>
          </a:xfrm>
          <a:prstGeom prst="rect">
            <a:avLst/>
          </a:prstGeom>
          <a:noFill/>
          <a:ln>
            <a:noFill/>
          </a:ln>
        </p:spPr>
      </p:pic>
      <p:grpSp>
        <p:nvGrpSpPr>
          <p:cNvPr id="56" name="Google Shape;56;p13"/>
          <p:cNvGrpSpPr/>
          <p:nvPr/>
        </p:nvGrpSpPr>
        <p:grpSpPr>
          <a:xfrm>
            <a:off x="1412054" y="1452101"/>
            <a:ext cx="1685700" cy="860053"/>
            <a:chOff x="1412054" y="1452101"/>
            <a:chExt cx="1685700" cy="860053"/>
          </a:xfrm>
        </p:grpSpPr>
        <p:sp>
          <p:nvSpPr>
            <p:cNvPr id="57" name="Google Shape;57;p13"/>
            <p:cNvSpPr txBox="1"/>
            <p:nvPr/>
          </p:nvSpPr>
          <p:spPr>
            <a:xfrm>
              <a:off x="1412054" y="1452101"/>
              <a:ext cx="16857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solidFill>
                    <a:srgbClr val="935F26"/>
                  </a:solidFill>
                  <a:latin typeface="Quicksand"/>
                  <a:ea typeface="Quicksand"/>
                  <a:cs typeface="Quicksand"/>
                  <a:sym typeface="Quicksand"/>
                </a:rPr>
                <a:t>Y A S M I N</a:t>
              </a:r>
              <a:endParaRPr sz="2100">
                <a:solidFill>
                  <a:srgbClr val="935F26"/>
                </a:solidFill>
                <a:latin typeface="Quicksand"/>
                <a:ea typeface="Quicksand"/>
                <a:cs typeface="Quicksand"/>
                <a:sym typeface="Quicksand"/>
              </a:endParaRPr>
            </a:p>
          </p:txBody>
        </p:sp>
        <p:sp>
          <p:nvSpPr>
            <p:cNvPr id="58" name="Google Shape;58;p13"/>
            <p:cNvSpPr txBox="1"/>
            <p:nvPr/>
          </p:nvSpPr>
          <p:spPr>
            <a:xfrm>
              <a:off x="1412054" y="1989054"/>
              <a:ext cx="16857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solidFill>
                    <a:srgbClr val="935F26"/>
                  </a:solidFill>
                  <a:latin typeface="Quicksand"/>
                  <a:ea typeface="Quicksand"/>
                  <a:cs typeface="Quicksand"/>
                  <a:sym typeface="Quicksand"/>
                </a:rPr>
                <a:t>B E R T I E</a:t>
              </a:r>
              <a:endParaRPr sz="2100">
                <a:solidFill>
                  <a:srgbClr val="935F26"/>
                </a:solidFill>
                <a:latin typeface="Quicksand"/>
                <a:ea typeface="Quicksand"/>
                <a:cs typeface="Quicksand"/>
                <a:sym typeface="Quicksand"/>
              </a:endParaRPr>
            </a:p>
          </p:txBody>
        </p:sp>
        <p:sp>
          <p:nvSpPr>
            <p:cNvPr id="59" name="Google Shape;59;p13"/>
            <p:cNvSpPr txBox="1"/>
            <p:nvPr/>
          </p:nvSpPr>
          <p:spPr>
            <a:xfrm>
              <a:off x="1783058" y="1671562"/>
              <a:ext cx="8970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solidFill>
                    <a:srgbClr val="935F26"/>
                  </a:solidFill>
                  <a:latin typeface="WindSong"/>
                  <a:ea typeface="WindSong"/>
                  <a:cs typeface="WindSong"/>
                  <a:sym typeface="WindSong"/>
                </a:rPr>
                <a:t>and</a:t>
              </a:r>
              <a:endParaRPr sz="2100">
                <a:solidFill>
                  <a:srgbClr val="935F26"/>
                </a:solidFill>
                <a:latin typeface="WindSong"/>
                <a:ea typeface="WindSong"/>
                <a:cs typeface="WindSong"/>
                <a:sym typeface="WindSong"/>
              </a:endParaRPr>
            </a:p>
          </p:txBody>
        </p:sp>
      </p:grpSp>
      <p:grpSp>
        <p:nvGrpSpPr>
          <p:cNvPr id="60" name="Google Shape;60;p13"/>
          <p:cNvGrpSpPr/>
          <p:nvPr/>
        </p:nvGrpSpPr>
        <p:grpSpPr>
          <a:xfrm>
            <a:off x="514650" y="2656750"/>
            <a:ext cx="3542700" cy="3421025"/>
            <a:chOff x="514650" y="2656750"/>
            <a:chExt cx="3542700" cy="3421025"/>
          </a:xfrm>
        </p:grpSpPr>
        <p:sp>
          <p:nvSpPr>
            <p:cNvPr id="61" name="Google Shape;61;p13"/>
            <p:cNvSpPr txBox="1"/>
            <p:nvPr/>
          </p:nvSpPr>
          <p:spPr>
            <a:xfrm>
              <a:off x="945600" y="2656750"/>
              <a:ext cx="2680800" cy="107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700">
                  <a:solidFill>
                    <a:srgbClr val="935F26"/>
                  </a:solidFill>
                  <a:latin typeface="Quicksand"/>
                  <a:ea typeface="Quicksand"/>
                  <a:cs typeface="Quicksand"/>
                  <a:sym typeface="Quicksand"/>
                </a:rPr>
                <a:t>T R A D I T I O N A L  C E R E M O N Y  S C R I P T</a:t>
              </a:r>
              <a:endParaRPr sz="700">
                <a:solidFill>
                  <a:srgbClr val="935F26"/>
                </a:solidFill>
                <a:latin typeface="Quicksand"/>
                <a:ea typeface="Quicksand"/>
                <a:cs typeface="Quicksand"/>
                <a:sym typeface="Quicksand"/>
              </a:endParaRPr>
            </a:p>
          </p:txBody>
        </p:sp>
        <p:sp>
          <p:nvSpPr>
            <p:cNvPr id="62" name="Google Shape;62;p13"/>
            <p:cNvSpPr txBox="1"/>
            <p:nvPr/>
          </p:nvSpPr>
          <p:spPr>
            <a:xfrm>
              <a:off x="514650" y="2876175"/>
              <a:ext cx="3542700" cy="3201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ru" sz="800">
                  <a:solidFill>
                    <a:srgbClr val="935F26"/>
                  </a:solidFill>
                  <a:latin typeface="Quicksand"/>
                  <a:ea typeface="Quicksand"/>
                  <a:cs typeface="Quicksand"/>
                  <a:sym typeface="Quicksand"/>
                </a:rP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ru" sz="800">
                  <a:solidFill>
                    <a:srgbClr val="935F26"/>
                  </a:solidFill>
                  <a:latin typeface="Quicksand"/>
                  <a:ea typeface="Quicksand"/>
                  <a:cs typeface="Quicksand"/>
                  <a:sym typeface="Quicksand"/>
                </a:rPr>
                <a:t>voluptatem sequi nesciunt.</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ru" sz="800">
                  <a:solidFill>
                    <a:srgbClr val="935F26"/>
                  </a:solidFill>
                  <a:latin typeface="Quicksand"/>
                  <a:ea typeface="Quicksand"/>
                  <a:cs typeface="Quicksand"/>
                  <a:sym typeface="Quicksand"/>
                </a:rPr>
                <a:t>Neque porro quisquam est, qui dolorem ipsum quia dolor sit amet, consectetur, adipisci velit, sed quia non numquam eius modi tempora incidunt ut labore et dolore magnam aliquam quaerat voluptatem. Ut enim ad minnknk lkmobjvjh jhbkima veniam, quis nostrum exercitationem ullam corporis suscipit laboriosam suscipit laboriosam, nisi ut aliquid ex ea commodi consequatur? </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ru" sz="800">
                  <a:solidFill>
                    <a:srgbClr val="935F26"/>
                  </a:solidFill>
                  <a:latin typeface="Quicksand"/>
                  <a:ea typeface="Quicksand"/>
                  <a:cs typeface="Quicksand"/>
                  <a:sym typeface="Quicksand"/>
                </a:rPr>
                <a:t>Quis autem vel eum iure reprehenderit qui in ea voluptate velit esse quam nihil molestiae consequatur, vel illum qui dolorem eum fugiat quo voluptas nulla pariatur? Lorem ipsum dolor sit amet, consectetur adipiscing elit, sed do eiusmod tempor incididunt ut laboreet dolore magna.</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ru" sz="800">
                  <a:solidFill>
                    <a:srgbClr val="935F26"/>
                  </a:solidFill>
                  <a:latin typeface="Quicksand"/>
                  <a:ea typeface="Quicksand"/>
                  <a:cs typeface="Quicksand"/>
                  <a:sym typeface="Quicksand"/>
                </a:rPr>
                <a:t>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800">
                <a:solidFill>
                  <a:srgbClr val="935F26"/>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sz="800">
                <a:solidFill>
                  <a:srgbClr val="935F26"/>
                </a:solidFill>
                <a:latin typeface="Quicksand"/>
                <a:ea typeface="Quicksand"/>
                <a:cs typeface="Quicksand"/>
                <a:sym typeface="Quicksand"/>
              </a:endParaRPr>
            </a:p>
            <a:p>
              <a:pPr indent="0" lvl="0" marL="0" rtl="0" algn="ctr">
                <a:spcBef>
                  <a:spcPts val="0"/>
                </a:spcBef>
                <a:spcAft>
                  <a:spcPts val="0"/>
                </a:spcAft>
                <a:buNone/>
              </a:pPr>
              <a:r>
                <a:t/>
              </a:r>
              <a:endParaRPr sz="800">
                <a:solidFill>
                  <a:srgbClr val="935F26"/>
                </a:solidFill>
                <a:latin typeface="Quicksand"/>
                <a:ea typeface="Quicksand"/>
                <a:cs typeface="Quicksand"/>
                <a:sym typeface="Quicksand"/>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