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 SemiBold"/>
      <p:regular r:id="rId7"/>
      <p:bold r:id="rId8"/>
      <p:italic r:id="rId9"/>
      <p:boldItalic r:id="rId10"/>
    </p:embeddedFont>
    <p:embeddedFont>
      <p:font typeface="Pinyon Script"/>
      <p:regular r:id="rId11"/>
    </p:embeddedFont>
    <p:embeddedFont>
      <p:font typeface="Montserrat"/>
      <p:regular r:id="rId12"/>
      <p:bold r:id="rId13"/>
      <p:italic r:id="rId14"/>
      <p:boldItalic r:id="rId15"/>
    </p:embeddedFont>
    <p:embeddedFont>
      <p:font typeface="Montserrat Medium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422">
          <p15:clr>
            <a:srgbClr val="A4A3A4"/>
          </p15:clr>
        </p15:guide>
        <p15:guide id="3" pos="340">
          <p15:clr>
            <a:srgbClr val="9AA0A6"/>
          </p15:clr>
        </p15:guide>
        <p15:guide id="4" orient="horz" pos="936">
          <p15:clr>
            <a:srgbClr val="9AA0A6"/>
          </p15:clr>
        </p15:guide>
        <p15:guide id="5" pos="513">
          <p15:clr>
            <a:srgbClr val="9AA0A6"/>
          </p15:clr>
        </p15:guide>
        <p15:guide id="6" pos="3489">
          <p15:clr>
            <a:srgbClr val="9AA0A6"/>
          </p15:clr>
        </p15:guide>
        <p15:guide id="7" orient="horz" pos="2142">
          <p15:clr>
            <a:srgbClr val="9AA0A6"/>
          </p15:clr>
        </p15:guide>
        <p15:guide id="8" pos="3672">
          <p15:clr>
            <a:srgbClr val="9AA0A6"/>
          </p15:clr>
        </p15:guide>
        <p15:guide id="9" pos="51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422"/>
        <p:guide pos="340"/>
        <p:guide pos="936" orient="horz"/>
        <p:guide pos="513"/>
        <p:guide pos="3489"/>
        <p:guide pos="2142" orient="horz"/>
        <p:guide pos="3672"/>
        <p:guide pos="51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inyonScript-regular.fntdata"/><Relationship Id="rId10" Type="http://schemas.openxmlformats.org/officeDocument/2006/relationships/font" Target="fonts/MontserratSemiBold-boldItalic.fntdata"/><Relationship Id="rId13" Type="http://schemas.openxmlformats.org/officeDocument/2006/relationships/font" Target="fonts/Montserrat-bold.fntdata"/><Relationship Id="rId12" Type="http://schemas.openxmlformats.org/officeDocument/2006/relationships/font" Target="fonts/Montserra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italic.fntdata"/><Relationship Id="rId15" Type="http://schemas.openxmlformats.org/officeDocument/2006/relationships/font" Target="fonts/Montserrat-boldItalic.fntdata"/><Relationship Id="rId14" Type="http://schemas.openxmlformats.org/officeDocument/2006/relationships/font" Target="fonts/Montserrat-italic.fntdata"/><Relationship Id="rId17" Type="http://schemas.openxmlformats.org/officeDocument/2006/relationships/font" Target="fonts/MontserratMedium-bold.fntdata"/><Relationship Id="rId16" Type="http://schemas.openxmlformats.org/officeDocument/2006/relationships/font" Target="fonts/MontserratMedium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Medium-boldItalic.fntdata"/><Relationship Id="rId6" Type="http://schemas.openxmlformats.org/officeDocument/2006/relationships/slide" Target="slides/slide1.xml"/><Relationship Id="rId18" Type="http://schemas.openxmlformats.org/officeDocument/2006/relationships/font" Target="fonts/MontserratMedium-italic.fntdata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f6df58cc97_0_12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f6df58cc97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5223050" y="881163"/>
            <a:ext cx="2009700" cy="2549515"/>
            <a:chOff x="5223050" y="881163"/>
            <a:chExt cx="2009700" cy="2549515"/>
          </a:xfrm>
        </p:grpSpPr>
        <p:sp>
          <p:nvSpPr>
            <p:cNvPr id="55" name="Google Shape;55;p13"/>
            <p:cNvSpPr txBox="1"/>
            <p:nvPr/>
          </p:nvSpPr>
          <p:spPr>
            <a:xfrm>
              <a:off x="5223050" y="881163"/>
              <a:ext cx="20097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INVOICE</a:t>
              </a:r>
              <a:endParaRPr b="1" sz="32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6" name="Google Shape;56;p13"/>
            <p:cNvSpPr txBox="1"/>
            <p:nvPr/>
          </p:nvSpPr>
          <p:spPr>
            <a:xfrm>
              <a:off x="5223050" y="1415338"/>
              <a:ext cx="1788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NO: 38453533 | 04 Jan, 2030</a:t>
              </a:r>
              <a:endParaRPr sz="10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7" name="Google Shape;57;p13"/>
            <p:cNvSpPr txBox="1"/>
            <p:nvPr/>
          </p:nvSpPr>
          <p:spPr>
            <a:xfrm>
              <a:off x="5223050" y="1822875"/>
              <a:ext cx="17883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PAYMENT METHOD</a:t>
              </a:r>
              <a:endParaRPr b="1" sz="11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5223050" y="2099100"/>
              <a:ext cx="8907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434343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PAYPAL</a:t>
              </a:r>
              <a:endParaRPr sz="1000">
                <a:solidFill>
                  <a:srgbClr val="434343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59" name="Google Shape;59;p13"/>
            <p:cNvSpPr txBox="1"/>
            <p:nvPr/>
          </p:nvSpPr>
          <p:spPr>
            <a:xfrm>
              <a:off x="5223050" y="2370575"/>
              <a:ext cx="17883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julfaralom</a:t>
              </a:r>
              <a:r>
                <a:rPr lang="ru" sz="9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@email.ltd</a:t>
              </a:r>
              <a:endParaRPr sz="9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0" name="Google Shape;60;p13"/>
            <p:cNvSpPr txBox="1"/>
            <p:nvPr/>
          </p:nvSpPr>
          <p:spPr>
            <a:xfrm>
              <a:off x="5223050" y="2780138"/>
              <a:ext cx="8907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HSBC BANK</a:t>
              </a:r>
              <a:endParaRPr b="1" sz="10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5223050" y="3051582"/>
              <a:ext cx="17883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A/C No: 348756-324544</a:t>
              </a:r>
              <a:endParaRPr sz="9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5223050" y="3292077"/>
              <a:ext cx="17883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A/C Holder : Jefar AH</a:t>
              </a:r>
              <a:endParaRPr sz="9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63" name="Google Shape;63;p13"/>
          <p:cNvGrpSpPr/>
          <p:nvPr/>
        </p:nvGrpSpPr>
        <p:grpSpPr>
          <a:xfrm>
            <a:off x="540000" y="495400"/>
            <a:ext cx="2136528" cy="2904969"/>
            <a:chOff x="540000" y="495400"/>
            <a:chExt cx="2136528" cy="2904969"/>
          </a:xfrm>
        </p:grpSpPr>
        <p:pic>
          <p:nvPicPr>
            <p:cNvPr id="64" name="Google Shape;64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47050" y="495400"/>
              <a:ext cx="504825" cy="780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13"/>
            <p:cNvSpPr txBox="1"/>
            <p:nvPr/>
          </p:nvSpPr>
          <p:spPr>
            <a:xfrm>
              <a:off x="547050" y="1415550"/>
              <a:ext cx="8286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434343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TO</a:t>
              </a:r>
              <a:endParaRPr sz="1100">
                <a:solidFill>
                  <a:srgbClr val="434343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547050" y="1662213"/>
              <a:ext cx="2105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700">
                  <a:solidFill>
                    <a:srgbClr val="434343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JULFIK ARALOM</a:t>
              </a:r>
              <a:endParaRPr sz="1700">
                <a:solidFill>
                  <a:srgbClr val="434343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547050" y="2184838"/>
              <a:ext cx="8286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CONTACT</a:t>
              </a:r>
              <a:endParaRPr b="1" sz="11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816225" y="2514600"/>
              <a:ext cx="16503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+1 123</a:t>
              </a:r>
              <a:r>
                <a:rPr lang="ru" sz="9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-456-7890</a:t>
              </a:r>
              <a:endParaRPr sz="9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540000" y="2490794"/>
              <a:ext cx="183300" cy="1833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816228" y="2870605"/>
              <a:ext cx="18603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hello@reallygreatsite.ltd</a:t>
              </a:r>
              <a:endParaRPr sz="9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816228" y="3248403"/>
              <a:ext cx="18603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City, State, Country 12345</a:t>
              </a:r>
              <a:endParaRPr sz="9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540000" y="2855119"/>
              <a:ext cx="183300" cy="1833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540000" y="3217069"/>
              <a:ext cx="183300" cy="1833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4" name="Google Shape;74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97975" y="3271850"/>
              <a:ext cx="67350" cy="73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" name="Google Shape;75;p13"/>
            <p:cNvSpPr txBox="1"/>
            <p:nvPr/>
          </p:nvSpPr>
          <p:spPr>
            <a:xfrm>
              <a:off x="586350" y="2881013"/>
              <a:ext cx="90600" cy="10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700">
                  <a:solidFill>
                    <a:srgbClr val="434343"/>
                  </a:solidFill>
                </a:rPr>
                <a:t>@</a:t>
              </a:r>
              <a:endParaRPr b="1" sz="700">
                <a:solidFill>
                  <a:srgbClr val="434343"/>
                </a:solidFill>
              </a:endParaRPr>
            </a:p>
          </p:txBody>
        </p:sp>
        <p:pic>
          <p:nvPicPr>
            <p:cNvPr id="76" name="Google Shape;76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90600" y="2541394"/>
              <a:ext cx="82100" cy="821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7" name="Google Shape;77;p13"/>
          <p:cNvSpPr/>
          <p:nvPr/>
        </p:nvSpPr>
        <p:spPr>
          <a:xfrm>
            <a:off x="540000" y="3749800"/>
            <a:ext cx="6480000" cy="3690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3"/>
          <p:cNvSpPr txBox="1"/>
          <p:nvPr/>
        </p:nvSpPr>
        <p:spPr>
          <a:xfrm>
            <a:off x="814392" y="3863350"/>
            <a:ext cx="1397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DESCRIPTION</a:t>
            </a:r>
            <a:endParaRPr b="1"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2974925" y="3863350"/>
            <a:ext cx="4725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   QTY</a:t>
            </a:r>
            <a:endParaRPr b="1"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4043426" y="3863350"/>
            <a:ext cx="7908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ru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RATE</a:t>
            </a:r>
            <a:endParaRPr b="1"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5505510" y="3863350"/>
            <a:ext cx="581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COSTS</a:t>
            </a:r>
            <a:endParaRPr b="1"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2" name="Google Shape;82;p13"/>
          <p:cNvCxnSpPr/>
          <p:nvPr/>
        </p:nvCxnSpPr>
        <p:spPr>
          <a:xfrm>
            <a:off x="2743200" y="3757623"/>
            <a:ext cx="0" cy="4269600"/>
          </a:xfrm>
          <a:prstGeom prst="straightConnector1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" name="Google Shape;83;p13"/>
          <p:cNvCxnSpPr/>
          <p:nvPr/>
        </p:nvCxnSpPr>
        <p:spPr>
          <a:xfrm>
            <a:off x="3780000" y="3757623"/>
            <a:ext cx="0" cy="4269600"/>
          </a:xfrm>
          <a:prstGeom prst="straightConnector1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" name="Google Shape;84;p13"/>
          <p:cNvCxnSpPr/>
          <p:nvPr/>
        </p:nvCxnSpPr>
        <p:spPr>
          <a:xfrm>
            <a:off x="5223050" y="3757623"/>
            <a:ext cx="0" cy="4269600"/>
          </a:xfrm>
          <a:prstGeom prst="straightConnector1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" name="Google Shape;85;p13"/>
          <p:cNvCxnSpPr/>
          <p:nvPr/>
        </p:nvCxnSpPr>
        <p:spPr>
          <a:xfrm>
            <a:off x="542925" y="4895850"/>
            <a:ext cx="6481800" cy="0"/>
          </a:xfrm>
          <a:prstGeom prst="straightConnector1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" name="Google Shape;86;p13"/>
          <p:cNvCxnSpPr/>
          <p:nvPr/>
        </p:nvCxnSpPr>
        <p:spPr>
          <a:xfrm>
            <a:off x="542925" y="5682925"/>
            <a:ext cx="6481800" cy="0"/>
          </a:xfrm>
          <a:prstGeom prst="straightConnector1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" name="Google Shape;87;p13"/>
          <p:cNvCxnSpPr/>
          <p:nvPr/>
        </p:nvCxnSpPr>
        <p:spPr>
          <a:xfrm>
            <a:off x="542925" y="6464600"/>
            <a:ext cx="6481800" cy="0"/>
          </a:xfrm>
          <a:prstGeom prst="straightConnector1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" name="Google Shape;88;p13"/>
          <p:cNvCxnSpPr/>
          <p:nvPr/>
        </p:nvCxnSpPr>
        <p:spPr>
          <a:xfrm>
            <a:off x="542925" y="7251675"/>
            <a:ext cx="6481800" cy="0"/>
          </a:xfrm>
          <a:prstGeom prst="straightConnector1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" name="Google Shape;89;p13"/>
          <p:cNvCxnSpPr/>
          <p:nvPr/>
        </p:nvCxnSpPr>
        <p:spPr>
          <a:xfrm>
            <a:off x="542925" y="8027175"/>
            <a:ext cx="6481800" cy="0"/>
          </a:xfrm>
          <a:prstGeom prst="straightConnector1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0" name="Google Shape;90;p13"/>
          <p:cNvGrpSpPr/>
          <p:nvPr/>
        </p:nvGrpSpPr>
        <p:grpSpPr>
          <a:xfrm>
            <a:off x="814492" y="4337631"/>
            <a:ext cx="5443002" cy="359850"/>
            <a:chOff x="814492" y="4432881"/>
            <a:chExt cx="5443002" cy="359850"/>
          </a:xfrm>
        </p:grpSpPr>
        <p:sp>
          <p:nvSpPr>
            <p:cNvPr id="91" name="Google Shape;91;p13"/>
            <p:cNvSpPr txBox="1"/>
            <p:nvPr/>
          </p:nvSpPr>
          <p:spPr>
            <a:xfrm>
              <a:off x="3169950" y="4432881"/>
              <a:ext cx="183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23</a:t>
              </a:r>
              <a:endParaRPr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4052956" y="4432881"/>
              <a:ext cx="7581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$1980.00</a:t>
              </a:r>
              <a:endParaRPr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5499394" y="4432881"/>
              <a:ext cx="7581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$198.00</a:t>
              </a:r>
              <a:endParaRPr b="1"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814492" y="4432881"/>
              <a:ext cx="9441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RESUME</a:t>
              </a:r>
              <a:endParaRPr b="1"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814492" y="4654131"/>
              <a:ext cx="944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18 Days Time  </a:t>
              </a:r>
              <a:endParaRPr sz="9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814492" y="5123981"/>
            <a:ext cx="5443002" cy="359850"/>
            <a:chOff x="814492" y="4432881"/>
            <a:chExt cx="5443002" cy="359850"/>
          </a:xfrm>
        </p:grpSpPr>
        <p:sp>
          <p:nvSpPr>
            <p:cNvPr id="97" name="Google Shape;97;p13"/>
            <p:cNvSpPr txBox="1"/>
            <p:nvPr/>
          </p:nvSpPr>
          <p:spPr>
            <a:xfrm>
              <a:off x="3169950" y="4432881"/>
              <a:ext cx="183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23</a:t>
              </a:r>
              <a:endParaRPr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4052956" y="4432881"/>
              <a:ext cx="7581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$1980.00</a:t>
              </a:r>
              <a:endParaRPr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5499394" y="4432881"/>
              <a:ext cx="7581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$198.00</a:t>
              </a:r>
              <a:endParaRPr b="1"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814492" y="4432881"/>
              <a:ext cx="9441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RESUME</a:t>
              </a:r>
              <a:endParaRPr b="1"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814492" y="4654131"/>
              <a:ext cx="944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18 Days Time  </a:t>
              </a:r>
              <a:endParaRPr sz="9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814492" y="5906044"/>
            <a:ext cx="5443002" cy="359850"/>
            <a:chOff x="814492" y="4432881"/>
            <a:chExt cx="5443002" cy="359850"/>
          </a:xfrm>
        </p:grpSpPr>
        <p:sp>
          <p:nvSpPr>
            <p:cNvPr id="103" name="Google Shape;103;p13"/>
            <p:cNvSpPr txBox="1"/>
            <p:nvPr/>
          </p:nvSpPr>
          <p:spPr>
            <a:xfrm>
              <a:off x="3169950" y="4432881"/>
              <a:ext cx="183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23</a:t>
              </a:r>
              <a:endParaRPr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4052956" y="4432881"/>
              <a:ext cx="7581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$1980.00</a:t>
              </a:r>
              <a:endParaRPr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5499394" y="4432881"/>
              <a:ext cx="7581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$198.00</a:t>
              </a:r>
              <a:endParaRPr b="1"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6" name="Google Shape;106;p13"/>
            <p:cNvSpPr txBox="1"/>
            <p:nvPr/>
          </p:nvSpPr>
          <p:spPr>
            <a:xfrm>
              <a:off x="814492" y="4432881"/>
              <a:ext cx="9441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RESUME</a:t>
              </a:r>
              <a:endParaRPr b="1"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814492" y="4654131"/>
              <a:ext cx="944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18 Days Time </a:t>
              </a:r>
              <a:r>
                <a:rPr lang="ru" sz="8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 sz="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08" name="Google Shape;108;p13"/>
          <p:cNvGrpSpPr/>
          <p:nvPr/>
        </p:nvGrpSpPr>
        <p:grpSpPr>
          <a:xfrm>
            <a:off x="814492" y="6687319"/>
            <a:ext cx="5443002" cy="359850"/>
            <a:chOff x="814492" y="4432881"/>
            <a:chExt cx="5443002" cy="359850"/>
          </a:xfrm>
        </p:grpSpPr>
        <p:sp>
          <p:nvSpPr>
            <p:cNvPr id="109" name="Google Shape;109;p13"/>
            <p:cNvSpPr txBox="1"/>
            <p:nvPr/>
          </p:nvSpPr>
          <p:spPr>
            <a:xfrm>
              <a:off x="3169950" y="4432881"/>
              <a:ext cx="183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23</a:t>
              </a:r>
              <a:endParaRPr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0" name="Google Shape;110;p13"/>
            <p:cNvSpPr txBox="1"/>
            <p:nvPr/>
          </p:nvSpPr>
          <p:spPr>
            <a:xfrm>
              <a:off x="4052956" y="4432881"/>
              <a:ext cx="7581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$1980.00</a:t>
              </a:r>
              <a:endParaRPr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1" name="Google Shape;111;p13"/>
            <p:cNvSpPr txBox="1"/>
            <p:nvPr/>
          </p:nvSpPr>
          <p:spPr>
            <a:xfrm>
              <a:off x="5499394" y="4432881"/>
              <a:ext cx="7581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$198.00</a:t>
              </a:r>
              <a:endParaRPr b="1"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2" name="Google Shape;112;p13"/>
            <p:cNvSpPr txBox="1"/>
            <p:nvPr/>
          </p:nvSpPr>
          <p:spPr>
            <a:xfrm>
              <a:off x="814492" y="4432881"/>
              <a:ext cx="9441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RESUME</a:t>
              </a:r>
              <a:endParaRPr b="1"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3" name="Google Shape;113;p13"/>
            <p:cNvSpPr txBox="1"/>
            <p:nvPr/>
          </p:nvSpPr>
          <p:spPr>
            <a:xfrm>
              <a:off x="814492" y="4654131"/>
              <a:ext cx="944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18 Days Time </a:t>
              </a:r>
              <a:r>
                <a:rPr lang="ru" sz="8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 sz="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14" name="Google Shape;114;p13"/>
          <p:cNvGrpSpPr/>
          <p:nvPr/>
        </p:nvGrpSpPr>
        <p:grpSpPr>
          <a:xfrm>
            <a:off x="814492" y="7467294"/>
            <a:ext cx="5443002" cy="359850"/>
            <a:chOff x="814492" y="4432881"/>
            <a:chExt cx="5443002" cy="359850"/>
          </a:xfrm>
        </p:grpSpPr>
        <p:sp>
          <p:nvSpPr>
            <p:cNvPr id="115" name="Google Shape;115;p13"/>
            <p:cNvSpPr txBox="1"/>
            <p:nvPr/>
          </p:nvSpPr>
          <p:spPr>
            <a:xfrm>
              <a:off x="3169950" y="4432881"/>
              <a:ext cx="183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23</a:t>
              </a:r>
              <a:endParaRPr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6" name="Google Shape;116;p13"/>
            <p:cNvSpPr txBox="1"/>
            <p:nvPr/>
          </p:nvSpPr>
          <p:spPr>
            <a:xfrm>
              <a:off x="4052956" y="4432881"/>
              <a:ext cx="7581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$1980.00</a:t>
              </a:r>
              <a:endParaRPr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7" name="Google Shape;117;p13"/>
            <p:cNvSpPr txBox="1"/>
            <p:nvPr/>
          </p:nvSpPr>
          <p:spPr>
            <a:xfrm>
              <a:off x="5499394" y="4432881"/>
              <a:ext cx="7581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$198.00</a:t>
              </a:r>
              <a:endParaRPr b="1"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8" name="Google Shape;118;p13"/>
            <p:cNvSpPr txBox="1"/>
            <p:nvPr/>
          </p:nvSpPr>
          <p:spPr>
            <a:xfrm>
              <a:off x="814492" y="4432881"/>
              <a:ext cx="9441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RESUME</a:t>
              </a:r>
              <a:endParaRPr b="1"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9" name="Google Shape;119;p13"/>
            <p:cNvSpPr txBox="1"/>
            <p:nvPr/>
          </p:nvSpPr>
          <p:spPr>
            <a:xfrm>
              <a:off x="814492" y="4654131"/>
              <a:ext cx="944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18 Days Time  </a:t>
              </a:r>
              <a:endParaRPr sz="9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20" name="Google Shape;120;p13"/>
          <p:cNvSpPr txBox="1"/>
          <p:nvPr/>
        </p:nvSpPr>
        <p:spPr>
          <a:xfrm>
            <a:off x="547050" y="8326000"/>
            <a:ext cx="29250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434343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TERMS &amp; CONDITIONS</a:t>
            </a:r>
            <a:endParaRPr sz="1700">
              <a:solidFill>
                <a:srgbClr val="43434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21" name="Google Shape;121;p13"/>
          <p:cNvSpPr txBox="1"/>
          <p:nvPr/>
        </p:nvSpPr>
        <p:spPr>
          <a:xfrm>
            <a:off x="547050" y="8656575"/>
            <a:ext cx="3232800" cy="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Praesent elementum quam est, vitae suscipit felis pharetra quis. Maecenas euismod at nibh ac malesuada. Ut justo sem, cursus non ultrices sempe</a:t>
            </a:r>
            <a:r>
              <a:rPr lang="ru" sz="9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r.</a:t>
            </a:r>
            <a:endParaRPr sz="9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" name="Google Shape;122;p13"/>
          <p:cNvSpPr txBox="1"/>
          <p:nvPr/>
        </p:nvSpPr>
        <p:spPr>
          <a:xfrm>
            <a:off x="4693452" y="8352675"/>
            <a:ext cx="988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Subtotal</a:t>
            </a:r>
            <a:endParaRPr sz="10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13"/>
          <p:cNvSpPr txBox="1"/>
          <p:nvPr/>
        </p:nvSpPr>
        <p:spPr>
          <a:xfrm>
            <a:off x="5858744" y="8352669"/>
            <a:ext cx="758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$990.00</a:t>
            </a:r>
            <a:endParaRPr b="1" sz="10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13"/>
          <p:cNvSpPr txBox="1"/>
          <p:nvPr/>
        </p:nvSpPr>
        <p:spPr>
          <a:xfrm>
            <a:off x="4693452" y="8602702"/>
            <a:ext cx="988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Tax VAT 10%</a:t>
            </a:r>
            <a:endParaRPr sz="10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p13"/>
          <p:cNvSpPr txBox="1"/>
          <p:nvPr/>
        </p:nvSpPr>
        <p:spPr>
          <a:xfrm>
            <a:off x="5858744" y="8602700"/>
            <a:ext cx="758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$99.00</a:t>
            </a:r>
            <a:endParaRPr b="1" sz="10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13"/>
          <p:cNvSpPr txBox="1"/>
          <p:nvPr/>
        </p:nvSpPr>
        <p:spPr>
          <a:xfrm>
            <a:off x="4693452" y="8852725"/>
            <a:ext cx="10098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Discount 0%</a:t>
            </a:r>
            <a:endParaRPr sz="10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" name="Google Shape;127;p13"/>
          <p:cNvSpPr/>
          <p:nvPr/>
        </p:nvSpPr>
        <p:spPr>
          <a:xfrm>
            <a:off x="4693450" y="9141625"/>
            <a:ext cx="988200" cy="369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3"/>
          <p:cNvSpPr/>
          <p:nvPr/>
        </p:nvSpPr>
        <p:spPr>
          <a:xfrm>
            <a:off x="5681650" y="9141625"/>
            <a:ext cx="1338300" cy="3690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3"/>
          <p:cNvSpPr txBox="1"/>
          <p:nvPr/>
        </p:nvSpPr>
        <p:spPr>
          <a:xfrm>
            <a:off x="4967351" y="9249175"/>
            <a:ext cx="738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Total:</a:t>
            </a:r>
            <a:endParaRPr b="1" sz="10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13"/>
          <p:cNvSpPr txBox="1"/>
          <p:nvPr/>
        </p:nvSpPr>
        <p:spPr>
          <a:xfrm>
            <a:off x="5858751" y="9249175"/>
            <a:ext cx="738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$891.00</a:t>
            </a:r>
            <a:endParaRPr b="1"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13"/>
          <p:cNvSpPr txBox="1"/>
          <p:nvPr/>
        </p:nvSpPr>
        <p:spPr>
          <a:xfrm>
            <a:off x="531288" y="9759406"/>
            <a:ext cx="2058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rgbClr val="666666"/>
                </a:solidFill>
                <a:latin typeface="Pinyon Script"/>
                <a:ea typeface="Pinyon Script"/>
                <a:cs typeface="Pinyon Script"/>
                <a:sym typeface="Pinyon Script"/>
              </a:rPr>
              <a:t>JulfikAralom</a:t>
            </a:r>
            <a:endParaRPr b="1" sz="1900">
              <a:solidFill>
                <a:srgbClr val="666666"/>
              </a:solidFill>
              <a:latin typeface="Pinyon Script"/>
              <a:ea typeface="Pinyon Script"/>
              <a:cs typeface="Pinyon Script"/>
              <a:sym typeface="Pinyon Script"/>
            </a:endParaRPr>
          </a:p>
        </p:txBody>
      </p:sp>
      <p:sp>
        <p:nvSpPr>
          <p:cNvPr id="132" name="Google Shape;132;p13"/>
          <p:cNvSpPr txBox="1"/>
          <p:nvPr/>
        </p:nvSpPr>
        <p:spPr>
          <a:xfrm>
            <a:off x="538223" y="9324425"/>
            <a:ext cx="3241800" cy="3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Julfikar Alom,</a:t>
            </a:r>
            <a:endParaRPr sz="9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Account manager</a:t>
            </a:r>
            <a:endParaRPr sz="9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33" name="Google Shape;133;p13"/>
          <p:cNvGrpSpPr/>
          <p:nvPr/>
        </p:nvGrpSpPr>
        <p:grpSpPr>
          <a:xfrm>
            <a:off x="3233089" y="2642875"/>
            <a:ext cx="1433400" cy="777469"/>
            <a:chOff x="2919888" y="2642875"/>
            <a:chExt cx="1433400" cy="777469"/>
          </a:xfrm>
        </p:grpSpPr>
        <p:sp>
          <p:nvSpPr>
            <p:cNvPr id="134" name="Google Shape;134;p13"/>
            <p:cNvSpPr txBox="1"/>
            <p:nvPr/>
          </p:nvSpPr>
          <p:spPr>
            <a:xfrm>
              <a:off x="2933183" y="2942100"/>
              <a:ext cx="1313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434343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JERRY JR.</a:t>
              </a:r>
              <a:endParaRPr sz="1600">
                <a:solidFill>
                  <a:srgbClr val="434343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135" name="Google Shape;135;p13"/>
            <p:cNvSpPr txBox="1"/>
            <p:nvPr/>
          </p:nvSpPr>
          <p:spPr>
            <a:xfrm>
              <a:off x="2919888" y="3281744"/>
              <a:ext cx="14334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Job Title</a:t>
              </a:r>
              <a:endParaRPr sz="9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36" name="Google Shape;136;p13"/>
            <p:cNvSpPr txBox="1"/>
            <p:nvPr/>
          </p:nvSpPr>
          <p:spPr>
            <a:xfrm>
              <a:off x="2933183" y="2642875"/>
              <a:ext cx="13131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434343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FROM</a:t>
              </a:r>
              <a:endParaRPr sz="1200">
                <a:solidFill>
                  <a:srgbClr val="434343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