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Amatic SC"/>
      <p:regular r:id="rId7"/>
      <p:bold r:id="rId8"/>
    </p:embeddedFont>
    <p:embeddedFont>
      <p:font typeface="Boogaloo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Boogalo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11" Type="http://schemas.openxmlformats.org/officeDocument/2006/relationships/image" Target="../media/image5.png"/><Relationship Id="rId10" Type="http://schemas.openxmlformats.org/officeDocument/2006/relationships/image" Target="../media/image10.png"/><Relationship Id="rId12" Type="http://schemas.openxmlformats.org/officeDocument/2006/relationships/image" Target="../media/image4.png"/><Relationship Id="rId9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-900"/>
            <a:ext cx="18288000" cy="10288800"/>
          </a:xfrm>
          <a:prstGeom prst="rect">
            <a:avLst/>
          </a:prstGeom>
          <a:solidFill>
            <a:srgbClr val="FCF8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F8F1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775" y="0"/>
            <a:ext cx="18373550" cy="103427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12990100" y="6475575"/>
            <a:ext cx="4151700" cy="2380200"/>
          </a:xfrm>
          <a:prstGeom prst="ellipse">
            <a:avLst/>
          </a:prstGeom>
          <a:solidFill>
            <a:srgbClr val="D59D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64867" y="3375864"/>
            <a:ext cx="2639275" cy="214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7480" y="6093168"/>
            <a:ext cx="3046317" cy="186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9200" y="6067676"/>
            <a:ext cx="2705724" cy="171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9850" y="3327550"/>
            <a:ext cx="2330350" cy="220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2920" y="6396877"/>
            <a:ext cx="4151700" cy="25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4854950" y="448150"/>
            <a:ext cx="86190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33485E"/>
                </a:solidFill>
                <a:latin typeface="Boogaloo"/>
                <a:ea typeface="Boogaloo"/>
                <a:cs typeface="Boogaloo"/>
                <a:sym typeface="Boogaloo"/>
              </a:rPr>
              <a:t>MIND MAP TEMPLATE</a:t>
            </a:r>
            <a:endParaRPr sz="8000">
              <a:solidFill>
                <a:srgbClr val="33485E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>
                <a:solidFill>
                  <a:srgbClr val="33485E"/>
                </a:solidFill>
                <a:latin typeface="Boogaloo"/>
                <a:ea typeface="Boogaloo"/>
                <a:cs typeface="Boogaloo"/>
                <a:sym typeface="Boogaloo"/>
              </a:rPr>
              <a:t>FOR STUDENTS</a:t>
            </a:r>
            <a:endParaRPr sz="8000">
              <a:solidFill>
                <a:srgbClr val="33485E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2262625" y="1197100"/>
            <a:ext cx="1255523" cy="738900"/>
            <a:chOff x="2262625" y="1197100"/>
            <a:chExt cx="1255523" cy="7389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2270148" y="1197100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Week 1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980047" y="2045450"/>
            <a:ext cx="3614152" cy="2023775"/>
            <a:chOff x="980047" y="2045450"/>
            <a:chExt cx="3614152" cy="2023775"/>
          </a:xfrm>
        </p:grpSpPr>
        <p:sp>
          <p:nvSpPr>
            <p:cNvPr id="67" name="Google Shape;67;p13"/>
            <p:cNvSpPr/>
            <p:nvPr/>
          </p:nvSpPr>
          <p:spPr>
            <a:xfrm>
              <a:off x="1058025" y="2089103"/>
              <a:ext cx="3454500" cy="1967400"/>
            </a:xfrm>
            <a:prstGeom prst="ellipse">
              <a:avLst/>
            </a:prstGeom>
            <a:solidFill>
              <a:srgbClr val="F8BB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8" name="Google Shape;68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980047" y="2045450"/>
              <a:ext cx="3614152" cy="2023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1199100" y="2256950"/>
              <a:ext cx="3160500" cy="158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57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main</a:t>
              </a:r>
              <a:endParaRPr b="1" sz="57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57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disciplines</a:t>
              </a:r>
              <a:endParaRPr b="1" sz="57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1166365" y="4137592"/>
            <a:ext cx="1255523" cy="738900"/>
            <a:chOff x="2262625" y="1222594"/>
            <a:chExt cx="1255523" cy="7389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2270148" y="1222594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Week 2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3422060" y="4131218"/>
            <a:ext cx="1255523" cy="738900"/>
            <a:chOff x="2262625" y="1222594"/>
            <a:chExt cx="1255523" cy="7389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2270148" y="1222594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Etc.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1011225" y="6902625"/>
            <a:ext cx="3910326" cy="2114100"/>
            <a:chOff x="1011225" y="6902625"/>
            <a:chExt cx="3910326" cy="2114100"/>
          </a:xfrm>
        </p:grpSpPr>
        <p:sp>
          <p:nvSpPr>
            <p:cNvPr id="77" name="Google Shape;77;p13"/>
            <p:cNvSpPr/>
            <p:nvPr/>
          </p:nvSpPr>
          <p:spPr>
            <a:xfrm>
              <a:off x="1134500" y="6902625"/>
              <a:ext cx="3696900" cy="2114100"/>
            </a:xfrm>
            <a:prstGeom prst="ellipse">
              <a:avLst/>
            </a:prstGeom>
            <a:solidFill>
              <a:srgbClr val="F5D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8" name="Google Shape;78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11225" y="6950250"/>
              <a:ext cx="3910326" cy="2023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13"/>
            <p:cNvSpPr txBox="1"/>
            <p:nvPr/>
          </p:nvSpPr>
          <p:spPr>
            <a:xfrm>
              <a:off x="1541051" y="7400625"/>
              <a:ext cx="28887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1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Exam info</a:t>
              </a:r>
              <a:endParaRPr b="1" sz="61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988754" y="6182940"/>
            <a:ext cx="1255523" cy="738900"/>
            <a:chOff x="2262625" y="1222594"/>
            <a:chExt cx="1255523" cy="738900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2270148" y="1222594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Where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3601386" y="6182940"/>
            <a:ext cx="1255523" cy="738900"/>
            <a:chOff x="2262625" y="1222594"/>
            <a:chExt cx="1255523" cy="738900"/>
          </a:xfrm>
        </p:grpSpPr>
        <p:sp>
          <p:nvSpPr>
            <p:cNvPr id="84" name="Google Shape;84;p13"/>
            <p:cNvSpPr txBox="1"/>
            <p:nvPr/>
          </p:nvSpPr>
          <p:spPr>
            <a:xfrm>
              <a:off x="2270148" y="1222594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When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988754" y="8999496"/>
            <a:ext cx="1255523" cy="738900"/>
            <a:chOff x="2262625" y="1222594"/>
            <a:chExt cx="1255523" cy="738900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2270148" y="1222594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Time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601386" y="8999496"/>
            <a:ext cx="1255523" cy="738900"/>
            <a:chOff x="2262625" y="1222594"/>
            <a:chExt cx="1255523" cy="738900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2270148" y="1222594"/>
              <a:ext cx="1248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Format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3207250" y="6826125"/>
            <a:ext cx="3671100" cy="18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8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rPr>
              <a:t>Reading</a:t>
            </a:r>
            <a:endParaRPr b="1" sz="6800">
              <a:solidFill>
                <a:srgbClr val="51302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8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rPr>
              <a:t>List</a:t>
            </a:r>
            <a:endParaRPr b="1" sz="6800">
              <a:solidFill>
                <a:srgbClr val="51302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12969729" y="9030800"/>
            <a:ext cx="1421721" cy="738900"/>
            <a:chOff x="2262625" y="1222593"/>
            <a:chExt cx="1421721" cy="7389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2270146" y="1222593"/>
              <a:ext cx="1414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Primary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15582361" y="9030800"/>
            <a:ext cx="1773010" cy="738900"/>
            <a:chOff x="2262625" y="1222593"/>
            <a:chExt cx="1773010" cy="7389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2270135" y="1222593"/>
              <a:ext cx="1765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Secondary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13426929" y="4144225"/>
            <a:ext cx="2003421" cy="738900"/>
            <a:chOff x="2262625" y="1222593"/>
            <a:chExt cx="2003421" cy="7389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2270146" y="1222593"/>
              <a:ext cx="1995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When&amp;Where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16039561" y="4144225"/>
            <a:ext cx="1773010" cy="738900"/>
            <a:chOff x="2262625" y="1222593"/>
            <a:chExt cx="1773010" cy="7389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2270135" y="1222593"/>
              <a:ext cx="1765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Goals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13426929" y="1314051"/>
            <a:ext cx="2003421" cy="738900"/>
            <a:chOff x="2262625" y="1222593"/>
            <a:chExt cx="2003421" cy="7389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2270146" y="1222593"/>
              <a:ext cx="1995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Title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16039561" y="1314051"/>
            <a:ext cx="1773010" cy="738900"/>
            <a:chOff x="2262625" y="1222593"/>
            <a:chExt cx="1773010" cy="7389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2270135" y="1222593"/>
              <a:ext cx="1765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6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Teacher</a:t>
              </a:r>
              <a:endParaRPr b="1" sz="36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2262625" y="1708125"/>
              <a:ext cx="63600" cy="63600"/>
            </a:xfrm>
            <a:prstGeom prst="ellipse">
              <a:avLst/>
            </a:prstGeom>
            <a:solidFill>
              <a:srgbClr val="5130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13359650" y="2052950"/>
            <a:ext cx="3671100" cy="2047776"/>
            <a:chOff x="13359650" y="2052950"/>
            <a:chExt cx="3671100" cy="2047776"/>
          </a:xfrm>
        </p:grpSpPr>
        <p:sp>
          <p:nvSpPr>
            <p:cNvPr id="112" name="Google Shape;112;p13"/>
            <p:cNvSpPr/>
            <p:nvPr/>
          </p:nvSpPr>
          <p:spPr>
            <a:xfrm>
              <a:off x="13461050" y="2052950"/>
              <a:ext cx="3485100" cy="1988400"/>
            </a:xfrm>
            <a:prstGeom prst="ellipse">
              <a:avLst/>
            </a:prstGeom>
            <a:solidFill>
              <a:srgbClr val="F5D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3" name="Google Shape;113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3419520" y="2076951"/>
              <a:ext cx="3526618" cy="2023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 txBox="1"/>
            <p:nvPr/>
          </p:nvSpPr>
          <p:spPr>
            <a:xfrm>
              <a:off x="13359650" y="2650850"/>
              <a:ext cx="3671100" cy="89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5800">
                  <a:solidFill>
                    <a:srgbClr val="51302F"/>
                  </a:solidFill>
                  <a:latin typeface="Amatic SC"/>
                  <a:ea typeface="Amatic SC"/>
                  <a:cs typeface="Amatic SC"/>
                  <a:sym typeface="Amatic SC"/>
                </a:rPr>
                <a:t>Overview</a:t>
              </a:r>
              <a:endParaRPr b="1" sz="5800">
                <a:solidFill>
                  <a:srgbClr val="51302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115" name="Google Shape;11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99284" y="3371615"/>
            <a:ext cx="4463938" cy="6915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