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Abril Fatface"/>
      <p:regular r:id="rId7"/>
    </p:embeddedFont>
    <p:embeddedFont>
      <p:font typeface="Bebas Neue"/>
      <p:regular r:id="rId8"/>
    </p:embeddedFont>
    <p:embeddedFont>
      <p:font typeface="Kaushan Script"/>
      <p:regular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KaushanScript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brilFatface-regular.fntdata"/><Relationship Id="rId8" Type="http://schemas.openxmlformats.org/officeDocument/2006/relationships/font" Target="fonts/BebasNeu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7560000" cy="106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1492165" y="385224"/>
            <a:ext cx="452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solidFill>
                  <a:schemeClr val="lt1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Travel bucket list</a:t>
            </a:r>
            <a:endParaRPr sz="3600">
              <a:solidFill>
                <a:schemeClr val="lt1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377375" y="809134"/>
            <a:ext cx="6792600" cy="1508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9800">
                <a:solidFill>
                  <a:srgbClr val="FFE08B"/>
                </a:solidFill>
                <a:latin typeface="Abril Fatface"/>
                <a:ea typeface="Abril Fatface"/>
                <a:cs typeface="Abril Fatface"/>
                <a:sym typeface="Abril Fatface"/>
              </a:rPr>
              <a:t>MICHIGAN</a:t>
            </a:r>
            <a:endParaRPr sz="9800">
              <a:solidFill>
                <a:srgbClr val="FFE08B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878124" y="2481899"/>
            <a:ext cx="2940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Mackinac Island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878124" y="3012297"/>
            <a:ext cx="2940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Lake Michigan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878124" y="3542696"/>
            <a:ext cx="2940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Detroit Institute of Arts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878124" y="4073095"/>
            <a:ext cx="2940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Pictured Rocks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878124" y="4603494"/>
            <a:ext cx="2940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Frederik Meijer Gardens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878124" y="5133893"/>
            <a:ext cx="2940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Sculpture Park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878124" y="5664292"/>
            <a:ext cx="2940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The Henry Ford, Dearborn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878124" y="6194691"/>
            <a:ext cx="2940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Isle Royale National Park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878124" y="6725090"/>
            <a:ext cx="2940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Detroit Zoo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878124" y="7255489"/>
            <a:ext cx="2940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University of Michigan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878124" y="7785888"/>
            <a:ext cx="2940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Belle Isle Park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878124" y="8316287"/>
            <a:ext cx="2940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Fort Mackinac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878124" y="8846686"/>
            <a:ext cx="2940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Kitch-iti-Kipi, Manistique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878124" y="9377085"/>
            <a:ext cx="2940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Windmill Island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878124" y="9907484"/>
            <a:ext cx="2940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Great Lakes Shipwreck Museum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grpSp>
        <p:nvGrpSpPr>
          <p:cNvPr id="72" name="Google Shape;72;p13"/>
          <p:cNvGrpSpPr/>
          <p:nvPr/>
        </p:nvGrpSpPr>
        <p:grpSpPr>
          <a:xfrm>
            <a:off x="678321" y="2602799"/>
            <a:ext cx="70500" cy="7506885"/>
            <a:chOff x="678321" y="2602799"/>
            <a:chExt cx="70500" cy="7506885"/>
          </a:xfrm>
        </p:grpSpPr>
        <p:sp>
          <p:nvSpPr>
            <p:cNvPr id="73" name="Google Shape;73;p13"/>
            <p:cNvSpPr/>
            <p:nvPr/>
          </p:nvSpPr>
          <p:spPr>
            <a:xfrm rot="5400000">
              <a:off x="672921" y="2608199"/>
              <a:ext cx="81300" cy="705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74" name="Google Shape;74;p13"/>
            <p:cNvSpPr/>
            <p:nvPr/>
          </p:nvSpPr>
          <p:spPr>
            <a:xfrm rot="5400000">
              <a:off x="672921" y="3138597"/>
              <a:ext cx="81300" cy="705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75" name="Google Shape;75;p13"/>
            <p:cNvSpPr/>
            <p:nvPr/>
          </p:nvSpPr>
          <p:spPr>
            <a:xfrm rot="5400000">
              <a:off x="672921" y="3668996"/>
              <a:ext cx="81300" cy="705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76" name="Google Shape;76;p13"/>
            <p:cNvSpPr/>
            <p:nvPr/>
          </p:nvSpPr>
          <p:spPr>
            <a:xfrm rot="5400000">
              <a:off x="672921" y="4199395"/>
              <a:ext cx="81300" cy="705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77" name="Google Shape;77;p13"/>
            <p:cNvSpPr/>
            <p:nvPr/>
          </p:nvSpPr>
          <p:spPr>
            <a:xfrm rot="5400000">
              <a:off x="672921" y="4729794"/>
              <a:ext cx="81300" cy="705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78" name="Google Shape;78;p13"/>
            <p:cNvSpPr/>
            <p:nvPr/>
          </p:nvSpPr>
          <p:spPr>
            <a:xfrm rot="5400000">
              <a:off x="672921" y="5260193"/>
              <a:ext cx="81300" cy="705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79" name="Google Shape;79;p13"/>
            <p:cNvSpPr/>
            <p:nvPr/>
          </p:nvSpPr>
          <p:spPr>
            <a:xfrm rot="5400000">
              <a:off x="672921" y="5790592"/>
              <a:ext cx="81300" cy="705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80" name="Google Shape;80;p13"/>
            <p:cNvSpPr/>
            <p:nvPr/>
          </p:nvSpPr>
          <p:spPr>
            <a:xfrm rot="5400000">
              <a:off x="672921" y="6320991"/>
              <a:ext cx="81300" cy="705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81" name="Google Shape;81;p13"/>
            <p:cNvSpPr/>
            <p:nvPr/>
          </p:nvSpPr>
          <p:spPr>
            <a:xfrm rot="5400000">
              <a:off x="672921" y="6851390"/>
              <a:ext cx="81300" cy="705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82" name="Google Shape;82;p13"/>
            <p:cNvSpPr/>
            <p:nvPr/>
          </p:nvSpPr>
          <p:spPr>
            <a:xfrm rot="5400000">
              <a:off x="672921" y="7381789"/>
              <a:ext cx="81300" cy="705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83" name="Google Shape;83;p13"/>
            <p:cNvSpPr/>
            <p:nvPr/>
          </p:nvSpPr>
          <p:spPr>
            <a:xfrm rot="5400000">
              <a:off x="672921" y="7912188"/>
              <a:ext cx="81300" cy="705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84" name="Google Shape;84;p13"/>
            <p:cNvSpPr/>
            <p:nvPr/>
          </p:nvSpPr>
          <p:spPr>
            <a:xfrm rot="5400000">
              <a:off x="672921" y="8442587"/>
              <a:ext cx="81300" cy="705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85" name="Google Shape;85;p13"/>
            <p:cNvSpPr/>
            <p:nvPr/>
          </p:nvSpPr>
          <p:spPr>
            <a:xfrm rot="5400000">
              <a:off x="672921" y="8972986"/>
              <a:ext cx="81300" cy="705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86" name="Google Shape;86;p13"/>
            <p:cNvSpPr/>
            <p:nvPr/>
          </p:nvSpPr>
          <p:spPr>
            <a:xfrm rot="5400000">
              <a:off x="672921" y="9503385"/>
              <a:ext cx="81300" cy="705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87" name="Google Shape;87;p13"/>
            <p:cNvSpPr/>
            <p:nvPr/>
          </p:nvSpPr>
          <p:spPr>
            <a:xfrm rot="5400000">
              <a:off x="672921" y="10033784"/>
              <a:ext cx="81300" cy="705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sp>
        <p:nvSpPr>
          <p:cNvPr id="88" name="Google Shape;88;p13"/>
          <p:cNvSpPr txBox="1"/>
          <p:nvPr/>
        </p:nvSpPr>
        <p:spPr>
          <a:xfrm>
            <a:off x="4384449" y="2481899"/>
            <a:ext cx="2940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Michigan Historical Museum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4384449" y="3012297"/>
            <a:ext cx="2940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Henry Ford Museum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4384449" y="3542696"/>
            <a:ext cx="2940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Michigan State Capitol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4384449" y="4073095"/>
            <a:ext cx="2940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University of Michigan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4384449" y="4603494"/>
            <a:ext cx="2940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Isle Royale National Park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4384449" y="5133893"/>
            <a:ext cx="2940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Sleeping Bear Dunes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4384449" y="5664292"/>
            <a:ext cx="2940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Colonial Michilimackinac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4384449" y="6194691"/>
            <a:ext cx="2940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Detroit Zoo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4384449" y="6725090"/>
            <a:ext cx="2940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Michigan History Center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4384449" y="7255489"/>
            <a:ext cx="2940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Mackinac Bridge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98" name="Google Shape;98;p13"/>
          <p:cNvSpPr txBox="1"/>
          <p:nvPr/>
        </p:nvSpPr>
        <p:spPr>
          <a:xfrm>
            <a:off x="4384449" y="7785888"/>
            <a:ext cx="2940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Soo Locks Boat Tour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99" name="Google Shape;99;p13"/>
          <p:cNvSpPr txBox="1"/>
          <p:nvPr/>
        </p:nvSpPr>
        <p:spPr>
          <a:xfrm>
            <a:off x="4384449" y="8316287"/>
            <a:ext cx="2940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Motown Historical Museum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100" name="Google Shape;100;p13"/>
          <p:cNvSpPr txBox="1"/>
          <p:nvPr/>
        </p:nvSpPr>
        <p:spPr>
          <a:xfrm>
            <a:off x="4384449" y="8846686"/>
            <a:ext cx="2940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Michigan’s Adventure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101" name="Google Shape;101;p13"/>
          <p:cNvSpPr txBox="1"/>
          <p:nvPr/>
        </p:nvSpPr>
        <p:spPr>
          <a:xfrm>
            <a:off x="4384449" y="9377085"/>
            <a:ext cx="2940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Isle Royale National Park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102" name="Google Shape;102;p13"/>
          <p:cNvSpPr txBox="1"/>
          <p:nvPr/>
        </p:nvSpPr>
        <p:spPr>
          <a:xfrm>
            <a:off x="4384449" y="9907484"/>
            <a:ext cx="2940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Detroit Institute of Arts</a:t>
            </a:r>
            <a:endParaRPr sz="21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grpSp>
        <p:nvGrpSpPr>
          <p:cNvPr id="103" name="Google Shape;103;p13"/>
          <p:cNvGrpSpPr/>
          <p:nvPr/>
        </p:nvGrpSpPr>
        <p:grpSpPr>
          <a:xfrm>
            <a:off x="4184646" y="2602799"/>
            <a:ext cx="70500" cy="7506885"/>
            <a:chOff x="678321" y="2602799"/>
            <a:chExt cx="70500" cy="7506885"/>
          </a:xfrm>
        </p:grpSpPr>
        <p:sp>
          <p:nvSpPr>
            <p:cNvPr id="104" name="Google Shape;104;p13"/>
            <p:cNvSpPr/>
            <p:nvPr/>
          </p:nvSpPr>
          <p:spPr>
            <a:xfrm rot="5400000">
              <a:off x="672921" y="2608199"/>
              <a:ext cx="81300" cy="705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3"/>
            <p:cNvSpPr/>
            <p:nvPr/>
          </p:nvSpPr>
          <p:spPr>
            <a:xfrm rot="5400000">
              <a:off x="672921" y="3138597"/>
              <a:ext cx="81300" cy="705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3"/>
            <p:cNvSpPr/>
            <p:nvPr/>
          </p:nvSpPr>
          <p:spPr>
            <a:xfrm rot="5400000">
              <a:off x="672921" y="3668996"/>
              <a:ext cx="81300" cy="705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3"/>
            <p:cNvSpPr/>
            <p:nvPr/>
          </p:nvSpPr>
          <p:spPr>
            <a:xfrm rot="5400000">
              <a:off x="672921" y="4199395"/>
              <a:ext cx="81300" cy="705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3"/>
            <p:cNvSpPr/>
            <p:nvPr/>
          </p:nvSpPr>
          <p:spPr>
            <a:xfrm rot="5400000">
              <a:off x="672921" y="4729794"/>
              <a:ext cx="81300" cy="705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3"/>
            <p:cNvSpPr/>
            <p:nvPr/>
          </p:nvSpPr>
          <p:spPr>
            <a:xfrm rot="5400000">
              <a:off x="672921" y="5260193"/>
              <a:ext cx="81300" cy="705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3"/>
            <p:cNvSpPr/>
            <p:nvPr/>
          </p:nvSpPr>
          <p:spPr>
            <a:xfrm rot="5400000">
              <a:off x="672921" y="5790592"/>
              <a:ext cx="81300" cy="705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3"/>
            <p:cNvSpPr/>
            <p:nvPr/>
          </p:nvSpPr>
          <p:spPr>
            <a:xfrm rot="5400000">
              <a:off x="672921" y="6320991"/>
              <a:ext cx="81300" cy="705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3"/>
            <p:cNvSpPr/>
            <p:nvPr/>
          </p:nvSpPr>
          <p:spPr>
            <a:xfrm rot="5400000">
              <a:off x="672921" y="6851390"/>
              <a:ext cx="81300" cy="705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3"/>
            <p:cNvSpPr/>
            <p:nvPr/>
          </p:nvSpPr>
          <p:spPr>
            <a:xfrm rot="5400000">
              <a:off x="672921" y="7381789"/>
              <a:ext cx="81300" cy="705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3"/>
            <p:cNvSpPr/>
            <p:nvPr/>
          </p:nvSpPr>
          <p:spPr>
            <a:xfrm rot="5400000">
              <a:off x="672921" y="7912188"/>
              <a:ext cx="81300" cy="705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3"/>
            <p:cNvSpPr/>
            <p:nvPr/>
          </p:nvSpPr>
          <p:spPr>
            <a:xfrm rot="5400000">
              <a:off x="672921" y="8442587"/>
              <a:ext cx="81300" cy="705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3"/>
            <p:cNvSpPr/>
            <p:nvPr/>
          </p:nvSpPr>
          <p:spPr>
            <a:xfrm rot="5400000">
              <a:off x="672921" y="8972986"/>
              <a:ext cx="81300" cy="705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3"/>
            <p:cNvSpPr/>
            <p:nvPr/>
          </p:nvSpPr>
          <p:spPr>
            <a:xfrm rot="5400000">
              <a:off x="672921" y="9503385"/>
              <a:ext cx="81300" cy="705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3"/>
            <p:cNvSpPr/>
            <p:nvPr/>
          </p:nvSpPr>
          <p:spPr>
            <a:xfrm rot="5400000">
              <a:off x="672921" y="10033784"/>
              <a:ext cx="81300" cy="705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