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Yellowtail"/>
      <p:regular r:id="rId7"/>
    </p:embeddedFont>
    <p:embeddedFont>
      <p:font typeface="Covered By Your Grace"/>
      <p:regular r:id="rId8"/>
    </p:embeddedFont>
    <p:embeddedFont>
      <p:font typeface="Ms Madi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094">
          <p15:clr>
            <a:srgbClr val="A4A3A4"/>
          </p15:clr>
        </p15:guide>
        <p15:guide id="2" pos="197">
          <p15:clr>
            <a:srgbClr val="A4A3A4"/>
          </p15:clr>
        </p15:guide>
        <p15:guide id="3" pos="5159">
          <p15:clr>
            <a:srgbClr val="9AA0A6"/>
          </p15:clr>
        </p15:guide>
        <p15:guide id="4" pos="5253">
          <p15:clr>
            <a:srgbClr val="9AA0A6"/>
          </p15:clr>
        </p15:guide>
        <p15:guide id="5" pos="653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094" orient="horz"/>
        <p:guide pos="197"/>
        <p:guide pos="5159"/>
        <p:guide pos="5253"/>
        <p:guide pos="653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sMadi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Yellowtail-regular.fntdata"/><Relationship Id="rId8" Type="http://schemas.openxmlformats.org/officeDocument/2006/relationships/font" Target="fonts/CoveredByYourGrac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25" y="6600"/>
            <a:ext cx="10692000" cy="7560000"/>
          </a:xfrm>
          <a:prstGeom prst="rect">
            <a:avLst/>
          </a:prstGeom>
          <a:solidFill>
            <a:srgbClr val="FDFF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0" l="0" r="0" t="39349"/>
          <a:stretch/>
        </p:blipFill>
        <p:spPr>
          <a:xfrm>
            <a:off x="0" y="2965150"/>
            <a:ext cx="8215327" cy="460124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333375" y="1752600"/>
            <a:ext cx="7848600" cy="542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4484876" y="-3125"/>
            <a:ext cx="3705124" cy="3705124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/>
          <p:nvPr/>
        </p:nvSpPr>
        <p:spPr>
          <a:xfrm>
            <a:off x="333375" y="1737925"/>
            <a:ext cx="7848600" cy="323100"/>
          </a:xfrm>
          <a:prstGeom prst="rect">
            <a:avLst/>
          </a:prstGeom>
          <a:solidFill>
            <a:srgbClr val="C6D3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8190000" y="-3125"/>
            <a:ext cx="2502000" cy="7560000"/>
          </a:xfrm>
          <a:prstGeom prst="rect">
            <a:avLst/>
          </a:prstGeom>
          <a:solidFill>
            <a:srgbClr val="BDBF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8339925" y="168526"/>
            <a:ext cx="2027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393929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GROCERY LIST</a:t>
            </a:r>
            <a:endParaRPr sz="2600">
              <a:solidFill>
                <a:srgbClr val="393929"/>
              </a:solidFill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  <p:grpSp>
        <p:nvGrpSpPr>
          <p:cNvPr id="61" name="Google Shape;61;p13"/>
          <p:cNvGrpSpPr/>
          <p:nvPr/>
        </p:nvGrpSpPr>
        <p:grpSpPr>
          <a:xfrm>
            <a:off x="8339925" y="793050"/>
            <a:ext cx="2027800" cy="6384851"/>
            <a:chOff x="8339925" y="793050"/>
            <a:chExt cx="2027800" cy="6384851"/>
          </a:xfrm>
        </p:grpSpPr>
        <p:grpSp>
          <p:nvGrpSpPr>
            <p:cNvPr id="62" name="Google Shape;62;p13"/>
            <p:cNvGrpSpPr/>
            <p:nvPr/>
          </p:nvGrpSpPr>
          <p:grpSpPr>
            <a:xfrm>
              <a:off x="8339925" y="793050"/>
              <a:ext cx="2027800" cy="168851"/>
              <a:chOff x="8339925" y="793050"/>
              <a:chExt cx="2027800" cy="168851"/>
            </a:xfrm>
          </p:grpSpPr>
          <p:sp>
            <p:nvSpPr>
              <p:cNvPr id="63" name="Google Shape;63;p13"/>
              <p:cNvSpPr/>
              <p:nvPr/>
            </p:nvSpPr>
            <p:spPr>
              <a:xfrm>
                <a:off x="8339925" y="793050"/>
                <a:ext cx="104100" cy="104100"/>
              </a:xfrm>
              <a:prstGeom prst="rect">
                <a:avLst/>
              </a:prstGeom>
              <a:solidFill>
                <a:srgbClr val="656A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64" name="Google Shape;64;p13"/>
              <p:cNvCxnSpPr/>
              <p:nvPr/>
            </p:nvCxnSpPr>
            <p:spPr>
              <a:xfrm>
                <a:off x="8345125" y="961901"/>
                <a:ext cx="2022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1E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5" name="Google Shape;65;p13"/>
            <p:cNvGrpSpPr/>
            <p:nvPr/>
          </p:nvGrpSpPr>
          <p:grpSpPr>
            <a:xfrm>
              <a:off x="8339925" y="1052050"/>
              <a:ext cx="2027800" cy="168851"/>
              <a:chOff x="8339925" y="793050"/>
              <a:chExt cx="2027800" cy="168851"/>
            </a:xfrm>
          </p:grpSpPr>
          <p:sp>
            <p:nvSpPr>
              <p:cNvPr id="66" name="Google Shape;66;p13"/>
              <p:cNvSpPr/>
              <p:nvPr/>
            </p:nvSpPr>
            <p:spPr>
              <a:xfrm>
                <a:off x="8339925" y="793050"/>
                <a:ext cx="104100" cy="104100"/>
              </a:xfrm>
              <a:prstGeom prst="rect">
                <a:avLst/>
              </a:prstGeom>
              <a:solidFill>
                <a:srgbClr val="656A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67" name="Google Shape;67;p13"/>
              <p:cNvCxnSpPr/>
              <p:nvPr/>
            </p:nvCxnSpPr>
            <p:spPr>
              <a:xfrm>
                <a:off x="8345125" y="961901"/>
                <a:ext cx="2022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1E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8" name="Google Shape;68;p13"/>
            <p:cNvGrpSpPr/>
            <p:nvPr/>
          </p:nvGrpSpPr>
          <p:grpSpPr>
            <a:xfrm>
              <a:off x="8339925" y="1311050"/>
              <a:ext cx="2027800" cy="168851"/>
              <a:chOff x="8339925" y="793050"/>
              <a:chExt cx="2027800" cy="168851"/>
            </a:xfrm>
          </p:grpSpPr>
          <p:sp>
            <p:nvSpPr>
              <p:cNvPr id="69" name="Google Shape;69;p13"/>
              <p:cNvSpPr/>
              <p:nvPr/>
            </p:nvSpPr>
            <p:spPr>
              <a:xfrm>
                <a:off x="8339925" y="793050"/>
                <a:ext cx="104100" cy="104100"/>
              </a:xfrm>
              <a:prstGeom prst="rect">
                <a:avLst/>
              </a:prstGeom>
              <a:solidFill>
                <a:srgbClr val="656A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70" name="Google Shape;70;p13"/>
              <p:cNvCxnSpPr/>
              <p:nvPr/>
            </p:nvCxnSpPr>
            <p:spPr>
              <a:xfrm>
                <a:off x="8345125" y="961901"/>
                <a:ext cx="2022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1E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1" name="Google Shape;71;p13"/>
            <p:cNvGrpSpPr/>
            <p:nvPr/>
          </p:nvGrpSpPr>
          <p:grpSpPr>
            <a:xfrm>
              <a:off x="8339925" y="1570050"/>
              <a:ext cx="2027800" cy="168851"/>
              <a:chOff x="8339925" y="793050"/>
              <a:chExt cx="2027800" cy="168851"/>
            </a:xfrm>
          </p:grpSpPr>
          <p:sp>
            <p:nvSpPr>
              <p:cNvPr id="72" name="Google Shape;72;p13"/>
              <p:cNvSpPr/>
              <p:nvPr/>
            </p:nvSpPr>
            <p:spPr>
              <a:xfrm>
                <a:off x="8339925" y="793050"/>
                <a:ext cx="104100" cy="104100"/>
              </a:xfrm>
              <a:prstGeom prst="rect">
                <a:avLst/>
              </a:prstGeom>
              <a:solidFill>
                <a:srgbClr val="656A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73" name="Google Shape;73;p13"/>
              <p:cNvCxnSpPr/>
              <p:nvPr/>
            </p:nvCxnSpPr>
            <p:spPr>
              <a:xfrm>
                <a:off x="8345125" y="961901"/>
                <a:ext cx="2022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1E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4" name="Google Shape;74;p13"/>
            <p:cNvGrpSpPr/>
            <p:nvPr/>
          </p:nvGrpSpPr>
          <p:grpSpPr>
            <a:xfrm>
              <a:off x="8339925" y="1829050"/>
              <a:ext cx="2027800" cy="168851"/>
              <a:chOff x="8339925" y="793050"/>
              <a:chExt cx="2027800" cy="168851"/>
            </a:xfrm>
          </p:grpSpPr>
          <p:sp>
            <p:nvSpPr>
              <p:cNvPr id="75" name="Google Shape;75;p13"/>
              <p:cNvSpPr/>
              <p:nvPr/>
            </p:nvSpPr>
            <p:spPr>
              <a:xfrm>
                <a:off x="8339925" y="793050"/>
                <a:ext cx="104100" cy="104100"/>
              </a:xfrm>
              <a:prstGeom prst="rect">
                <a:avLst/>
              </a:prstGeom>
              <a:solidFill>
                <a:srgbClr val="656A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76" name="Google Shape;76;p13"/>
              <p:cNvCxnSpPr/>
              <p:nvPr/>
            </p:nvCxnSpPr>
            <p:spPr>
              <a:xfrm>
                <a:off x="8345125" y="961901"/>
                <a:ext cx="2022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1E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7" name="Google Shape;77;p13"/>
            <p:cNvGrpSpPr/>
            <p:nvPr/>
          </p:nvGrpSpPr>
          <p:grpSpPr>
            <a:xfrm>
              <a:off x="8339925" y="2088050"/>
              <a:ext cx="2027800" cy="168851"/>
              <a:chOff x="8339925" y="793050"/>
              <a:chExt cx="2027800" cy="168851"/>
            </a:xfrm>
          </p:grpSpPr>
          <p:sp>
            <p:nvSpPr>
              <p:cNvPr id="78" name="Google Shape;78;p13"/>
              <p:cNvSpPr/>
              <p:nvPr/>
            </p:nvSpPr>
            <p:spPr>
              <a:xfrm>
                <a:off x="8339925" y="793050"/>
                <a:ext cx="104100" cy="104100"/>
              </a:xfrm>
              <a:prstGeom prst="rect">
                <a:avLst/>
              </a:prstGeom>
              <a:solidFill>
                <a:srgbClr val="656A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79" name="Google Shape;79;p13"/>
              <p:cNvCxnSpPr/>
              <p:nvPr/>
            </p:nvCxnSpPr>
            <p:spPr>
              <a:xfrm>
                <a:off x="8345125" y="961901"/>
                <a:ext cx="2022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1E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0" name="Google Shape;80;p13"/>
            <p:cNvGrpSpPr/>
            <p:nvPr/>
          </p:nvGrpSpPr>
          <p:grpSpPr>
            <a:xfrm>
              <a:off x="8339925" y="2347050"/>
              <a:ext cx="2027800" cy="168851"/>
              <a:chOff x="8339925" y="793050"/>
              <a:chExt cx="2027800" cy="168851"/>
            </a:xfrm>
          </p:grpSpPr>
          <p:sp>
            <p:nvSpPr>
              <p:cNvPr id="81" name="Google Shape;81;p13"/>
              <p:cNvSpPr/>
              <p:nvPr/>
            </p:nvSpPr>
            <p:spPr>
              <a:xfrm>
                <a:off x="8339925" y="793050"/>
                <a:ext cx="104100" cy="104100"/>
              </a:xfrm>
              <a:prstGeom prst="rect">
                <a:avLst/>
              </a:prstGeom>
              <a:solidFill>
                <a:srgbClr val="656A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82" name="Google Shape;82;p13"/>
              <p:cNvCxnSpPr/>
              <p:nvPr/>
            </p:nvCxnSpPr>
            <p:spPr>
              <a:xfrm>
                <a:off x="8345125" y="961901"/>
                <a:ext cx="2022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1E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3" name="Google Shape;83;p13"/>
            <p:cNvGrpSpPr/>
            <p:nvPr/>
          </p:nvGrpSpPr>
          <p:grpSpPr>
            <a:xfrm>
              <a:off x="8339925" y="2606050"/>
              <a:ext cx="2027800" cy="168851"/>
              <a:chOff x="8339925" y="793050"/>
              <a:chExt cx="2027800" cy="168851"/>
            </a:xfrm>
          </p:grpSpPr>
          <p:sp>
            <p:nvSpPr>
              <p:cNvPr id="84" name="Google Shape;84;p13"/>
              <p:cNvSpPr/>
              <p:nvPr/>
            </p:nvSpPr>
            <p:spPr>
              <a:xfrm>
                <a:off x="8339925" y="793050"/>
                <a:ext cx="104100" cy="104100"/>
              </a:xfrm>
              <a:prstGeom prst="rect">
                <a:avLst/>
              </a:prstGeom>
              <a:solidFill>
                <a:srgbClr val="656A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85" name="Google Shape;85;p13"/>
              <p:cNvCxnSpPr/>
              <p:nvPr/>
            </p:nvCxnSpPr>
            <p:spPr>
              <a:xfrm>
                <a:off x="8345125" y="961901"/>
                <a:ext cx="2022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1E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6" name="Google Shape;86;p13"/>
            <p:cNvGrpSpPr/>
            <p:nvPr/>
          </p:nvGrpSpPr>
          <p:grpSpPr>
            <a:xfrm>
              <a:off x="8339925" y="2865050"/>
              <a:ext cx="2027800" cy="168851"/>
              <a:chOff x="8339925" y="793050"/>
              <a:chExt cx="2027800" cy="168851"/>
            </a:xfrm>
          </p:grpSpPr>
          <p:sp>
            <p:nvSpPr>
              <p:cNvPr id="87" name="Google Shape;87;p13"/>
              <p:cNvSpPr/>
              <p:nvPr/>
            </p:nvSpPr>
            <p:spPr>
              <a:xfrm>
                <a:off x="8339925" y="793050"/>
                <a:ext cx="104100" cy="104100"/>
              </a:xfrm>
              <a:prstGeom prst="rect">
                <a:avLst/>
              </a:prstGeom>
              <a:solidFill>
                <a:srgbClr val="656A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88" name="Google Shape;88;p13"/>
              <p:cNvCxnSpPr/>
              <p:nvPr/>
            </p:nvCxnSpPr>
            <p:spPr>
              <a:xfrm>
                <a:off x="8345125" y="961901"/>
                <a:ext cx="2022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1E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9" name="Google Shape;89;p13"/>
            <p:cNvGrpSpPr/>
            <p:nvPr/>
          </p:nvGrpSpPr>
          <p:grpSpPr>
            <a:xfrm>
              <a:off x="8339925" y="3124050"/>
              <a:ext cx="2027800" cy="168851"/>
              <a:chOff x="8339925" y="793050"/>
              <a:chExt cx="2027800" cy="168851"/>
            </a:xfrm>
          </p:grpSpPr>
          <p:sp>
            <p:nvSpPr>
              <p:cNvPr id="90" name="Google Shape;90;p13"/>
              <p:cNvSpPr/>
              <p:nvPr/>
            </p:nvSpPr>
            <p:spPr>
              <a:xfrm>
                <a:off x="8339925" y="793050"/>
                <a:ext cx="104100" cy="104100"/>
              </a:xfrm>
              <a:prstGeom prst="rect">
                <a:avLst/>
              </a:prstGeom>
              <a:solidFill>
                <a:srgbClr val="656A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91" name="Google Shape;91;p13"/>
              <p:cNvCxnSpPr/>
              <p:nvPr/>
            </p:nvCxnSpPr>
            <p:spPr>
              <a:xfrm>
                <a:off x="8345125" y="961901"/>
                <a:ext cx="2022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1E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92" name="Google Shape;92;p13"/>
            <p:cNvGrpSpPr/>
            <p:nvPr/>
          </p:nvGrpSpPr>
          <p:grpSpPr>
            <a:xfrm>
              <a:off x="8339925" y="3383050"/>
              <a:ext cx="2027800" cy="168851"/>
              <a:chOff x="8339925" y="793050"/>
              <a:chExt cx="2027800" cy="168851"/>
            </a:xfrm>
          </p:grpSpPr>
          <p:sp>
            <p:nvSpPr>
              <p:cNvPr id="93" name="Google Shape;93;p13"/>
              <p:cNvSpPr/>
              <p:nvPr/>
            </p:nvSpPr>
            <p:spPr>
              <a:xfrm>
                <a:off x="8339925" y="793050"/>
                <a:ext cx="104100" cy="104100"/>
              </a:xfrm>
              <a:prstGeom prst="rect">
                <a:avLst/>
              </a:prstGeom>
              <a:solidFill>
                <a:srgbClr val="656A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94" name="Google Shape;94;p13"/>
              <p:cNvCxnSpPr/>
              <p:nvPr/>
            </p:nvCxnSpPr>
            <p:spPr>
              <a:xfrm>
                <a:off x="8345125" y="961901"/>
                <a:ext cx="2022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1E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95" name="Google Shape;95;p13"/>
            <p:cNvGrpSpPr/>
            <p:nvPr/>
          </p:nvGrpSpPr>
          <p:grpSpPr>
            <a:xfrm>
              <a:off x="8339925" y="3642050"/>
              <a:ext cx="2027800" cy="168851"/>
              <a:chOff x="8339925" y="793050"/>
              <a:chExt cx="2027800" cy="168851"/>
            </a:xfrm>
          </p:grpSpPr>
          <p:sp>
            <p:nvSpPr>
              <p:cNvPr id="96" name="Google Shape;96;p13"/>
              <p:cNvSpPr/>
              <p:nvPr/>
            </p:nvSpPr>
            <p:spPr>
              <a:xfrm>
                <a:off x="8339925" y="793050"/>
                <a:ext cx="104100" cy="104100"/>
              </a:xfrm>
              <a:prstGeom prst="rect">
                <a:avLst/>
              </a:prstGeom>
              <a:solidFill>
                <a:srgbClr val="656A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97" name="Google Shape;97;p13"/>
              <p:cNvCxnSpPr/>
              <p:nvPr/>
            </p:nvCxnSpPr>
            <p:spPr>
              <a:xfrm>
                <a:off x="8345125" y="961901"/>
                <a:ext cx="2022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1E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98" name="Google Shape;98;p13"/>
            <p:cNvGrpSpPr/>
            <p:nvPr/>
          </p:nvGrpSpPr>
          <p:grpSpPr>
            <a:xfrm>
              <a:off x="8339925" y="3901050"/>
              <a:ext cx="2027800" cy="168851"/>
              <a:chOff x="8339925" y="793050"/>
              <a:chExt cx="2027800" cy="168851"/>
            </a:xfrm>
          </p:grpSpPr>
          <p:sp>
            <p:nvSpPr>
              <p:cNvPr id="99" name="Google Shape;99;p13"/>
              <p:cNvSpPr/>
              <p:nvPr/>
            </p:nvSpPr>
            <p:spPr>
              <a:xfrm>
                <a:off x="8339925" y="793050"/>
                <a:ext cx="104100" cy="104100"/>
              </a:xfrm>
              <a:prstGeom prst="rect">
                <a:avLst/>
              </a:prstGeom>
              <a:solidFill>
                <a:srgbClr val="656A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00" name="Google Shape;100;p13"/>
              <p:cNvCxnSpPr/>
              <p:nvPr/>
            </p:nvCxnSpPr>
            <p:spPr>
              <a:xfrm>
                <a:off x="8345125" y="961901"/>
                <a:ext cx="2022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1E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01" name="Google Shape;101;p13"/>
            <p:cNvGrpSpPr/>
            <p:nvPr/>
          </p:nvGrpSpPr>
          <p:grpSpPr>
            <a:xfrm>
              <a:off x="8339925" y="4160050"/>
              <a:ext cx="2027800" cy="168851"/>
              <a:chOff x="8339925" y="793050"/>
              <a:chExt cx="2027800" cy="168851"/>
            </a:xfrm>
          </p:grpSpPr>
          <p:sp>
            <p:nvSpPr>
              <p:cNvPr id="102" name="Google Shape;102;p13"/>
              <p:cNvSpPr/>
              <p:nvPr/>
            </p:nvSpPr>
            <p:spPr>
              <a:xfrm>
                <a:off x="8339925" y="793050"/>
                <a:ext cx="104100" cy="104100"/>
              </a:xfrm>
              <a:prstGeom prst="rect">
                <a:avLst/>
              </a:prstGeom>
              <a:solidFill>
                <a:srgbClr val="656A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03" name="Google Shape;103;p13"/>
              <p:cNvCxnSpPr/>
              <p:nvPr/>
            </p:nvCxnSpPr>
            <p:spPr>
              <a:xfrm>
                <a:off x="8345125" y="961901"/>
                <a:ext cx="2022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1E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04" name="Google Shape;104;p13"/>
            <p:cNvGrpSpPr/>
            <p:nvPr/>
          </p:nvGrpSpPr>
          <p:grpSpPr>
            <a:xfrm>
              <a:off x="8339925" y="4419050"/>
              <a:ext cx="2027800" cy="168851"/>
              <a:chOff x="8339925" y="793050"/>
              <a:chExt cx="2027800" cy="168851"/>
            </a:xfrm>
          </p:grpSpPr>
          <p:sp>
            <p:nvSpPr>
              <p:cNvPr id="105" name="Google Shape;105;p13"/>
              <p:cNvSpPr/>
              <p:nvPr/>
            </p:nvSpPr>
            <p:spPr>
              <a:xfrm>
                <a:off x="8339925" y="793050"/>
                <a:ext cx="104100" cy="104100"/>
              </a:xfrm>
              <a:prstGeom prst="rect">
                <a:avLst/>
              </a:prstGeom>
              <a:solidFill>
                <a:srgbClr val="656A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06" name="Google Shape;106;p13"/>
              <p:cNvCxnSpPr/>
              <p:nvPr/>
            </p:nvCxnSpPr>
            <p:spPr>
              <a:xfrm>
                <a:off x="8345125" y="961901"/>
                <a:ext cx="2022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1E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07" name="Google Shape;107;p13"/>
            <p:cNvGrpSpPr/>
            <p:nvPr/>
          </p:nvGrpSpPr>
          <p:grpSpPr>
            <a:xfrm>
              <a:off x="8339925" y="4678050"/>
              <a:ext cx="2027800" cy="168851"/>
              <a:chOff x="8339925" y="793050"/>
              <a:chExt cx="2027800" cy="168851"/>
            </a:xfrm>
          </p:grpSpPr>
          <p:sp>
            <p:nvSpPr>
              <p:cNvPr id="108" name="Google Shape;108;p13"/>
              <p:cNvSpPr/>
              <p:nvPr/>
            </p:nvSpPr>
            <p:spPr>
              <a:xfrm>
                <a:off x="8339925" y="793050"/>
                <a:ext cx="104100" cy="104100"/>
              </a:xfrm>
              <a:prstGeom prst="rect">
                <a:avLst/>
              </a:prstGeom>
              <a:solidFill>
                <a:srgbClr val="656A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09" name="Google Shape;109;p13"/>
              <p:cNvCxnSpPr/>
              <p:nvPr/>
            </p:nvCxnSpPr>
            <p:spPr>
              <a:xfrm>
                <a:off x="8345125" y="961901"/>
                <a:ext cx="2022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1E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0" name="Google Shape;110;p13"/>
            <p:cNvGrpSpPr/>
            <p:nvPr/>
          </p:nvGrpSpPr>
          <p:grpSpPr>
            <a:xfrm>
              <a:off x="8339925" y="4937050"/>
              <a:ext cx="2027800" cy="168851"/>
              <a:chOff x="8339925" y="793050"/>
              <a:chExt cx="2027800" cy="168851"/>
            </a:xfrm>
          </p:grpSpPr>
          <p:sp>
            <p:nvSpPr>
              <p:cNvPr id="111" name="Google Shape;111;p13"/>
              <p:cNvSpPr/>
              <p:nvPr/>
            </p:nvSpPr>
            <p:spPr>
              <a:xfrm>
                <a:off x="8339925" y="793050"/>
                <a:ext cx="104100" cy="104100"/>
              </a:xfrm>
              <a:prstGeom prst="rect">
                <a:avLst/>
              </a:prstGeom>
              <a:solidFill>
                <a:srgbClr val="656A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12" name="Google Shape;112;p13"/>
              <p:cNvCxnSpPr/>
              <p:nvPr/>
            </p:nvCxnSpPr>
            <p:spPr>
              <a:xfrm>
                <a:off x="8345125" y="961901"/>
                <a:ext cx="2022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1E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3" name="Google Shape;113;p13"/>
            <p:cNvGrpSpPr/>
            <p:nvPr/>
          </p:nvGrpSpPr>
          <p:grpSpPr>
            <a:xfrm>
              <a:off x="8339925" y="5196050"/>
              <a:ext cx="2027800" cy="168851"/>
              <a:chOff x="8339925" y="793050"/>
              <a:chExt cx="2027800" cy="168851"/>
            </a:xfrm>
          </p:grpSpPr>
          <p:sp>
            <p:nvSpPr>
              <p:cNvPr id="114" name="Google Shape;114;p13"/>
              <p:cNvSpPr/>
              <p:nvPr/>
            </p:nvSpPr>
            <p:spPr>
              <a:xfrm>
                <a:off x="8339925" y="793050"/>
                <a:ext cx="104100" cy="104100"/>
              </a:xfrm>
              <a:prstGeom prst="rect">
                <a:avLst/>
              </a:prstGeom>
              <a:solidFill>
                <a:srgbClr val="656A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15" name="Google Shape;115;p13"/>
              <p:cNvCxnSpPr/>
              <p:nvPr/>
            </p:nvCxnSpPr>
            <p:spPr>
              <a:xfrm>
                <a:off x="8345125" y="961901"/>
                <a:ext cx="2022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1E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6" name="Google Shape;116;p13"/>
            <p:cNvGrpSpPr/>
            <p:nvPr/>
          </p:nvGrpSpPr>
          <p:grpSpPr>
            <a:xfrm>
              <a:off x="8339925" y="5455050"/>
              <a:ext cx="2027800" cy="168851"/>
              <a:chOff x="8339925" y="793050"/>
              <a:chExt cx="2027800" cy="168851"/>
            </a:xfrm>
          </p:grpSpPr>
          <p:sp>
            <p:nvSpPr>
              <p:cNvPr id="117" name="Google Shape;117;p13"/>
              <p:cNvSpPr/>
              <p:nvPr/>
            </p:nvSpPr>
            <p:spPr>
              <a:xfrm>
                <a:off x="8339925" y="793050"/>
                <a:ext cx="104100" cy="104100"/>
              </a:xfrm>
              <a:prstGeom prst="rect">
                <a:avLst/>
              </a:prstGeom>
              <a:solidFill>
                <a:srgbClr val="656A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18" name="Google Shape;118;p13"/>
              <p:cNvCxnSpPr/>
              <p:nvPr/>
            </p:nvCxnSpPr>
            <p:spPr>
              <a:xfrm>
                <a:off x="8345125" y="961901"/>
                <a:ext cx="2022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1E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9" name="Google Shape;119;p13"/>
            <p:cNvGrpSpPr/>
            <p:nvPr/>
          </p:nvGrpSpPr>
          <p:grpSpPr>
            <a:xfrm>
              <a:off x="8339925" y="5714050"/>
              <a:ext cx="2027800" cy="168851"/>
              <a:chOff x="8339925" y="793050"/>
              <a:chExt cx="2027800" cy="168851"/>
            </a:xfrm>
          </p:grpSpPr>
          <p:sp>
            <p:nvSpPr>
              <p:cNvPr id="120" name="Google Shape;120;p13"/>
              <p:cNvSpPr/>
              <p:nvPr/>
            </p:nvSpPr>
            <p:spPr>
              <a:xfrm>
                <a:off x="8339925" y="793050"/>
                <a:ext cx="104100" cy="104100"/>
              </a:xfrm>
              <a:prstGeom prst="rect">
                <a:avLst/>
              </a:prstGeom>
              <a:solidFill>
                <a:srgbClr val="656A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21" name="Google Shape;121;p13"/>
              <p:cNvCxnSpPr/>
              <p:nvPr/>
            </p:nvCxnSpPr>
            <p:spPr>
              <a:xfrm>
                <a:off x="8345125" y="961901"/>
                <a:ext cx="2022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1E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2" name="Google Shape;122;p13"/>
            <p:cNvGrpSpPr/>
            <p:nvPr/>
          </p:nvGrpSpPr>
          <p:grpSpPr>
            <a:xfrm>
              <a:off x="8339925" y="5973050"/>
              <a:ext cx="2027800" cy="168851"/>
              <a:chOff x="8339925" y="793050"/>
              <a:chExt cx="2027800" cy="168851"/>
            </a:xfrm>
          </p:grpSpPr>
          <p:sp>
            <p:nvSpPr>
              <p:cNvPr id="123" name="Google Shape;123;p13"/>
              <p:cNvSpPr/>
              <p:nvPr/>
            </p:nvSpPr>
            <p:spPr>
              <a:xfrm>
                <a:off x="8339925" y="793050"/>
                <a:ext cx="104100" cy="104100"/>
              </a:xfrm>
              <a:prstGeom prst="rect">
                <a:avLst/>
              </a:prstGeom>
              <a:solidFill>
                <a:srgbClr val="656A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24" name="Google Shape;124;p13"/>
              <p:cNvCxnSpPr/>
              <p:nvPr/>
            </p:nvCxnSpPr>
            <p:spPr>
              <a:xfrm>
                <a:off x="8345125" y="961901"/>
                <a:ext cx="2022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1E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5" name="Google Shape;125;p13"/>
            <p:cNvGrpSpPr/>
            <p:nvPr/>
          </p:nvGrpSpPr>
          <p:grpSpPr>
            <a:xfrm>
              <a:off x="8339925" y="6491051"/>
              <a:ext cx="2027800" cy="168851"/>
              <a:chOff x="8339925" y="793050"/>
              <a:chExt cx="2027800" cy="168851"/>
            </a:xfrm>
          </p:grpSpPr>
          <p:sp>
            <p:nvSpPr>
              <p:cNvPr id="126" name="Google Shape;126;p13"/>
              <p:cNvSpPr/>
              <p:nvPr/>
            </p:nvSpPr>
            <p:spPr>
              <a:xfrm>
                <a:off x="8339925" y="793050"/>
                <a:ext cx="104100" cy="104100"/>
              </a:xfrm>
              <a:prstGeom prst="rect">
                <a:avLst/>
              </a:prstGeom>
              <a:solidFill>
                <a:srgbClr val="656A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27" name="Google Shape;127;p13"/>
              <p:cNvCxnSpPr/>
              <p:nvPr/>
            </p:nvCxnSpPr>
            <p:spPr>
              <a:xfrm>
                <a:off x="8345125" y="961901"/>
                <a:ext cx="2022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1E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8" name="Google Shape;128;p13"/>
            <p:cNvGrpSpPr/>
            <p:nvPr/>
          </p:nvGrpSpPr>
          <p:grpSpPr>
            <a:xfrm>
              <a:off x="8339925" y="6750051"/>
              <a:ext cx="2027800" cy="168851"/>
              <a:chOff x="8339925" y="793050"/>
              <a:chExt cx="2027800" cy="168851"/>
            </a:xfrm>
          </p:grpSpPr>
          <p:sp>
            <p:nvSpPr>
              <p:cNvPr id="129" name="Google Shape;129;p13"/>
              <p:cNvSpPr/>
              <p:nvPr/>
            </p:nvSpPr>
            <p:spPr>
              <a:xfrm>
                <a:off x="8339925" y="793050"/>
                <a:ext cx="104100" cy="104100"/>
              </a:xfrm>
              <a:prstGeom prst="rect">
                <a:avLst/>
              </a:prstGeom>
              <a:solidFill>
                <a:srgbClr val="656A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30" name="Google Shape;130;p13"/>
              <p:cNvCxnSpPr/>
              <p:nvPr/>
            </p:nvCxnSpPr>
            <p:spPr>
              <a:xfrm>
                <a:off x="8345125" y="961901"/>
                <a:ext cx="2022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1E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31" name="Google Shape;131;p13"/>
            <p:cNvGrpSpPr/>
            <p:nvPr/>
          </p:nvGrpSpPr>
          <p:grpSpPr>
            <a:xfrm>
              <a:off x="8339925" y="7009051"/>
              <a:ext cx="2027800" cy="168851"/>
              <a:chOff x="8339925" y="793050"/>
              <a:chExt cx="2027800" cy="168851"/>
            </a:xfrm>
          </p:grpSpPr>
          <p:sp>
            <p:nvSpPr>
              <p:cNvPr id="132" name="Google Shape;132;p13"/>
              <p:cNvSpPr/>
              <p:nvPr/>
            </p:nvSpPr>
            <p:spPr>
              <a:xfrm>
                <a:off x="8339925" y="793050"/>
                <a:ext cx="104100" cy="104100"/>
              </a:xfrm>
              <a:prstGeom prst="rect">
                <a:avLst/>
              </a:prstGeom>
              <a:solidFill>
                <a:srgbClr val="656A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33" name="Google Shape;133;p13"/>
              <p:cNvCxnSpPr/>
              <p:nvPr/>
            </p:nvCxnSpPr>
            <p:spPr>
              <a:xfrm>
                <a:off x="8345125" y="961901"/>
                <a:ext cx="2022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1E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34" name="Google Shape;134;p13"/>
            <p:cNvGrpSpPr/>
            <p:nvPr/>
          </p:nvGrpSpPr>
          <p:grpSpPr>
            <a:xfrm>
              <a:off x="8339925" y="6232050"/>
              <a:ext cx="2027800" cy="168851"/>
              <a:chOff x="8339925" y="793050"/>
              <a:chExt cx="2027800" cy="168851"/>
            </a:xfrm>
          </p:grpSpPr>
          <p:sp>
            <p:nvSpPr>
              <p:cNvPr id="135" name="Google Shape;135;p13"/>
              <p:cNvSpPr/>
              <p:nvPr/>
            </p:nvSpPr>
            <p:spPr>
              <a:xfrm>
                <a:off x="8339925" y="793050"/>
                <a:ext cx="104100" cy="104100"/>
              </a:xfrm>
              <a:prstGeom prst="rect">
                <a:avLst/>
              </a:prstGeom>
              <a:solidFill>
                <a:srgbClr val="656A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36" name="Google Shape;136;p13"/>
              <p:cNvCxnSpPr/>
              <p:nvPr/>
            </p:nvCxnSpPr>
            <p:spPr>
              <a:xfrm>
                <a:off x="8345125" y="961901"/>
                <a:ext cx="2022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1E6C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37" name="Google Shape;137;p13"/>
          <p:cNvSpPr txBox="1"/>
          <p:nvPr/>
        </p:nvSpPr>
        <p:spPr>
          <a:xfrm>
            <a:off x="457550" y="114375"/>
            <a:ext cx="48573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6300">
                <a:solidFill>
                  <a:srgbClr val="859273"/>
                </a:solidFill>
                <a:latin typeface="Ms Madi"/>
                <a:ea typeface="Ms Madi"/>
                <a:cs typeface="Ms Madi"/>
                <a:sym typeface="Ms Madi"/>
              </a:rPr>
              <a:t>Meal Planner</a:t>
            </a:r>
            <a:endParaRPr sz="6300">
              <a:solidFill>
                <a:srgbClr val="859273"/>
              </a:solidFill>
              <a:latin typeface="Ms Madi"/>
              <a:ea typeface="Ms Madi"/>
              <a:cs typeface="Ms Madi"/>
              <a:sym typeface="Ms Madi"/>
            </a:endParaRPr>
          </a:p>
        </p:txBody>
      </p:sp>
      <p:sp>
        <p:nvSpPr>
          <p:cNvPr id="138" name="Google Shape;138;p13"/>
          <p:cNvSpPr txBox="1"/>
          <p:nvPr/>
        </p:nvSpPr>
        <p:spPr>
          <a:xfrm>
            <a:off x="552925" y="1232625"/>
            <a:ext cx="14124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93929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THE WEEK OF:</a:t>
            </a:r>
            <a:endParaRPr sz="2100">
              <a:solidFill>
                <a:srgbClr val="393929"/>
              </a:solidFill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  <p:cxnSp>
        <p:nvCxnSpPr>
          <p:cNvPr id="139" name="Google Shape;139;p13"/>
          <p:cNvCxnSpPr/>
          <p:nvPr/>
        </p:nvCxnSpPr>
        <p:spPr>
          <a:xfrm rot="10800000">
            <a:off x="1897900" y="1481850"/>
            <a:ext cx="2922000" cy="0"/>
          </a:xfrm>
          <a:prstGeom prst="straightConnector1">
            <a:avLst/>
          </a:prstGeom>
          <a:noFill/>
          <a:ln cap="flat" cmpd="sng" w="19050">
            <a:solidFill>
              <a:srgbClr val="393929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40" name="Google Shape;140;p13"/>
          <p:cNvGrpSpPr/>
          <p:nvPr/>
        </p:nvGrpSpPr>
        <p:grpSpPr>
          <a:xfrm>
            <a:off x="322375" y="1741825"/>
            <a:ext cx="7859673" cy="5436000"/>
            <a:chOff x="322375" y="1741825"/>
            <a:chExt cx="7859673" cy="5436000"/>
          </a:xfrm>
        </p:grpSpPr>
        <p:sp>
          <p:nvSpPr>
            <p:cNvPr id="141" name="Google Shape;141;p13"/>
            <p:cNvSpPr/>
            <p:nvPr/>
          </p:nvSpPr>
          <p:spPr>
            <a:xfrm>
              <a:off x="322375" y="1741825"/>
              <a:ext cx="1123200" cy="5436000"/>
            </a:xfrm>
            <a:prstGeom prst="rect">
              <a:avLst/>
            </a:prstGeom>
            <a:noFill/>
            <a:ln cap="flat" cmpd="sng" w="19050">
              <a:solidFill>
                <a:srgbClr val="39392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3"/>
            <p:cNvSpPr/>
            <p:nvPr/>
          </p:nvSpPr>
          <p:spPr>
            <a:xfrm>
              <a:off x="1441148" y="1741825"/>
              <a:ext cx="1123200" cy="5436000"/>
            </a:xfrm>
            <a:prstGeom prst="rect">
              <a:avLst/>
            </a:prstGeom>
            <a:noFill/>
            <a:ln cap="flat" cmpd="sng" w="19050">
              <a:solidFill>
                <a:srgbClr val="39392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3"/>
            <p:cNvSpPr/>
            <p:nvPr/>
          </p:nvSpPr>
          <p:spPr>
            <a:xfrm>
              <a:off x="2567866" y="1741825"/>
              <a:ext cx="1123200" cy="5436000"/>
            </a:xfrm>
            <a:prstGeom prst="rect">
              <a:avLst/>
            </a:prstGeom>
            <a:noFill/>
            <a:ln cap="flat" cmpd="sng" w="19050">
              <a:solidFill>
                <a:srgbClr val="39392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3"/>
            <p:cNvSpPr/>
            <p:nvPr/>
          </p:nvSpPr>
          <p:spPr>
            <a:xfrm>
              <a:off x="3690611" y="1741825"/>
              <a:ext cx="1123200" cy="5436000"/>
            </a:xfrm>
            <a:prstGeom prst="rect">
              <a:avLst/>
            </a:prstGeom>
            <a:noFill/>
            <a:ln cap="flat" cmpd="sng" w="19050">
              <a:solidFill>
                <a:srgbClr val="39392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3"/>
            <p:cNvSpPr/>
            <p:nvPr/>
          </p:nvSpPr>
          <p:spPr>
            <a:xfrm>
              <a:off x="4805928" y="1741825"/>
              <a:ext cx="1123200" cy="5436000"/>
            </a:xfrm>
            <a:prstGeom prst="rect">
              <a:avLst/>
            </a:prstGeom>
            <a:noFill/>
            <a:ln cap="flat" cmpd="sng" w="19050">
              <a:solidFill>
                <a:srgbClr val="39392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3"/>
            <p:cNvSpPr/>
            <p:nvPr/>
          </p:nvSpPr>
          <p:spPr>
            <a:xfrm>
              <a:off x="7058848" y="1741825"/>
              <a:ext cx="1123200" cy="5436000"/>
            </a:xfrm>
            <a:prstGeom prst="rect">
              <a:avLst/>
            </a:prstGeom>
            <a:noFill/>
            <a:ln cap="flat" cmpd="sng" w="19050">
              <a:solidFill>
                <a:srgbClr val="39392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3"/>
            <p:cNvSpPr/>
            <p:nvPr/>
          </p:nvSpPr>
          <p:spPr>
            <a:xfrm>
              <a:off x="5936102" y="1741825"/>
              <a:ext cx="1123200" cy="5436000"/>
            </a:xfrm>
            <a:prstGeom prst="rect">
              <a:avLst/>
            </a:prstGeom>
            <a:noFill/>
            <a:ln cap="flat" cmpd="sng" w="19050">
              <a:solidFill>
                <a:srgbClr val="39392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8" name="Google Shape;148;p13"/>
          <p:cNvSpPr txBox="1"/>
          <p:nvPr/>
        </p:nvSpPr>
        <p:spPr>
          <a:xfrm>
            <a:off x="341437" y="1760875"/>
            <a:ext cx="110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MONDAY</a:t>
            </a:r>
            <a:endParaRPr sz="1800">
              <a:solidFill>
                <a:schemeClr val="lt1"/>
              </a:solidFill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  <p:sp>
        <p:nvSpPr>
          <p:cNvPr id="149" name="Google Shape;149;p13"/>
          <p:cNvSpPr txBox="1"/>
          <p:nvPr/>
        </p:nvSpPr>
        <p:spPr>
          <a:xfrm>
            <a:off x="1443175" y="1760875"/>
            <a:ext cx="112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TUESDAY</a:t>
            </a:r>
            <a:endParaRPr sz="1800">
              <a:solidFill>
                <a:schemeClr val="lt1"/>
              </a:solidFill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  <p:sp>
        <p:nvSpPr>
          <p:cNvPr id="150" name="Google Shape;150;p13"/>
          <p:cNvSpPr txBox="1"/>
          <p:nvPr/>
        </p:nvSpPr>
        <p:spPr>
          <a:xfrm>
            <a:off x="2563975" y="1760875"/>
            <a:ext cx="112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WEDNESDAY</a:t>
            </a:r>
            <a:endParaRPr sz="1800">
              <a:solidFill>
                <a:schemeClr val="lt1"/>
              </a:solidFill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  <p:sp>
        <p:nvSpPr>
          <p:cNvPr id="151" name="Google Shape;151;p13"/>
          <p:cNvSpPr txBox="1"/>
          <p:nvPr/>
        </p:nvSpPr>
        <p:spPr>
          <a:xfrm>
            <a:off x="3684775" y="1760875"/>
            <a:ext cx="112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THURSDAY</a:t>
            </a:r>
            <a:endParaRPr sz="1800">
              <a:solidFill>
                <a:schemeClr val="lt1"/>
              </a:solidFill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  <p:sp>
        <p:nvSpPr>
          <p:cNvPr id="152" name="Google Shape;152;p13"/>
          <p:cNvSpPr txBox="1"/>
          <p:nvPr/>
        </p:nvSpPr>
        <p:spPr>
          <a:xfrm>
            <a:off x="4819975" y="1760875"/>
            <a:ext cx="110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FRIDAY</a:t>
            </a:r>
            <a:endParaRPr sz="1800">
              <a:solidFill>
                <a:schemeClr val="lt1"/>
              </a:solidFill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  <p:sp>
        <p:nvSpPr>
          <p:cNvPr id="153" name="Google Shape;153;p13"/>
          <p:cNvSpPr txBox="1"/>
          <p:nvPr/>
        </p:nvSpPr>
        <p:spPr>
          <a:xfrm>
            <a:off x="5937475" y="1760875"/>
            <a:ext cx="112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SATURDAY</a:t>
            </a:r>
            <a:endParaRPr sz="1800">
              <a:solidFill>
                <a:schemeClr val="lt1"/>
              </a:solidFill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  <p:sp>
        <p:nvSpPr>
          <p:cNvPr id="154" name="Google Shape;154;p13"/>
          <p:cNvSpPr txBox="1"/>
          <p:nvPr/>
        </p:nvSpPr>
        <p:spPr>
          <a:xfrm>
            <a:off x="7058188" y="1760875"/>
            <a:ext cx="112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SUNDAY</a:t>
            </a:r>
            <a:endParaRPr sz="1800">
              <a:solidFill>
                <a:schemeClr val="lt1"/>
              </a:solidFill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  <p:sp>
        <p:nvSpPr>
          <p:cNvPr id="155" name="Google Shape;155;p13"/>
          <p:cNvSpPr txBox="1"/>
          <p:nvPr/>
        </p:nvSpPr>
        <p:spPr>
          <a:xfrm>
            <a:off x="7053425" y="2066650"/>
            <a:ext cx="1120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859273"/>
                </a:solidFill>
                <a:latin typeface="Yellowtail"/>
                <a:ea typeface="Yellowtail"/>
                <a:cs typeface="Yellowtail"/>
                <a:sym typeface="Yellowtail"/>
              </a:rPr>
              <a:t>Breakfast</a:t>
            </a:r>
            <a:endParaRPr sz="1600">
              <a:solidFill>
                <a:srgbClr val="859273"/>
              </a:solidFill>
              <a:latin typeface="Yellowtail"/>
              <a:ea typeface="Yellowtail"/>
              <a:cs typeface="Yellowtail"/>
              <a:sym typeface="Yellowtail"/>
            </a:endParaRPr>
          </a:p>
        </p:txBody>
      </p:sp>
      <p:grpSp>
        <p:nvGrpSpPr>
          <p:cNvPr id="156" name="Google Shape;156;p13"/>
          <p:cNvGrpSpPr/>
          <p:nvPr/>
        </p:nvGrpSpPr>
        <p:grpSpPr>
          <a:xfrm>
            <a:off x="330775" y="2066650"/>
            <a:ext cx="1106400" cy="3517000"/>
            <a:chOff x="330775" y="2066650"/>
            <a:chExt cx="1106400" cy="3517000"/>
          </a:xfrm>
        </p:grpSpPr>
        <p:sp>
          <p:nvSpPr>
            <p:cNvPr id="157" name="Google Shape;157;p13"/>
            <p:cNvSpPr txBox="1"/>
            <p:nvPr/>
          </p:nvSpPr>
          <p:spPr>
            <a:xfrm>
              <a:off x="330775" y="2066650"/>
              <a:ext cx="1106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859273"/>
                  </a:solidFill>
                  <a:latin typeface="Yellowtail"/>
                  <a:ea typeface="Yellowtail"/>
                  <a:cs typeface="Yellowtail"/>
                  <a:sym typeface="Yellowtail"/>
                </a:rPr>
                <a:t>Breakfast</a:t>
              </a:r>
              <a:endParaRPr sz="1600">
                <a:solidFill>
                  <a:srgbClr val="859273"/>
                </a:solidFill>
                <a:latin typeface="Yellowtail"/>
                <a:ea typeface="Yellowtail"/>
                <a:cs typeface="Yellowtail"/>
                <a:sym typeface="Yellowtail"/>
              </a:endParaRPr>
            </a:p>
          </p:txBody>
        </p:sp>
        <p:sp>
          <p:nvSpPr>
            <p:cNvPr id="158" name="Google Shape;158;p13"/>
            <p:cNvSpPr txBox="1"/>
            <p:nvPr/>
          </p:nvSpPr>
          <p:spPr>
            <a:xfrm>
              <a:off x="330775" y="3702000"/>
              <a:ext cx="1106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859273"/>
                  </a:solidFill>
                  <a:latin typeface="Yellowtail"/>
                  <a:ea typeface="Yellowtail"/>
                  <a:cs typeface="Yellowtail"/>
                  <a:sym typeface="Yellowtail"/>
                </a:rPr>
                <a:t>Lunch</a:t>
              </a:r>
              <a:endParaRPr sz="1600">
                <a:solidFill>
                  <a:srgbClr val="859273"/>
                </a:solidFill>
                <a:latin typeface="Yellowtail"/>
                <a:ea typeface="Yellowtail"/>
                <a:cs typeface="Yellowtail"/>
                <a:sym typeface="Yellowtail"/>
              </a:endParaRPr>
            </a:p>
          </p:txBody>
        </p:sp>
        <p:sp>
          <p:nvSpPr>
            <p:cNvPr id="159" name="Google Shape;159;p13"/>
            <p:cNvSpPr txBox="1"/>
            <p:nvPr/>
          </p:nvSpPr>
          <p:spPr>
            <a:xfrm>
              <a:off x="330775" y="5337350"/>
              <a:ext cx="1106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859273"/>
                  </a:solidFill>
                  <a:latin typeface="Yellowtail"/>
                  <a:ea typeface="Yellowtail"/>
                  <a:cs typeface="Yellowtail"/>
                  <a:sym typeface="Yellowtail"/>
                </a:rPr>
                <a:t>Dinner</a:t>
              </a:r>
              <a:endParaRPr sz="1600">
                <a:solidFill>
                  <a:srgbClr val="859273"/>
                </a:solidFill>
                <a:latin typeface="Yellowtail"/>
                <a:ea typeface="Yellowtail"/>
                <a:cs typeface="Yellowtail"/>
                <a:sym typeface="Yellowtail"/>
              </a:endParaRPr>
            </a:p>
          </p:txBody>
        </p:sp>
      </p:grpSp>
      <p:grpSp>
        <p:nvGrpSpPr>
          <p:cNvPr id="160" name="Google Shape;160;p13"/>
          <p:cNvGrpSpPr/>
          <p:nvPr/>
        </p:nvGrpSpPr>
        <p:grpSpPr>
          <a:xfrm>
            <a:off x="1449548" y="2066650"/>
            <a:ext cx="1106400" cy="3517000"/>
            <a:chOff x="330775" y="2066650"/>
            <a:chExt cx="1106400" cy="3517000"/>
          </a:xfrm>
        </p:grpSpPr>
        <p:sp>
          <p:nvSpPr>
            <p:cNvPr id="161" name="Google Shape;161;p13"/>
            <p:cNvSpPr txBox="1"/>
            <p:nvPr/>
          </p:nvSpPr>
          <p:spPr>
            <a:xfrm>
              <a:off x="330775" y="2066650"/>
              <a:ext cx="1106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859273"/>
                  </a:solidFill>
                  <a:latin typeface="Yellowtail"/>
                  <a:ea typeface="Yellowtail"/>
                  <a:cs typeface="Yellowtail"/>
                  <a:sym typeface="Yellowtail"/>
                </a:rPr>
                <a:t>Breakfast</a:t>
              </a:r>
              <a:endParaRPr sz="1600">
                <a:solidFill>
                  <a:srgbClr val="859273"/>
                </a:solidFill>
                <a:latin typeface="Yellowtail"/>
                <a:ea typeface="Yellowtail"/>
                <a:cs typeface="Yellowtail"/>
                <a:sym typeface="Yellowtail"/>
              </a:endParaRPr>
            </a:p>
          </p:txBody>
        </p:sp>
        <p:sp>
          <p:nvSpPr>
            <p:cNvPr id="162" name="Google Shape;162;p13"/>
            <p:cNvSpPr txBox="1"/>
            <p:nvPr/>
          </p:nvSpPr>
          <p:spPr>
            <a:xfrm>
              <a:off x="330775" y="3702000"/>
              <a:ext cx="1106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859273"/>
                  </a:solidFill>
                  <a:latin typeface="Yellowtail"/>
                  <a:ea typeface="Yellowtail"/>
                  <a:cs typeface="Yellowtail"/>
                  <a:sym typeface="Yellowtail"/>
                </a:rPr>
                <a:t>Lunch</a:t>
              </a:r>
              <a:endParaRPr sz="1600">
                <a:solidFill>
                  <a:srgbClr val="859273"/>
                </a:solidFill>
                <a:latin typeface="Yellowtail"/>
                <a:ea typeface="Yellowtail"/>
                <a:cs typeface="Yellowtail"/>
                <a:sym typeface="Yellowtail"/>
              </a:endParaRPr>
            </a:p>
          </p:txBody>
        </p:sp>
        <p:sp>
          <p:nvSpPr>
            <p:cNvPr id="163" name="Google Shape;163;p13"/>
            <p:cNvSpPr txBox="1"/>
            <p:nvPr/>
          </p:nvSpPr>
          <p:spPr>
            <a:xfrm>
              <a:off x="330775" y="5337350"/>
              <a:ext cx="1106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859273"/>
                  </a:solidFill>
                  <a:latin typeface="Yellowtail"/>
                  <a:ea typeface="Yellowtail"/>
                  <a:cs typeface="Yellowtail"/>
                  <a:sym typeface="Yellowtail"/>
                </a:rPr>
                <a:t>Dinner</a:t>
              </a:r>
              <a:endParaRPr sz="1600">
                <a:solidFill>
                  <a:srgbClr val="859273"/>
                </a:solidFill>
                <a:latin typeface="Yellowtail"/>
                <a:ea typeface="Yellowtail"/>
                <a:cs typeface="Yellowtail"/>
                <a:sym typeface="Yellowtail"/>
              </a:endParaRPr>
            </a:p>
          </p:txBody>
        </p:sp>
      </p:grpSp>
      <p:grpSp>
        <p:nvGrpSpPr>
          <p:cNvPr id="164" name="Google Shape;164;p13"/>
          <p:cNvGrpSpPr/>
          <p:nvPr/>
        </p:nvGrpSpPr>
        <p:grpSpPr>
          <a:xfrm>
            <a:off x="2576266" y="2066650"/>
            <a:ext cx="1106400" cy="3517000"/>
            <a:chOff x="330775" y="2066650"/>
            <a:chExt cx="1106400" cy="3517000"/>
          </a:xfrm>
        </p:grpSpPr>
        <p:sp>
          <p:nvSpPr>
            <p:cNvPr id="165" name="Google Shape;165;p13"/>
            <p:cNvSpPr txBox="1"/>
            <p:nvPr/>
          </p:nvSpPr>
          <p:spPr>
            <a:xfrm>
              <a:off x="330775" y="2066650"/>
              <a:ext cx="1106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859273"/>
                  </a:solidFill>
                  <a:latin typeface="Yellowtail"/>
                  <a:ea typeface="Yellowtail"/>
                  <a:cs typeface="Yellowtail"/>
                  <a:sym typeface="Yellowtail"/>
                </a:rPr>
                <a:t>Breakfast</a:t>
              </a:r>
              <a:endParaRPr sz="1600">
                <a:solidFill>
                  <a:srgbClr val="859273"/>
                </a:solidFill>
                <a:latin typeface="Yellowtail"/>
                <a:ea typeface="Yellowtail"/>
                <a:cs typeface="Yellowtail"/>
                <a:sym typeface="Yellowtail"/>
              </a:endParaRPr>
            </a:p>
          </p:txBody>
        </p:sp>
        <p:sp>
          <p:nvSpPr>
            <p:cNvPr id="166" name="Google Shape;166;p13"/>
            <p:cNvSpPr txBox="1"/>
            <p:nvPr/>
          </p:nvSpPr>
          <p:spPr>
            <a:xfrm>
              <a:off x="330775" y="3702000"/>
              <a:ext cx="1106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859273"/>
                  </a:solidFill>
                  <a:latin typeface="Yellowtail"/>
                  <a:ea typeface="Yellowtail"/>
                  <a:cs typeface="Yellowtail"/>
                  <a:sym typeface="Yellowtail"/>
                </a:rPr>
                <a:t>Lunch</a:t>
              </a:r>
              <a:endParaRPr sz="1600">
                <a:solidFill>
                  <a:srgbClr val="859273"/>
                </a:solidFill>
                <a:latin typeface="Yellowtail"/>
                <a:ea typeface="Yellowtail"/>
                <a:cs typeface="Yellowtail"/>
                <a:sym typeface="Yellowtail"/>
              </a:endParaRPr>
            </a:p>
          </p:txBody>
        </p:sp>
        <p:sp>
          <p:nvSpPr>
            <p:cNvPr id="167" name="Google Shape;167;p13"/>
            <p:cNvSpPr txBox="1"/>
            <p:nvPr/>
          </p:nvSpPr>
          <p:spPr>
            <a:xfrm>
              <a:off x="330775" y="5337350"/>
              <a:ext cx="1106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859273"/>
                  </a:solidFill>
                  <a:latin typeface="Yellowtail"/>
                  <a:ea typeface="Yellowtail"/>
                  <a:cs typeface="Yellowtail"/>
                  <a:sym typeface="Yellowtail"/>
                </a:rPr>
                <a:t>Dinner</a:t>
              </a:r>
              <a:endParaRPr sz="1600">
                <a:solidFill>
                  <a:srgbClr val="859273"/>
                </a:solidFill>
                <a:latin typeface="Yellowtail"/>
                <a:ea typeface="Yellowtail"/>
                <a:cs typeface="Yellowtail"/>
                <a:sym typeface="Yellowtail"/>
              </a:endParaRPr>
            </a:p>
          </p:txBody>
        </p:sp>
      </p:grpSp>
      <p:grpSp>
        <p:nvGrpSpPr>
          <p:cNvPr id="168" name="Google Shape;168;p13"/>
          <p:cNvGrpSpPr/>
          <p:nvPr/>
        </p:nvGrpSpPr>
        <p:grpSpPr>
          <a:xfrm>
            <a:off x="3699011" y="2066650"/>
            <a:ext cx="1106400" cy="3517000"/>
            <a:chOff x="330775" y="2066650"/>
            <a:chExt cx="1106400" cy="3517000"/>
          </a:xfrm>
        </p:grpSpPr>
        <p:sp>
          <p:nvSpPr>
            <p:cNvPr id="169" name="Google Shape;169;p13"/>
            <p:cNvSpPr txBox="1"/>
            <p:nvPr/>
          </p:nvSpPr>
          <p:spPr>
            <a:xfrm>
              <a:off x="330775" y="2066650"/>
              <a:ext cx="1106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859273"/>
                  </a:solidFill>
                  <a:latin typeface="Yellowtail"/>
                  <a:ea typeface="Yellowtail"/>
                  <a:cs typeface="Yellowtail"/>
                  <a:sym typeface="Yellowtail"/>
                </a:rPr>
                <a:t>Breakfast</a:t>
              </a:r>
              <a:endParaRPr sz="1600">
                <a:solidFill>
                  <a:srgbClr val="859273"/>
                </a:solidFill>
                <a:latin typeface="Yellowtail"/>
                <a:ea typeface="Yellowtail"/>
                <a:cs typeface="Yellowtail"/>
                <a:sym typeface="Yellowtail"/>
              </a:endParaRPr>
            </a:p>
          </p:txBody>
        </p:sp>
        <p:sp>
          <p:nvSpPr>
            <p:cNvPr id="170" name="Google Shape;170;p13"/>
            <p:cNvSpPr txBox="1"/>
            <p:nvPr/>
          </p:nvSpPr>
          <p:spPr>
            <a:xfrm>
              <a:off x="330775" y="3702000"/>
              <a:ext cx="1106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859273"/>
                  </a:solidFill>
                  <a:latin typeface="Yellowtail"/>
                  <a:ea typeface="Yellowtail"/>
                  <a:cs typeface="Yellowtail"/>
                  <a:sym typeface="Yellowtail"/>
                </a:rPr>
                <a:t>Lunch</a:t>
              </a:r>
              <a:endParaRPr sz="1600">
                <a:solidFill>
                  <a:srgbClr val="859273"/>
                </a:solidFill>
                <a:latin typeface="Yellowtail"/>
                <a:ea typeface="Yellowtail"/>
                <a:cs typeface="Yellowtail"/>
                <a:sym typeface="Yellowtail"/>
              </a:endParaRPr>
            </a:p>
          </p:txBody>
        </p:sp>
        <p:sp>
          <p:nvSpPr>
            <p:cNvPr id="171" name="Google Shape;171;p13"/>
            <p:cNvSpPr txBox="1"/>
            <p:nvPr/>
          </p:nvSpPr>
          <p:spPr>
            <a:xfrm>
              <a:off x="330775" y="5337350"/>
              <a:ext cx="1106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859273"/>
                  </a:solidFill>
                  <a:latin typeface="Yellowtail"/>
                  <a:ea typeface="Yellowtail"/>
                  <a:cs typeface="Yellowtail"/>
                  <a:sym typeface="Yellowtail"/>
                </a:rPr>
                <a:t>Dinner</a:t>
              </a:r>
              <a:endParaRPr sz="1600">
                <a:solidFill>
                  <a:srgbClr val="859273"/>
                </a:solidFill>
                <a:latin typeface="Yellowtail"/>
                <a:ea typeface="Yellowtail"/>
                <a:cs typeface="Yellowtail"/>
                <a:sym typeface="Yellowtail"/>
              </a:endParaRPr>
            </a:p>
          </p:txBody>
        </p:sp>
      </p:grpSp>
      <p:grpSp>
        <p:nvGrpSpPr>
          <p:cNvPr id="172" name="Google Shape;172;p13"/>
          <p:cNvGrpSpPr/>
          <p:nvPr/>
        </p:nvGrpSpPr>
        <p:grpSpPr>
          <a:xfrm>
            <a:off x="4814328" y="2066650"/>
            <a:ext cx="1106400" cy="3517000"/>
            <a:chOff x="330775" y="2066650"/>
            <a:chExt cx="1106400" cy="3517000"/>
          </a:xfrm>
        </p:grpSpPr>
        <p:sp>
          <p:nvSpPr>
            <p:cNvPr id="173" name="Google Shape;173;p13"/>
            <p:cNvSpPr txBox="1"/>
            <p:nvPr/>
          </p:nvSpPr>
          <p:spPr>
            <a:xfrm>
              <a:off x="330775" y="2066650"/>
              <a:ext cx="1106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859273"/>
                  </a:solidFill>
                  <a:latin typeface="Yellowtail"/>
                  <a:ea typeface="Yellowtail"/>
                  <a:cs typeface="Yellowtail"/>
                  <a:sym typeface="Yellowtail"/>
                </a:rPr>
                <a:t>Breakfast</a:t>
              </a:r>
              <a:endParaRPr sz="1600">
                <a:solidFill>
                  <a:srgbClr val="859273"/>
                </a:solidFill>
                <a:latin typeface="Yellowtail"/>
                <a:ea typeface="Yellowtail"/>
                <a:cs typeface="Yellowtail"/>
                <a:sym typeface="Yellowtail"/>
              </a:endParaRPr>
            </a:p>
          </p:txBody>
        </p:sp>
        <p:sp>
          <p:nvSpPr>
            <p:cNvPr id="174" name="Google Shape;174;p13"/>
            <p:cNvSpPr txBox="1"/>
            <p:nvPr/>
          </p:nvSpPr>
          <p:spPr>
            <a:xfrm>
              <a:off x="330775" y="3702000"/>
              <a:ext cx="1106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859273"/>
                  </a:solidFill>
                  <a:latin typeface="Yellowtail"/>
                  <a:ea typeface="Yellowtail"/>
                  <a:cs typeface="Yellowtail"/>
                  <a:sym typeface="Yellowtail"/>
                </a:rPr>
                <a:t>Lunch</a:t>
              </a:r>
              <a:endParaRPr sz="1600">
                <a:solidFill>
                  <a:srgbClr val="859273"/>
                </a:solidFill>
                <a:latin typeface="Yellowtail"/>
                <a:ea typeface="Yellowtail"/>
                <a:cs typeface="Yellowtail"/>
                <a:sym typeface="Yellowtail"/>
              </a:endParaRPr>
            </a:p>
          </p:txBody>
        </p:sp>
        <p:sp>
          <p:nvSpPr>
            <p:cNvPr id="175" name="Google Shape;175;p13"/>
            <p:cNvSpPr txBox="1"/>
            <p:nvPr/>
          </p:nvSpPr>
          <p:spPr>
            <a:xfrm>
              <a:off x="330775" y="5337350"/>
              <a:ext cx="1106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859273"/>
                  </a:solidFill>
                  <a:latin typeface="Yellowtail"/>
                  <a:ea typeface="Yellowtail"/>
                  <a:cs typeface="Yellowtail"/>
                  <a:sym typeface="Yellowtail"/>
                </a:rPr>
                <a:t>Dinner</a:t>
              </a:r>
              <a:endParaRPr sz="1600">
                <a:solidFill>
                  <a:srgbClr val="859273"/>
                </a:solidFill>
                <a:latin typeface="Yellowtail"/>
                <a:ea typeface="Yellowtail"/>
                <a:cs typeface="Yellowtail"/>
                <a:sym typeface="Yellowtail"/>
              </a:endParaRPr>
            </a:p>
          </p:txBody>
        </p:sp>
      </p:grpSp>
      <p:grpSp>
        <p:nvGrpSpPr>
          <p:cNvPr id="176" name="Google Shape;176;p13"/>
          <p:cNvGrpSpPr/>
          <p:nvPr/>
        </p:nvGrpSpPr>
        <p:grpSpPr>
          <a:xfrm>
            <a:off x="5944502" y="2066650"/>
            <a:ext cx="1106400" cy="3517000"/>
            <a:chOff x="330775" y="2066650"/>
            <a:chExt cx="1106400" cy="3517000"/>
          </a:xfrm>
        </p:grpSpPr>
        <p:sp>
          <p:nvSpPr>
            <p:cNvPr id="177" name="Google Shape;177;p13"/>
            <p:cNvSpPr txBox="1"/>
            <p:nvPr/>
          </p:nvSpPr>
          <p:spPr>
            <a:xfrm>
              <a:off x="330775" y="2066650"/>
              <a:ext cx="1106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859273"/>
                  </a:solidFill>
                  <a:latin typeface="Yellowtail"/>
                  <a:ea typeface="Yellowtail"/>
                  <a:cs typeface="Yellowtail"/>
                  <a:sym typeface="Yellowtail"/>
                </a:rPr>
                <a:t>Breakfast</a:t>
              </a:r>
              <a:endParaRPr sz="1600">
                <a:solidFill>
                  <a:srgbClr val="859273"/>
                </a:solidFill>
                <a:latin typeface="Yellowtail"/>
                <a:ea typeface="Yellowtail"/>
                <a:cs typeface="Yellowtail"/>
                <a:sym typeface="Yellowtail"/>
              </a:endParaRPr>
            </a:p>
          </p:txBody>
        </p:sp>
        <p:sp>
          <p:nvSpPr>
            <p:cNvPr id="178" name="Google Shape;178;p13"/>
            <p:cNvSpPr txBox="1"/>
            <p:nvPr/>
          </p:nvSpPr>
          <p:spPr>
            <a:xfrm>
              <a:off x="330775" y="3702000"/>
              <a:ext cx="1106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859273"/>
                  </a:solidFill>
                  <a:latin typeface="Yellowtail"/>
                  <a:ea typeface="Yellowtail"/>
                  <a:cs typeface="Yellowtail"/>
                  <a:sym typeface="Yellowtail"/>
                </a:rPr>
                <a:t>Lunch</a:t>
              </a:r>
              <a:endParaRPr sz="1600">
                <a:solidFill>
                  <a:srgbClr val="859273"/>
                </a:solidFill>
                <a:latin typeface="Yellowtail"/>
                <a:ea typeface="Yellowtail"/>
                <a:cs typeface="Yellowtail"/>
                <a:sym typeface="Yellowtail"/>
              </a:endParaRPr>
            </a:p>
          </p:txBody>
        </p:sp>
        <p:sp>
          <p:nvSpPr>
            <p:cNvPr id="179" name="Google Shape;179;p13"/>
            <p:cNvSpPr txBox="1"/>
            <p:nvPr/>
          </p:nvSpPr>
          <p:spPr>
            <a:xfrm>
              <a:off x="330775" y="5337350"/>
              <a:ext cx="1106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859273"/>
                  </a:solidFill>
                  <a:latin typeface="Yellowtail"/>
                  <a:ea typeface="Yellowtail"/>
                  <a:cs typeface="Yellowtail"/>
                  <a:sym typeface="Yellowtail"/>
                </a:rPr>
                <a:t>Dinner</a:t>
              </a:r>
              <a:endParaRPr sz="1600">
                <a:solidFill>
                  <a:srgbClr val="859273"/>
                </a:solidFill>
                <a:latin typeface="Yellowtail"/>
                <a:ea typeface="Yellowtail"/>
                <a:cs typeface="Yellowtail"/>
                <a:sym typeface="Yellowtail"/>
              </a:endParaRPr>
            </a:p>
          </p:txBody>
        </p:sp>
      </p:grpSp>
      <p:grpSp>
        <p:nvGrpSpPr>
          <p:cNvPr id="180" name="Google Shape;180;p13"/>
          <p:cNvGrpSpPr/>
          <p:nvPr/>
        </p:nvGrpSpPr>
        <p:grpSpPr>
          <a:xfrm>
            <a:off x="7067248" y="2066650"/>
            <a:ext cx="1106400" cy="3517000"/>
            <a:chOff x="330775" y="2066650"/>
            <a:chExt cx="1106400" cy="3517000"/>
          </a:xfrm>
        </p:grpSpPr>
        <p:sp>
          <p:nvSpPr>
            <p:cNvPr id="181" name="Google Shape;181;p13"/>
            <p:cNvSpPr txBox="1"/>
            <p:nvPr/>
          </p:nvSpPr>
          <p:spPr>
            <a:xfrm>
              <a:off x="330775" y="2066650"/>
              <a:ext cx="1106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859273"/>
                  </a:solidFill>
                  <a:latin typeface="Yellowtail"/>
                  <a:ea typeface="Yellowtail"/>
                  <a:cs typeface="Yellowtail"/>
                  <a:sym typeface="Yellowtail"/>
                </a:rPr>
                <a:t>Breakfast</a:t>
              </a:r>
              <a:endParaRPr sz="1600">
                <a:solidFill>
                  <a:srgbClr val="859273"/>
                </a:solidFill>
                <a:latin typeface="Yellowtail"/>
                <a:ea typeface="Yellowtail"/>
                <a:cs typeface="Yellowtail"/>
                <a:sym typeface="Yellowtail"/>
              </a:endParaRPr>
            </a:p>
          </p:txBody>
        </p:sp>
        <p:sp>
          <p:nvSpPr>
            <p:cNvPr id="182" name="Google Shape;182;p13"/>
            <p:cNvSpPr txBox="1"/>
            <p:nvPr/>
          </p:nvSpPr>
          <p:spPr>
            <a:xfrm>
              <a:off x="330775" y="3702000"/>
              <a:ext cx="1106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859273"/>
                  </a:solidFill>
                  <a:latin typeface="Yellowtail"/>
                  <a:ea typeface="Yellowtail"/>
                  <a:cs typeface="Yellowtail"/>
                  <a:sym typeface="Yellowtail"/>
                </a:rPr>
                <a:t>Lunch</a:t>
              </a:r>
              <a:endParaRPr sz="1600">
                <a:solidFill>
                  <a:srgbClr val="859273"/>
                </a:solidFill>
                <a:latin typeface="Yellowtail"/>
                <a:ea typeface="Yellowtail"/>
                <a:cs typeface="Yellowtail"/>
                <a:sym typeface="Yellowtail"/>
              </a:endParaRPr>
            </a:p>
          </p:txBody>
        </p:sp>
        <p:sp>
          <p:nvSpPr>
            <p:cNvPr id="183" name="Google Shape;183;p13"/>
            <p:cNvSpPr txBox="1"/>
            <p:nvPr/>
          </p:nvSpPr>
          <p:spPr>
            <a:xfrm>
              <a:off x="330775" y="5337350"/>
              <a:ext cx="1106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859273"/>
                  </a:solidFill>
                  <a:latin typeface="Yellowtail"/>
                  <a:ea typeface="Yellowtail"/>
                  <a:cs typeface="Yellowtail"/>
                  <a:sym typeface="Yellowtail"/>
                </a:rPr>
                <a:t>Dinner</a:t>
              </a:r>
              <a:endParaRPr sz="1600">
                <a:solidFill>
                  <a:srgbClr val="859273"/>
                </a:solidFill>
                <a:latin typeface="Yellowtail"/>
                <a:ea typeface="Yellowtail"/>
                <a:cs typeface="Yellowtail"/>
                <a:sym typeface="Yellowtai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