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Josefin Sans Medium"/>
      <p:regular r:id="rId7"/>
      <p:bold r:id="rId8"/>
      <p:italic r:id="rId9"/>
      <p:boldItalic r:id="rId10"/>
    </p:embeddedFont>
    <p:embeddedFont>
      <p:font typeface="Bebas Neue"/>
      <p:regular r:id="rId11"/>
    </p:embeddedFont>
    <p:embeddedFont>
      <p:font typeface="Raleway Medium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BebasNeue-regular.fntdata"/><Relationship Id="rId10" Type="http://schemas.openxmlformats.org/officeDocument/2006/relationships/font" Target="fonts/JosefinSansMedium-boldItalic.fntdata"/><Relationship Id="rId13" Type="http://schemas.openxmlformats.org/officeDocument/2006/relationships/font" Target="fonts/RalewayMedium-bold.fntdata"/><Relationship Id="rId12" Type="http://schemas.openxmlformats.org/officeDocument/2006/relationships/font" Target="fonts/RalewayMedium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JosefinSansMedium-italic.fntdata"/><Relationship Id="rId15" Type="http://schemas.openxmlformats.org/officeDocument/2006/relationships/font" Target="fonts/RalewayMedium-boldItalic.fntdata"/><Relationship Id="rId14" Type="http://schemas.openxmlformats.org/officeDocument/2006/relationships/font" Target="fonts/RalewayMedium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JosefinSansMedium-regular.fntdata"/><Relationship Id="rId8" Type="http://schemas.openxmlformats.org/officeDocument/2006/relationships/font" Target="fonts/JosefinSans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7560000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036800" y="476250"/>
            <a:ext cx="5486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00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Travel bucket list</a:t>
            </a:r>
            <a:endParaRPr sz="400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263850" y="942975"/>
            <a:ext cx="7032300" cy="1400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7000"/>
              </a:srgb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100">
                <a:solidFill>
                  <a:srgbClr val="FFD2A6"/>
                </a:solidFill>
                <a:latin typeface="Josefin Sans Medium"/>
                <a:ea typeface="Josefin Sans Medium"/>
                <a:cs typeface="Josefin Sans Medium"/>
                <a:sym typeface="Josefin Sans Medium"/>
              </a:rPr>
              <a:t>MARYLAND</a:t>
            </a:r>
            <a:endParaRPr sz="9100">
              <a:solidFill>
                <a:srgbClr val="FFD2A6"/>
              </a:solidFill>
              <a:latin typeface="Josefin Sans Medium"/>
              <a:ea typeface="Josefin Sans Medium"/>
              <a:cs typeface="Josefin Sans Medium"/>
              <a:sym typeface="Josefin Sans Medium"/>
            </a:endParaRPr>
          </a:p>
        </p:txBody>
      </p:sp>
      <p:grpSp>
        <p:nvGrpSpPr>
          <p:cNvPr id="57" name="Google Shape;57;p13"/>
          <p:cNvGrpSpPr/>
          <p:nvPr/>
        </p:nvGrpSpPr>
        <p:grpSpPr>
          <a:xfrm>
            <a:off x="490525" y="2476500"/>
            <a:ext cx="3289550" cy="400200"/>
            <a:chOff x="490525" y="2476500"/>
            <a:chExt cx="3289550" cy="400200"/>
          </a:xfrm>
        </p:grpSpPr>
        <p:sp>
          <p:nvSpPr>
            <p:cNvPr id="58" name="Google Shape;58;p13"/>
            <p:cNvSpPr txBox="1"/>
            <p:nvPr/>
          </p:nvSpPr>
          <p:spPr>
            <a:xfrm>
              <a:off x="714375" y="2476500"/>
              <a:ext cx="3065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Baltimore Inner Harbor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59" name="Google Shape;59;p13"/>
            <p:cNvSpPr txBox="1"/>
            <p:nvPr/>
          </p:nvSpPr>
          <p:spPr>
            <a:xfrm>
              <a:off x="490525" y="2476500"/>
              <a:ext cx="180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#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60" name="Google Shape;60;p13"/>
          <p:cNvGrpSpPr/>
          <p:nvPr/>
        </p:nvGrpSpPr>
        <p:grpSpPr>
          <a:xfrm>
            <a:off x="490525" y="3047128"/>
            <a:ext cx="3289550" cy="400200"/>
            <a:chOff x="490525" y="2476500"/>
            <a:chExt cx="3289550" cy="400200"/>
          </a:xfrm>
        </p:grpSpPr>
        <p:sp>
          <p:nvSpPr>
            <p:cNvPr id="61" name="Google Shape;61;p13"/>
            <p:cNvSpPr txBox="1"/>
            <p:nvPr/>
          </p:nvSpPr>
          <p:spPr>
            <a:xfrm>
              <a:off x="714375" y="2476500"/>
              <a:ext cx="3065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Annapolis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62" name="Google Shape;62;p13"/>
            <p:cNvSpPr txBox="1"/>
            <p:nvPr/>
          </p:nvSpPr>
          <p:spPr>
            <a:xfrm>
              <a:off x="490525" y="2476500"/>
              <a:ext cx="180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#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63" name="Google Shape;63;p13"/>
          <p:cNvGrpSpPr/>
          <p:nvPr/>
        </p:nvGrpSpPr>
        <p:grpSpPr>
          <a:xfrm>
            <a:off x="490525" y="3617756"/>
            <a:ext cx="3289550" cy="400200"/>
            <a:chOff x="490525" y="2476500"/>
            <a:chExt cx="3289550" cy="400200"/>
          </a:xfrm>
        </p:grpSpPr>
        <p:sp>
          <p:nvSpPr>
            <p:cNvPr id="64" name="Google Shape;64;p13"/>
            <p:cNvSpPr txBox="1"/>
            <p:nvPr/>
          </p:nvSpPr>
          <p:spPr>
            <a:xfrm>
              <a:off x="714375" y="2476500"/>
              <a:ext cx="3065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Ohio Canal Park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65" name="Google Shape;65;p13"/>
            <p:cNvSpPr txBox="1"/>
            <p:nvPr/>
          </p:nvSpPr>
          <p:spPr>
            <a:xfrm>
              <a:off x="490525" y="2476500"/>
              <a:ext cx="180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#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66" name="Google Shape;66;p13"/>
          <p:cNvGrpSpPr/>
          <p:nvPr/>
        </p:nvGrpSpPr>
        <p:grpSpPr>
          <a:xfrm>
            <a:off x="490525" y="4188384"/>
            <a:ext cx="3289550" cy="400200"/>
            <a:chOff x="490525" y="2476500"/>
            <a:chExt cx="3289550" cy="400200"/>
          </a:xfrm>
        </p:grpSpPr>
        <p:sp>
          <p:nvSpPr>
            <p:cNvPr id="67" name="Google Shape;67;p13"/>
            <p:cNvSpPr txBox="1"/>
            <p:nvPr/>
          </p:nvSpPr>
          <p:spPr>
            <a:xfrm>
              <a:off x="714375" y="2476500"/>
              <a:ext cx="3065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Rockville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68" name="Google Shape;68;p13"/>
            <p:cNvSpPr txBox="1"/>
            <p:nvPr/>
          </p:nvSpPr>
          <p:spPr>
            <a:xfrm>
              <a:off x="490525" y="2476500"/>
              <a:ext cx="180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#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69" name="Google Shape;69;p13"/>
          <p:cNvGrpSpPr/>
          <p:nvPr/>
        </p:nvGrpSpPr>
        <p:grpSpPr>
          <a:xfrm>
            <a:off x="490525" y="4759012"/>
            <a:ext cx="3289550" cy="400200"/>
            <a:chOff x="490525" y="2476500"/>
            <a:chExt cx="3289550" cy="400200"/>
          </a:xfrm>
        </p:grpSpPr>
        <p:sp>
          <p:nvSpPr>
            <p:cNvPr id="70" name="Google Shape;70;p13"/>
            <p:cNvSpPr txBox="1"/>
            <p:nvPr/>
          </p:nvSpPr>
          <p:spPr>
            <a:xfrm>
              <a:off x="714375" y="2476500"/>
              <a:ext cx="3065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Six Flags America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71" name="Google Shape;71;p13"/>
            <p:cNvSpPr txBox="1"/>
            <p:nvPr/>
          </p:nvSpPr>
          <p:spPr>
            <a:xfrm>
              <a:off x="490525" y="2476500"/>
              <a:ext cx="180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#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72" name="Google Shape;72;p13"/>
          <p:cNvGrpSpPr/>
          <p:nvPr/>
        </p:nvGrpSpPr>
        <p:grpSpPr>
          <a:xfrm>
            <a:off x="490525" y="5329639"/>
            <a:ext cx="3289550" cy="400200"/>
            <a:chOff x="490525" y="2476500"/>
            <a:chExt cx="3289550" cy="400200"/>
          </a:xfrm>
        </p:grpSpPr>
        <p:sp>
          <p:nvSpPr>
            <p:cNvPr id="73" name="Google Shape;73;p13"/>
            <p:cNvSpPr txBox="1"/>
            <p:nvPr/>
          </p:nvSpPr>
          <p:spPr>
            <a:xfrm>
              <a:off x="714375" y="2476500"/>
              <a:ext cx="3065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Assateague State Park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74" name="Google Shape;74;p13"/>
            <p:cNvSpPr txBox="1"/>
            <p:nvPr/>
          </p:nvSpPr>
          <p:spPr>
            <a:xfrm>
              <a:off x="490525" y="2476500"/>
              <a:ext cx="180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#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75" name="Google Shape;75;p13"/>
          <p:cNvGrpSpPr/>
          <p:nvPr/>
        </p:nvGrpSpPr>
        <p:grpSpPr>
          <a:xfrm>
            <a:off x="490525" y="5900267"/>
            <a:ext cx="3289550" cy="400200"/>
            <a:chOff x="490525" y="2476500"/>
            <a:chExt cx="3289550" cy="400200"/>
          </a:xfrm>
        </p:grpSpPr>
        <p:sp>
          <p:nvSpPr>
            <p:cNvPr id="76" name="Google Shape;76;p13"/>
            <p:cNvSpPr txBox="1"/>
            <p:nvPr/>
          </p:nvSpPr>
          <p:spPr>
            <a:xfrm>
              <a:off x="714375" y="2476500"/>
              <a:ext cx="3065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Brookside Gardens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77" name="Google Shape;77;p13"/>
            <p:cNvSpPr txBox="1"/>
            <p:nvPr/>
          </p:nvSpPr>
          <p:spPr>
            <a:xfrm>
              <a:off x="490525" y="2476500"/>
              <a:ext cx="180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#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78" name="Google Shape;78;p13"/>
          <p:cNvGrpSpPr/>
          <p:nvPr/>
        </p:nvGrpSpPr>
        <p:grpSpPr>
          <a:xfrm>
            <a:off x="490525" y="6470895"/>
            <a:ext cx="3289550" cy="400200"/>
            <a:chOff x="490525" y="2476500"/>
            <a:chExt cx="3289550" cy="400200"/>
          </a:xfrm>
        </p:grpSpPr>
        <p:sp>
          <p:nvSpPr>
            <p:cNvPr id="79" name="Google Shape;79;p13"/>
            <p:cNvSpPr txBox="1"/>
            <p:nvPr/>
          </p:nvSpPr>
          <p:spPr>
            <a:xfrm>
              <a:off x="714375" y="2476500"/>
              <a:ext cx="3065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Fort McHenry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80" name="Google Shape;80;p13"/>
            <p:cNvSpPr txBox="1"/>
            <p:nvPr/>
          </p:nvSpPr>
          <p:spPr>
            <a:xfrm>
              <a:off x="490525" y="2476500"/>
              <a:ext cx="180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#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81" name="Google Shape;81;p13"/>
          <p:cNvGrpSpPr/>
          <p:nvPr/>
        </p:nvGrpSpPr>
        <p:grpSpPr>
          <a:xfrm>
            <a:off x="490525" y="7041523"/>
            <a:ext cx="3289550" cy="400200"/>
            <a:chOff x="490525" y="2476500"/>
            <a:chExt cx="3289550" cy="400200"/>
          </a:xfrm>
        </p:grpSpPr>
        <p:sp>
          <p:nvSpPr>
            <p:cNvPr id="82" name="Google Shape;82;p13"/>
            <p:cNvSpPr txBox="1"/>
            <p:nvPr/>
          </p:nvSpPr>
          <p:spPr>
            <a:xfrm>
              <a:off x="714375" y="2476500"/>
              <a:ext cx="3065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Ohio Railroad Museum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83" name="Google Shape;83;p13"/>
            <p:cNvSpPr txBox="1"/>
            <p:nvPr/>
          </p:nvSpPr>
          <p:spPr>
            <a:xfrm>
              <a:off x="490525" y="2476500"/>
              <a:ext cx="180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#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84" name="Google Shape;84;p13"/>
          <p:cNvGrpSpPr/>
          <p:nvPr/>
        </p:nvGrpSpPr>
        <p:grpSpPr>
          <a:xfrm>
            <a:off x="490525" y="7612151"/>
            <a:ext cx="3289550" cy="400200"/>
            <a:chOff x="490525" y="2476500"/>
            <a:chExt cx="3289550" cy="400200"/>
          </a:xfrm>
        </p:grpSpPr>
        <p:sp>
          <p:nvSpPr>
            <p:cNvPr id="85" name="Google Shape;85;p13"/>
            <p:cNvSpPr txBox="1"/>
            <p:nvPr/>
          </p:nvSpPr>
          <p:spPr>
            <a:xfrm>
              <a:off x="714375" y="2476500"/>
              <a:ext cx="3065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Strathmore Music Center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86" name="Google Shape;86;p13"/>
            <p:cNvSpPr txBox="1"/>
            <p:nvPr/>
          </p:nvSpPr>
          <p:spPr>
            <a:xfrm>
              <a:off x="490525" y="2476500"/>
              <a:ext cx="180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#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87" name="Google Shape;87;p13"/>
          <p:cNvGrpSpPr/>
          <p:nvPr/>
        </p:nvGrpSpPr>
        <p:grpSpPr>
          <a:xfrm>
            <a:off x="490525" y="8182779"/>
            <a:ext cx="3289550" cy="400200"/>
            <a:chOff x="490525" y="2476500"/>
            <a:chExt cx="3289550" cy="400200"/>
          </a:xfrm>
        </p:grpSpPr>
        <p:sp>
          <p:nvSpPr>
            <p:cNvPr id="88" name="Google Shape;88;p13"/>
            <p:cNvSpPr txBox="1"/>
            <p:nvPr/>
          </p:nvSpPr>
          <p:spPr>
            <a:xfrm>
              <a:off x="714375" y="2476500"/>
              <a:ext cx="3065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National Aquarium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89" name="Google Shape;89;p13"/>
            <p:cNvSpPr txBox="1"/>
            <p:nvPr/>
          </p:nvSpPr>
          <p:spPr>
            <a:xfrm>
              <a:off x="490525" y="2476500"/>
              <a:ext cx="180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#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90" name="Google Shape;90;p13"/>
          <p:cNvGrpSpPr/>
          <p:nvPr/>
        </p:nvGrpSpPr>
        <p:grpSpPr>
          <a:xfrm>
            <a:off x="490525" y="8753407"/>
            <a:ext cx="3289550" cy="400200"/>
            <a:chOff x="490525" y="2476500"/>
            <a:chExt cx="3289550" cy="400200"/>
          </a:xfrm>
        </p:grpSpPr>
        <p:sp>
          <p:nvSpPr>
            <p:cNvPr id="91" name="Google Shape;91;p13"/>
            <p:cNvSpPr txBox="1"/>
            <p:nvPr/>
          </p:nvSpPr>
          <p:spPr>
            <a:xfrm>
              <a:off x="714375" y="2476500"/>
              <a:ext cx="3065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The Walters Art Museum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92" name="Google Shape;92;p13"/>
            <p:cNvSpPr txBox="1"/>
            <p:nvPr/>
          </p:nvSpPr>
          <p:spPr>
            <a:xfrm>
              <a:off x="490525" y="2476500"/>
              <a:ext cx="180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#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93" name="Google Shape;93;p13"/>
          <p:cNvGrpSpPr/>
          <p:nvPr/>
        </p:nvGrpSpPr>
        <p:grpSpPr>
          <a:xfrm>
            <a:off x="490525" y="9324035"/>
            <a:ext cx="3289550" cy="400200"/>
            <a:chOff x="490525" y="2476500"/>
            <a:chExt cx="3289550" cy="400200"/>
          </a:xfrm>
        </p:grpSpPr>
        <p:sp>
          <p:nvSpPr>
            <p:cNvPr id="94" name="Google Shape;94;p13"/>
            <p:cNvSpPr txBox="1"/>
            <p:nvPr/>
          </p:nvSpPr>
          <p:spPr>
            <a:xfrm>
              <a:off x="714375" y="2476500"/>
              <a:ext cx="3065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Antietam Battlefield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95" name="Google Shape;95;p13"/>
            <p:cNvSpPr txBox="1"/>
            <p:nvPr/>
          </p:nvSpPr>
          <p:spPr>
            <a:xfrm>
              <a:off x="490525" y="2476500"/>
              <a:ext cx="180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#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96" name="Google Shape;96;p13"/>
          <p:cNvGrpSpPr/>
          <p:nvPr/>
        </p:nvGrpSpPr>
        <p:grpSpPr>
          <a:xfrm>
            <a:off x="490525" y="9894663"/>
            <a:ext cx="3289550" cy="400200"/>
            <a:chOff x="490525" y="2476500"/>
            <a:chExt cx="3289550" cy="400200"/>
          </a:xfrm>
        </p:grpSpPr>
        <p:sp>
          <p:nvSpPr>
            <p:cNvPr id="97" name="Google Shape;97;p13"/>
            <p:cNvSpPr txBox="1"/>
            <p:nvPr/>
          </p:nvSpPr>
          <p:spPr>
            <a:xfrm>
              <a:off x="714375" y="2476500"/>
              <a:ext cx="3065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Swallow Falls State Park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98" name="Google Shape;98;p13"/>
            <p:cNvSpPr txBox="1"/>
            <p:nvPr/>
          </p:nvSpPr>
          <p:spPr>
            <a:xfrm>
              <a:off x="490525" y="2476500"/>
              <a:ext cx="180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#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99" name="Google Shape;99;p13"/>
          <p:cNvGrpSpPr/>
          <p:nvPr/>
        </p:nvGrpSpPr>
        <p:grpSpPr>
          <a:xfrm>
            <a:off x="4033825" y="2476500"/>
            <a:ext cx="3289550" cy="400200"/>
            <a:chOff x="490525" y="2476500"/>
            <a:chExt cx="3289550" cy="400200"/>
          </a:xfrm>
        </p:grpSpPr>
        <p:sp>
          <p:nvSpPr>
            <p:cNvPr id="100" name="Google Shape;100;p13"/>
            <p:cNvSpPr txBox="1"/>
            <p:nvPr/>
          </p:nvSpPr>
          <p:spPr>
            <a:xfrm>
              <a:off x="714375" y="2476500"/>
              <a:ext cx="3065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Blackwater Refuge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101" name="Google Shape;101;p13"/>
            <p:cNvSpPr txBox="1"/>
            <p:nvPr/>
          </p:nvSpPr>
          <p:spPr>
            <a:xfrm>
              <a:off x="490525" y="2476500"/>
              <a:ext cx="180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#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02" name="Google Shape;102;p13"/>
          <p:cNvGrpSpPr/>
          <p:nvPr/>
        </p:nvGrpSpPr>
        <p:grpSpPr>
          <a:xfrm>
            <a:off x="4033825" y="3047128"/>
            <a:ext cx="3289550" cy="400200"/>
            <a:chOff x="490525" y="2476500"/>
            <a:chExt cx="3289550" cy="400200"/>
          </a:xfrm>
        </p:grpSpPr>
        <p:sp>
          <p:nvSpPr>
            <p:cNvPr id="103" name="Google Shape;103;p13"/>
            <p:cNvSpPr txBox="1"/>
            <p:nvPr/>
          </p:nvSpPr>
          <p:spPr>
            <a:xfrm>
              <a:off x="714375" y="2476500"/>
              <a:ext cx="3065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Oriole Park 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104" name="Google Shape;104;p13"/>
            <p:cNvSpPr txBox="1"/>
            <p:nvPr/>
          </p:nvSpPr>
          <p:spPr>
            <a:xfrm>
              <a:off x="490525" y="2476500"/>
              <a:ext cx="180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#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05" name="Google Shape;105;p13"/>
          <p:cNvGrpSpPr/>
          <p:nvPr/>
        </p:nvGrpSpPr>
        <p:grpSpPr>
          <a:xfrm>
            <a:off x="4033825" y="3617756"/>
            <a:ext cx="3289550" cy="400200"/>
            <a:chOff x="490525" y="2476500"/>
            <a:chExt cx="3289550" cy="400200"/>
          </a:xfrm>
        </p:grpSpPr>
        <p:sp>
          <p:nvSpPr>
            <p:cNvPr id="106" name="Google Shape;106;p13"/>
            <p:cNvSpPr txBox="1"/>
            <p:nvPr/>
          </p:nvSpPr>
          <p:spPr>
            <a:xfrm>
              <a:off x="714375" y="2476500"/>
              <a:ext cx="3065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Hotel Maryland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107" name="Google Shape;107;p13"/>
            <p:cNvSpPr txBox="1"/>
            <p:nvPr/>
          </p:nvSpPr>
          <p:spPr>
            <a:xfrm>
              <a:off x="490525" y="2476500"/>
              <a:ext cx="180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#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08" name="Google Shape;108;p13"/>
          <p:cNvGrpSpPr/>
          <p:nvPr/>
        </p:nvGrpSpPr>
        <p:grpSpPr>
          <a:xfrm>
            <a:off x="4033825" y="4188384"/>
            <a:ext cx="3289550" cy="400200"/>
            <a:chOff x="490525" y="2476500"/>
            <a:chExt cx="3289550" cy="400200"/>
          </a:xfrm>
        </p:grpSpPr>
        <p:sp>
          <p:nvSpPr>
            <p:cNvPr id="109" name="Google Shape;109;p13"/>
            <p:cNvSpPr txBox="1"/>
            <p:nvPr/>
          </p:nvSpPr>
          <p:spPr>
            <a:xfrm>
              <a:off x="714375" y="2476500"/>
              <a:ext cx="3065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Visionary Art Museum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110" name="Google Shape;110;p13"/>
            <p:cNvSpPr txBox="1"/>
            <p:nvPr/>
          </p:nvSpPr>
          <p:spPr>
            <a:xfrm>
              <a:off x="490525" y="2476500"/>
              <a:ext cx="180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#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11" name="Google Shape;111;p13"/>
          <p:cNvGrpSpPr/>
          <p:nvPr/>
        </p:nvGrpSpPr>
        <p:grpSpPr>
          <a:xfrm>
            <a:off x="4033825" y="4759012"/>
            <a:ext cx="3289550" cy="400200"/>
            <a:chOff x="490525" y="2476500"/>
            <a:chExt cx="3289550" cy="400200"/>
          </a:xfrm>
        </p:grpSpPr>
        <p:sp>
          <p:nvSpPr>
            <p:cNvPr id="112" name="Google Shape;112;p13"/>
            <p:cNvSpPr txBox="1"/>
            <p:nvPr/>
          </p:nvSpPr>
          <p:spPr>
            <a:xfrm>
              <a:off x="714375" y="2476500"/>
              <a:ext cx="3065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Children's Museum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113" name="Google Shape;113;p13"/>
            <p:cNvSpPr txBox="1"/>
            <p:nvPr/>
          </p:nvSpPr>
          <p:spPr>
            <a:xfrm>
              <a:off x="490525" y="2476500"/>
              <a:ext cx="180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#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14" name="Google Shape;114;p13"/>
          <p:cNvGrpSpPr/>
          <p:nvPr/>
        </p:nvGrpSpPr>
        <p:grpSpPr>
          <a:xfrm>
            <a:off x="4033825" y="5329639"/>
            <a:ext cx="3289550" cy="400200"/>
            <a:chOff x="490525" y="2476500"/>
            <a:chExt cx="3289550" cy="400200"/>
          </a:xfrm>
        </p:grpSpPr>
        <p:sp>
          <p:nvSpPr>
            <p:cNvPr id="115" name="Google Shape;115;p13"/>
            <p:cNvSpPr txBox="1"/>
            <p:nvPr/>
          </p:nvSpPr>
          <p:spPr>
            <a:xfrm>
              <a:off x="714375" y="2476500"/>
              <a:ext cx="3065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Space Flight Center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116" name="Google Shape;116;p13"/>
            <p:cNvSpPr txBox="1"/>
            <p:nvPr/>
          </p:nvSpPr>
          <p:spPr>
            <a:xfrm>
              <a:off x="490525" y="2476500"/>
              <a:ext cx="180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#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17" name="Google Shape;117;p13"/>
          <p:cNvGrpSpPr/>
          <p:nvPr/>
        </p:nvGrpSpPr>
        <p:grpSpPr>
          <a:xfrm>
            <a:off x="4033825" y="5900267"/>
            <a:ext cx="3289550" cy="400200"/>
            <a:chOff x="490525" y="2476500"/>
            <a:chExt cx="3289550" cy="400200"/>
          </a:xfrm>
        </p:grpSpPr>
        <p:sp>
          <p:nvSpPr>
            <p:cNvPr id="118" name="Google Shape;118;p13"/>
            <p:cNvSpPr txBox="1"/>
            <p:nvPr/>
          </p:nvSpPr>
          <p:spPr>
            <a:xfrm>
              <a:off x="714375" y="2476500"/>
              <a:ext cx="3065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Maryland City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119" name="Google Shape;119;p13"/>
            <p:cNvSpPr txBox="1"/>
            <p:nvPr/>
          </p:nvSpPr>
          <p:spPr>
            <a:xfrm>
              <a:off x="490525" y="2476500"/>
              <a:ext cx="180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#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20" name="Google Shape;120;p13"/>
          <p:cNvGrpSpPr/>
          <p:nvPr/>
        </p:nvGrpSpPr>
        <p:grpSpPr>
          <a:xfrm>
            <a:off x="4033825" y="6470895"/>
            <a:ext cx="3289550" cy="400200"/>
            <a:chOff x="490525" y="2476500"/>
            <a:chExt cx="3289550" cy="400200"/>
          </a:xfrm>
        </p:grpSpPr>
        <p:sp>
          <p:nvSpPr>
            <p:cNvPr id="121" name="Google Shape;121;p13"/>
            <p:cNvSpPr txBox="1"/>
            <p:nvPr/>
          </p:nvSpPr>
          <p:spPr>
            <a:xfrm>
              <a:off x="714375" y="2476500"/>
              <a:ext cx="3065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Baltimore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122" name="Google Shape;122;p13"/>
            <p:cNvSpPr txBox="1"/>
            <p:nvPr/>
          </p:nvSpPr>
          <p:spPr>
            <a:xfrm>
              <a:off x="490525" y="2476500"/>
              <a:ext cx="180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#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23" name="Google Shape;123;p13"/>
          <p:cNvGrpSpPr/>
          <p:nvPr/>
        </p:nvGrpSpPr>
        <p:grpSpPr>
          <a:xfrm>
            <a:off x="4033825" y="7041523"/>
            <a:ext cx="3289550" cy="400200"/>
            <a:chOff x="490525" y="2476500"/>
            <a:chExt cx="3289550" cy="400200"/>
          </a:xfrm>
        </p:grpSpPr>
        <p:sp>
          <p:nvSpPr>
            <p:cNvPr id="124" name="Google Shape;124;p13"/>
            <p:cNvSpPr txBox="1"/>
            <p:nvPr/>
          </p:nvSpPr>
          <p:spPr>
            <a:xfrm>
              <a:off x="714375" y="2476500"/>
              <a:ext cx="3065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North Potomac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125" name="Google Shape;125;p13"/>
            <p:cNvSpPr txBox="1"/>
            <p:nvPr/>
          </p:nvSpPr>
          <p:spPr>
            <a:xfrm>
              <a:off x="490525" y="2476500"/>
              <a:ext cx="180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#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26" name="Google Shape;126;p13"/>
          <p:cNvGrpSpPr/>
          <p:nvPr/>
        </p:nvGrpSpPr>
        <p:grpSpPr>
          <a:xfrm>
            <a:off x="4033825" y="7612151"/>
            <a:ext cx="3289550" cy="400200"/>
            <a:chOff x="490525" y="2476500"/>
            <a:chExt cx="3289550" cy="400200"/>
          </a:xfrm>
        </p:grpSpPr>
        <p:sp>
          <p:nvSpPr>
            <p:cNvPr id="127" name="Google Shape;127;p13"/>
            <p:cNvSpPr txBox="1"/>
            <p:nvPr/>
          </p:nvSpPr>
          <p:spPr>
            <a:xfrm>
              <a:off x="714375" y="2476500"/>
              <a:ext cx="3065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Ocean City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128" name="Google Shape;128;p13"/>
            <p:cNvSpPr txBox="1"/>
            <p:nvPr/>
          </p:nvSpPr>
          <p:spPr>
            <a:xfrm>
              <a:off x="490525" y="2476500"/>
              <a:ext cx="180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#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29" name="Google Shape;129;p13"/>
          <p:cNvGrpSpPr/>
          <p:nvPr/>
        </p:nvGrpSpPr>
        <p:grpSpPr>
          <a:xfrm>
            <a:off x="4033825" y="8182779"/>
            <a:ext cx="3289550" cy="400200"/>
            <a:chOff x="490525" y="2476500"/>
            <a:chExt cx="3289550" cy="400200"/>
          </a:xfrm>
        </p:grpSpPr>
        <p:sp>
          <p:nvSpPr>
            <p:cNvPr id="130" name="Google Shape;130;p13"/>
            <p:cNvSpPr txBox="1"/>
            <p:nvPr/>
          </p:nvSpPr>
          <p:spPr>
            <a:xfrm>
              <a:off x="714375" y="2476500"/>
              <a:ext cx="3065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Clarksburg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131" name="Google Shape;131;p13"/>
            <p:cNvSpPr txBox="1"/>
            <p:nvPr/>
          </p:nvSpPr>
          <p:spPr>
            <a:xfrm>
              <a:off x="490525" y="2476500"/>
              <a:ext cx="180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#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32" name="Google Shape;132;p13"/>
          <p:cNvGrpSpPr/>
          <p:nvPr/>
        </p:nvGrpSpPr>
        <p:grpSpPr>
          <a:xfrm>
            <a:off x="4033825" y="8753407"/>
            <a:ext cx="3289550" cy="400200"/>
            <a:chOff x="490525" y="2476500"/>
            <a:chExt cx="3289550" cy="400200"/>
          </a:xfrm>
        </p:grpSpPr>
        <p:sp>
          <p:nvSpPr>
            <p:cNvPr id="133" name="Google Shape;133;p13"/>
            <p:cNvSpPr txBox="1"/>
            <p:nvPr/>
          </p:nvSpPr>
          <p:spPr>
            <a:xfrm>
              <a:off x="714375" y="2476500"/>
              <a:ext cx="3065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Gaithersburg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134" name="Google Shape;134;p13"/>
            <p:cNvSpPr txBox="1"/>
            <p:nvPr/>
          </p:nvSpPr>
          <p:spPr>
            <a:xfrm>
              <a:off x="490525" y="2476500"/>
              <a:ext cx="180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#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35" name="Google Shape;135;p13"/>
          <p:cNvGrpSpPr/>
          <p:nvPr/>
        </p:nvGrpSpPr>
        <p:grpSpPr>
          <a:xfrm>
            <a:off x="4033825" y="9324035"/>
            <a:ext cx="3289550" cy="400200"/>
            <a:chOff x="490525" y="2476500"/>
            <a:chExt cx="3289550" cy="400200"/>
          </a:xfrm>
        </p:grpSpPr>
        <p:sp>
          <p:nvSpPr>
            <p:cNvPr id="136" name="Google Shape;136;p13"/>
            <p:cNvSpPr txBox="1"/>
            <p:nvPr/>
          </p:nvSpPr>
          <p:spPr>
            <a:xfrm>
              <a:off x="714375" y="2476500"/>
              <a:ext cx="3065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Deep Creek Lake Area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137" name="Google Shape;137;p13"/>
            <p:cNvSpPr txBox="1"/>
            <p:nvPr/>
          </p:nvSpPr>
          <p:spPr>
            <a:xfrm>
              <a:off x="490525" y="2476500"/>
              <a:ext cx="180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#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38" name="Google Shape;138;p13"/>
          <p:cNvGrpSpPr/>
          <p:nvPr/>
        </p:nvGrpSpPr>
        <p:grpSpPr>
          <a:xfrm>
            <a:off x="4033825" y="9894663"/>
            <a:ext cx="3289550" cy="400200"/>
            <a:chOff x="490525" y="2476500"/>
            <a:chExt cx="3289550" cy="400200"/>
          </a:xfrm>
        </p:grpSpPr>
        <p:sp>
          <p:nvSpPr>
            <p:cNvPr id="139" name="Google Shape;139;p13"/>
            <p:cNvSpPr txBox="1"/>
            <p:nvPr/>
          </p:nvSpPr>
          <p:spPr>
            <a:xfrm>
              <a:off x="714375" y="2476500"/>
              <a:ext cx="3065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Ocean City Boardwalk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140" name="Google Shape;140;p13"/>
            <p:cNvSpPr txBox="1"/>
            <p:nvPr/>
          </p:nvSpPr>
          <p:spPr>
            <a:xfrm>
              <a:off x="490525" y="2476500"/>
              <a:ext cx="180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#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