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7560000" cy="10692000"/>
  <p:embeddedFontLst>
    <p:embeddedFont>
      <p:font typeface="Beau Rivage"/>
      <p:regular r:id="rId7"/>
    </p:embeddedFont>
    <p:embeddedFont>
      <p:font typeface="EB Garamond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1">
          <p15:clr>
            <a:srgbClr val="747775"/>
          </p15:clr>
        </p15:guide>
        <p15:guide id="2" pos="336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1" orient="horz"/>
        <p:guide pos="33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EBGaramond-boldItalic.fntdata"/><Relationship Id="rId10" Type="http://schemas.openxmlformats.org/officeDocument/2006/relationships/font" Target="fonts/EBGaramond-italic.fntdata"/><Relationship Id="rId9" Type="http://schemas.openxmlformats.org/officeDocument/2006/relationships/font" Target="fonts/EBGaramo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BeauRivage-regular.fntdata"/><Relationship Id="rId8" Type="http://schemas.openxmlformats.org/officeDocument/2006/relationships/font" Target="fonts/EBGaramon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8" y="0"/>
            <a:ext cx="10692009" cy="7560000"/>
            <a:chOff x="-8" y="0"/>
            <a:chExt cx="10692009" cy="7560000"/>
          </a:xfrm>
        </p:grpSpPr>
        <p:pic>
          <p:nvPicPr>
            <p:cNvPr id="55" name="Google Shape;55;p13"/>
            <p:cNvPicPr preferRelativeResize="0"/>
            <p:nvPr/>
          </p:nvPicPr>
          <p:blipFill rotWithShape="1">
            <a:blip r:embed="rId3">
              <a:alphaModFix/>
            </a:blip>
            <a:srcRect b="0" l="0" r="69498" t="0"/>
            <a:stretch/>
          </p:blipFill>
          <p:spPr>
            <a:xfrm>
              <a:off x="-8" y="0"/>
              <a:ext cx="2964526" cy="75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/>
            <p:cNvPicPr preferRelativeResize="0"/>
            <p:nvPr/>
          </p:nvPicPr>
          <p:blipFill rotWithShape="1">
            <a:blip r:embed="rId3">
              <a:alphaModFix/>
            </a:blip>
            <a:srcRect b="0" l="64872" r="0" t="0"/>
            <a:stretch/>
          </p:blipFill>
          <p:spPr>
            <a:xfrm>
              <a:off x="7277976" y="0"/>
              <a:ext cx="3414026" cy="7560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" name="Google Shape;57;p13"/>
          <p:cNvSpPr/>
          <p:nvPr/>
        </p:nvSpPr>
        <p:spPr>
          <a:xfrm>
            <a:off x="0" y="0"/>
            <a:ext cx="10692000" cy="7560000"/>
          </a:xfrm>
          <a:prstGeom prst="rect">
            <a:avLst/>
          </a:prstGeom>
          <a:noFill/>
          <a:ln cap="flat" cmpd="sng" w="76200">
            <a:solidFill>
              <a:srgbClr val="C7CDC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2189250" y="695050"/>
            <a:ext cx="6313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400">
                <a:latin typeface="Beau Rivage"/>
                <a:ea typeface="Beau Rivage"/>
                <a:cs typeface="Beau Rivage"/>
                <a:sym typeface="Beau Rivage"/>
              </a:rPr>
              <a:t>Certificate of Marriage</a:t>
            </a:r>
            <a:endParaRPr sz="5400">
              <a:latin typeface="Beau Rivage"/>
              <a:ea typeface="Beau Rivage"/>
              <a:cs typeface="Beau Rivage"/>
              <a:sym typeface="Beau Rivage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2634375" y="1660400"/>
            <a:ext cx="5423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EB Garamond"/>
                <a:ea typeface="EB Garamond"/>
                <a:cs typeface="EB Garamond"/>
                <a:sym typeface="EB Garamond"/>
              </a:rPr>
              <a:t>This is to certify that on the 1st of July 2026</a:t>
            </a:r>
            <a:endParaRPr sz="21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141250" y="2258950"/>
            <a:ext cx="84096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100">
                <a:solidFill>
                  <a:srgbClr val="282623"/>
                </a:solidFill>
                <a:latin typeface="Beau Rivage"/>
                <a:ea typeface="Beau Rivage"/>
                <a:cs typeface="Beau Rivage"/>
                <a:sym typeface="Beau Rivage"/>
              </a:rPr>
              <a:t>Alvina Perry &amp; Austin Diaz</a:t>
            </a:r>
            <a:endParaRPr sz="6100">
              <a:solidFill>
                <a:srgbClr val="282623"/>
              </a:solidFill>
              <a:latin typeface="Beau Rivage"/>
              <a:ea typeface="Beau Rivage"/>
              <a:cs typeface="Beau Rivage"/>
              <a:sym typeface="Beau Rivage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2634375" y="3566964"/>
            <a:ext cx="5423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282623"/>
                </a:solidFill>
                <a:latin typeface="EB Garamond"/>
                <a:ea typeface="EB Garamond"/>
                <a:cs typeface="EB Garamond"/>
                <a:sym typeface="EB Garamond"/>
              </a:rPr>
              <a:t>Were united in marriage at the Sunflower Manor</a:t>
            </a:r>
            <a:endParaRPr sz="2100">
              <a:solidFill>
                <a:srgbClr val="282623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412582" y="4178380"/>
            <a:ext cx="2874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282623"/>
                </a:solidFill>
                <a:latin typeface="EB Garamond"/>
                <a:ea typeface="EB Garamond"/>
                <a:cs typeface="EB Garamond"/>
                <a:sym typeface="EB Garamond"/>
              </a:rPr>
              <a:t>Officiated by: Beryl Gray</a:t>
            </a:r>
            <a:endParaRPr sz="2100">
              <a:solidFill>
                <a:srgbClr val="282623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63" name="Google Shape;63;p13"/>
          <p:cNvCxnSpPr/>
          <p:nvPr/>
        </p:nvCxnSpPr>
        <p:spPr>
          <a:xfrm>
            <a:off x="1412582" y="4839725"/>
            <a:ext cx="1892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" name="Google Shape;64;p13"/>
          <p:cNvSpPr txBox="1"/>
          <p:nvPr/>
        </p:nvSpPr>
        <p:spPr>
          <a:xfrm>
            <a:off x="6419632" y="4178380"/>
            <a:ext cx="2874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282623"/>
                </a:solidFill>
                <a:latin typeface="EB Garamond"/>
                <a:ea typeface="EB Garamond"/>
                <a:cs typeface="EB Garamond"/>
                <a:sym typeface="EB Garamond"/>
              </a:rPr>
              <a:t>Witnessed by: Kelly Price </a:t>
            </a:r>
            <a:endParaRPr sz="2100">
              <a:solidFill>
                <a:srgbClr val="282623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65" name="Google Shape;65;p13"/>
          <p:cNvCxnSpPr/>
          <p:nvPr/>
        </p:nvCxnSpPr>
        <p:spPr>
          <a:xfrm>
            <a:off x="7402132" y="4839725"/>
            <a:ext cx="1892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" name="Google Shape;66;p13"/>
          <p:cNvSpPr txBox="1"/>
          <p:nvPr/>
        </p:nvSpPr>
        <p:spPr>
          <a:xfrm>
            <a:off x="3908700" y="4612023"/>
            <a:ext cx="287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282623"/>
                </a:solidFill>
                <a:latin typeface="EB Garamond"/>
                <a:ea typeface="EB Garamond"/>
                <a:cs typeface="EB Garamond"/>
                <a:sym typeface="EB Garamond"/>
              </a:rPr>
              <a:t>Marriage License Number:</a:t>
            </a:r>
            <a:endParaRPr sz="2000">
              <a:solidFill>
                <a:srgbClr val="282623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908700" y="5023937"/>
            <a:ext cx="287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C6CDCC"/>
                </a:solidFill>
                <a:latin typeface="EB Garamond"/>
                <a:ea typeface="EB Garamond"/>
                <a:cs typeface="EB Garamond"/>
                <a:sym typeface="EB Garamond"/>
              </a:rPr>
              <a:t>0458305985039</a:t>
            </a:r>
            <a:endParaRPr sz="2000">
              <a:solidFill>
                <a:srgbClr val="C6CDCC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grpSp>
        <p:nvGrpSpPr>
          <p:cNvPr id="68" name="Google Shape;68;p13"/>
          <p:cNvGrpSpPr/>
          <p:nvPr/>
        </p:nvGrpSpPr>
        <p:grpSpPr>
          <a:xfrm>
            <a:off x="2904675" y="5609596"/>
            <a:ext cx="4882500" cy="1537054"/>
            <a:chOff x="2904675" y="5609596"/>
            <a:chExt cx="4882500" cy="1537054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2904675" y="5609596"/>
              <a:ext cx="4882500" cy="66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" sz="2000">
                  <a:solidFill>
                    <a:srgbClr val="282623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This union was solemnized in accordance</a:t>
              </a:r>
              <a:endParaRPr sz="2000">
                <a:solidFill>
                  <a:srgbClr val="282623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solidFill>
                    <a:srgbClr val="282623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with the laws of Name of the State/Country</a:t>
              </a:r>
              <a:endParaRPr sz="2000">
                <a:solidFill>
                  <a:srgbClr val="282623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3528825" y="6465575"/>
              <a:ext cx="36342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solidFill>
                    <a:srgbClr val="282623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Date of Issuance: 07/01/2026 </a:t>
              </a:r>
              <a:endParaRPr sz="2000">
                <a:solidFill>
                  <a:srgbClr val="282623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3528825" y="6838850"/>
              <a:ext cx="36342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solidFill>
                    <a:srgbClr val="282623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Issued by: Allen Long</a:t>
              </a:r>
              <a:endParaRPr sz="2000">
                <a:solidFill>
                  <a:srgbClr val="282623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