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ookie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592">
          <p15:clr>
            <a:srgbClr val="A4A3A4"/>
          </p15:clr>
        </p15:guide>
        <p15:guide id="2" pos="17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92"/>
        <p:guide pos="17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oki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51724" y="404100"/>
            <a:ext cx="72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4A671E"/>
                </a:solidFill>
                <a:latin typeface="Cookie"/>
                <a:ea typeface="Cookie"/>
                <a:cs typeface="Cookie"/>
                <a:sym typeface="Cookie"/>
              </a:rPr>
              <a:t>Name:</a:t>
            </a:r>
            <a:endParaRPr sz="2800">
              <a:solidFill>
                <a:srgbClr val="4A671E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cxnSp>
        <p:nvCxnSpPr>
          <p:cNvPr id="55" name="Google Shape;55;p13"/>
          <p:cNvCxnSpPr/>
          <p:nvPr/>
        </p:nvCxnSpPr>
        <p:spPr>
          <a:xfrm>
            <a:off x="1066800" y="733475"/>
            <a:ext cx="2662800" cy="0"/>
          </a:xfrm>
          <a:prstGeom prst="straightConnector1">
            <a:avLst/>
          </a:prstGeom>
          <a:noFill/>
          <a:ln cap="flat" cmpd="sng" w="19050">
            <a:solidFill>
              <a:srgbClr val="F2073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" name="Google Shape;56;p13"/>
          <p:cNvSpPr txBox="1"/>
          <p:nvPr/>
        </p:nvSpPr>
        <p:spPr>
          <a:xfrm>
            <a:off x="5088474" y="404100"/>
            <a:ext cx="72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4A671E"/>
                </a:solidFill>
                <a:latin typeface="Cookie"/>
                <a:ea typeface="Cookie"/>
                <a:cs typeface="Cookie"/>
                <a:sym typeface="Cookie"/>
              </a:rPr>
              <a:t>Date:</a:t>
            </a:r>
            <a:endParaRPr sz="2800">
              <a:solidFill>
                <a:srgbClr val="4A671E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cxnSp>
        <p:nvCxnSpPr>
          <p:cNvPr id="57" name="Google Shape;57;p13"/>
          <p:cNvCxnSpPr/>
          <p:nvPr/>
        </p:nvCxnSpPr>
        <p:spPr>
          <a:xfrm>
            <a:off x="5853100" y="733475"/>
            <a:ext cx="1438200" cy="0"/>
          </a:xfrm>
          <a:prstGeom prst="straightConnector1">
            <a:avLst/>
          </a:prstGeom>
          <a:noFill/>
          <a:ln cap="flat" cmpd="sng" w="19050">
            <a:solidFill>
              <a:srgbClr val="F2073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" name="Google Shape;58;p13"/>
          <p:cNvCxnSpPr/>
          <p:nvPr/>
        </p:nvCxnSpPr>
        <p:spPr>
          <a:xfrm>
            <a:off x="276225" y="1185875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4A671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" name="Google Shape;59;p13"/>
          <p:cNvCxnSpPr/>
          <p:nvPr/>
        </p:nvCxnSpPr>
        <p:spPr>
          <a:xfrm>
            <a:off x="276225" y="1436876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F2073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" name="Google Shape;60;p13"/>
          <p:cNvCxnSpPr/>
          <p:nvPr/>
        </p:nvCxnSpPr>
        <p:spPr>
          <a:xfrm>
            <a:off x="276225" y="1687877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4A671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" name="Google Shape;61;p13"/>
          <p:cNvCxnSpPr/>
          <p:nvPr/>
        </p:nvCxnSpPr>
        <p:spPr>
          <a:xfrm>
            <a:off x="276225" y="1938878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F2073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" name="Google Shape;62;p13"/>
          <p:cNvCxnSpPr/>
          <p:nvPr/>
        </p:nvCxnSpPr>
        <p:spPr>
          <a:xfrm>
            <a:off x="276225" y="2189879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4A671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" name="Google Shape;63;p13"/>
          <p:cNvCxnSpPr/>
          <p:nvPr/>
        </p:nvCxnSpPr>
        <p:spPr>
          <a:xfrm>
            <a:off x="276225" y="2440880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F2073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" name="Google Shape;64;p13"/>
          <p:cNvCxnSpPr/>
          <p:nvPr/>
        </p:nvCxnSpPr>
        <p:spPr>
          <a:xfrm>
            <a:off x="276225" y="2691881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4A671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" name="Google Shape;65;p13"/>
          <p:cNvCxnSpPr/>
          <p:nvPr/>
        </p:nvCxnSpPr>
        <p:spPr>
          <a:xfrm>
            <a:off x="276225" y="2942882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F2073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" name="Google Shape;66;p13"/>
          <p:cNvCxnSpPr/>
          <p:nvPr/>
        </p:nvCxnSpPr>
        <p:spPr>
          <a:xfrm>
            <a:off x="276225" y="3193883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4A671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" name="Google Shape;67;p13"/>
          <p:cNvCxnSpPr/>
          <p:nvPr/>
        </p:nvCxnSpPr>
        <p:spPr>
          <a:xfrm>
            <a:off x="276225" y="3444884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F2073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" name="Google Shape;68;p13"/>
          <p:cNvCxnSpPr/>
          <p:nvPr/>
        </p:nvCxnSpPr>
        <p:spPr>
          <a:xfrm>
            <a:off x="276225" y="3695885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4A671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" name="Google Shape;69;p13"/>
          <p:cNvCxnSpPr/>
          <p:nvPr/>
        </p:nvCxnSpPr>
        <p:spPr>
          <a:xfrm>
            <a:off x="276225" y="3946886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F2073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" name="Google Shape;70;p13"/>
          <p:cNvCxnSpPr/>
          <p:nvPr/>
        </p:nvCxnSpPr>
        <p:spPr>
          <a:xfrm>
            <a:off x="276225" y="4197887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4A671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" name="Google Shape;71;p13"/>
          <p:cNvCxnSpPr/>
          <p:nvPr/>
        </p:nvCxnSpPr>
        <p:spPr>
          <a:xfrm>
            <a:off x="276225" y="4448888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F2073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" name="Google Shape;72;p13"/>
          <p:cNvCxnSpPr/>
          <p:nvPr/>
        </p:nvCxnSpPr>
        <p:spPr>
          <a:xfrm>
            <a:off x="276225" y="4699889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4A671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" name="Google Shape;73;p13"/>
          <p:cNvCxnSpPr/>
          <p:nvPr/>
        </p:nvCxnSpPr>
        <p:spPr>
          <a:xfrm>
            <a:off x="276225" y="4950890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F2073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" name="Google Shape;74;p13"/>
          <p:cNvCxnSpPr/>
          <p:nvPr/>
        </p:nvCxnSpPr>
        <p:spPr>
          <a:xfrm>
            <a:off x="276225" y="5201891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4A671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" name="Google Shape;75;p13"/>
          <p:cNvCxnSpPr/>
          <p:nvPr/>
        </p:nvCxnSpPr>
        <p:spPr>
          <a:xfrm>
            <a:off x="276225" y="5452892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F2073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" name="Google Shape;76;p13"/>
          <p:cNvCxnSpPr/>
          <p:nvPr/>
        </p:nvCxnSpPr>
        <p:spPr>
          <a:xfrm>
            <a:off x="276225" y="5703893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4A671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" name="Google Shape;77;p13"/>
          <p:cNvCxnSpPr/>
          <p:nvPr/>
        </p:nvCxnSpPr>
        <p:spPr>
          <a:xfrm>
            <a:off x="276225" y="5954894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F2073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" name="Google Shape;78;p13"/>
          <p:cNvCxnSpPr/>
          <p:nvPr/>
        </p:nvCxnSpPr>
        <p:spPr>
          <a:xfrm>
            <a:off x="276225" y="6205895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4A671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" name="Google Shape;79;p13"/>
          <p:cNvCxnSpPr/>
          <p:nvPr/>
        </p:nvCxnSpPr>
        <p:spPr>
          <a:xfrm>
            <a:off x="276225" y="6456896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F2073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" name="Google Shape;80;p13"/>
          <p:cNvCxnSpPr/>
          <p:nvPr/>
        </p:nvCxnSpPr>
        <p:spPr>
          <a:xfrm>
            <a:off x="276225" y="6707897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4A671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" name="Google Shape;81;p13"/>
          <p:cNvCxnSpPr/>
          <p:nvPr/>
        </p:nvCxnSpPr>
        <p:spPr>
          <a:xfrm>
            <a:off x="276225" y="6958898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F2073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" name="Google Shape;82;p13"/>
          <p:cNvCxnSpPr/>
          <p:nvPr/>
        </p:nvCxnSpPr>
        <p:spPr>
          <a:xfrm>
            <a:off x="276225" y="7209899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4A671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" name="Google Shape;83;p13"/>
          <p:cNvCxnSpPr/>
          <p:nvPr/>
        </p:nvCxnSpPr>
        <p:spPr>
          <a:xfrm>
            <a:off x="276225" y="7460900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F2073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" name="Google Shape;84;p13"/>
          <p:cNvCxnSpPr/>
          <p:nvPr/>
        </p:nvCxnSpPr>
        <p:spPr>
          <a:xfrm>
            <a:off x="276225" y="7711901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4A671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" name="Google Shape;85;p13"/>
          <p:cNvCxnSpPr/>
          <p:nvPr/>
        </p:nvCxnSpPr>
        <p:spPr>
          <a:xfrm>
            <a:off x="276225" y="7962902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F2073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" name="Google Shape;86;p13"/>
          <p:cNvCxnSpPr/>
          <p:nvPr/>
        </p:nvCxnSpPr>
        <p:spPr>
          <a:xfrm>
            <a:off x="276225" y="8213903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4A671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" name="Google Shape;87;p13"/>
          <p:cNvCxnSpPr/>
          <p:nvPr/>
        </p:nvCxnSpPr>
        <p:spPr>
          <a:xfrm>
            <a:off x="276225" y="8464904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F2073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" name="Google Shape;88;p13"/>
          <p:cNvCxnSpPr/>
          <p:nvPr/>
        </p:nvCxnSpPr>
        <p:spPr>
          <a:xfrm>
            <a:off x="276225" y="8715905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4A671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" name="Google Shape;89;p13"/>
          <p:cNvCxnSpPr/>
          <p:nvPr/>
        </p:nvCxnSpPr>
        <p:spPr>
          <a:xfrm>
            <a:off x="276225" y="8966906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F2073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" name="Google Shape;90;p13"/>
          <p:cNvCxnSpPr/>
          <p:nvPr/>
        </p:nvCxnSpPr>
        <p:spPr>
          <a:xfrm>
            <a:off x="276225" y="9217907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4A671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" name="Google Shape;91;p13"/>
          <p:cNvCxnSpPr/>
          <p:nvPr/>
        </p:nvCxnSpPr>
        <p:spPr>
          <a:xfrm>
            <a:off x="276225" y="10953775"/>
            <a:ext cx="7020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" name="Google Shape;92;p13"/>
          <p:cNvCxnSpPr/>
          <p:nvPr/>
        </p:nvCxnSpPr>
        <p:spPr>
          <a:xfrm>
            <a:off x="276225" y="9468908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F2073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" name="Google Shape;93;p13"/>
          <p:cNvCxnSpPr/>
          <p:nvPr/>
        </p:nvCxnSpPr>
        <p:spPr>
          <a:xfrm>
            <a:off x="276225" y="9719909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4A671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" name="Google Shape;94;p13"/>
          <p:cNvCxnSpPr/>
          <p:nvPr/>
        </p:nvCxnSpPr>
        <p:spPr>
          <a:xfrm>
            <a:off x="276225" y="9970910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F2073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" name="Google Shape;95;p13"/>
          <p:cNvCxnSpPr/>
          <p:nvPr/>
        </p:nvCxnSpPr>
        <p:spPr>
          <a:xfrm>
            <a:off x="276225" y="10221911"/>
            <a:ext cx="7020000" cy="0"/>
          </a:xfrm>
          <a:prstGeom prst="straightConnector1">
            <a:avLst/>
          </a:prstGeom>
          <a:noFill/>
          <a:ln cap="flat" cmpd="sng" w="19050">
            <a:solidFill>
              <a:srgbClr val="4A671E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