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"/>
      <p:regular r:id="rId7"/>
      <p:bold r:id="rId8"/>
      <p:italic r:id="rId9"/>
      <p:boldItalic r:id="rId10"/>
    </p:embeddedFont>
    <p:embeddedFont>
      <p:font typeface="The Nautigal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747775"/>
          </p15:clr>
        </p15:guide>
        <p15:guide id="2" pos="442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TheNautigal-regular.fntdata"/><Relationship Id="rId10" Type="http://schemas.openxmlformats.org/officeDocument/2006/relationships/font" Target="fonts/Arimo-boldItalic.fntdata"/><Relationship Id="rId12" Type="http://schemas.openxmlformats.org/officeDocument/2006/relationships/font" Target="fonts/TheNautigal-bold.fntdata"/><Relationship Id="rId9" Type="http://schemas.openxmlformats.org/officeDocument/2006/relationships/font" Target="fonts/Arim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545700" y="1647025"/>
            <a:ext cx="6489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5" name="Google Shape;55;p13"/>
          <p:cNvGrpSpPr/>
          <p:nvPr/>
        </p:nvGrpSpPr>
        <p:grpSpPr>
          <a:xfrm>
            <a:off x="513542" y="483673"/>
            <a:ext cx="5819100" cy="992227"/>
            <a:chOff x="513542" y="483673"/>
            <a:chExt cx="5819100" cy="992227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513542" y="483673"/>
              <a:ext cx="58191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44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JALEN WISOZK</a:t>
              </a:r>
              <a:endParaRPr sz="4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525117" y="1183400"/>
              <a:ext cx="2912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9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Letter of Resignation</a:t>
              </a:r>
              <a:endParaRPr sz="19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533475" y="2012500"/>
            <a:ext cx="3439500" cy="1240125"/>
            <a:chOff x="533475" y="2012500"/>
            <a:chExt cx="3439500" cy="1240125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33475" y="2012500"/>
              <a:ext cx="343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To: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 Rashawn Anderson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533475" y="2233876"/>
              <a:ext cx="3439500" cy="37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Recipient's Position: 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Human 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Resources Department 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33475" y="2658651"/>
              <a:ext cx="343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Company Name: 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Yost Group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533475" y="2880025"/>
              <a:ext cx="3439500" cy="37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Company Address: </a:t>
              </a:r>
              <a:r>
                <a:rPr lang="uk" sz="1100">
                  <a:solidFill>
                    <a:srgbClr val="0D0D0D"/>
                  </a:solidFill>
                  <a:highlight>
                    <a:srgbClr val="FFFFFF"/>
                  </a:highlight>
                  <a:latin typeface="Arimo"/>
                  <a:ea typeface="Arimo"/>
                  <a:cs typeface="Arimo"/>
                  <a:sym typeface="Arimo"/>
                </a:rPr>
                <a:t>777 Pine Avenue</a:t>
              </a:r>
              <a:endParaRPr sz="1100">
                <a:solidFill>
                  <a:srgbClr val="0D0D0D"/>
                </a:solidFill>
                <a:highlight>
                  <a:srgbClr val="FFFFFF"/>
                </a:highlight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0D0D0D"/>
                  </a:solidFill>
                  <a:highlight>
                    <a:srgbClr val="FFFFFF"/>
                  </a:highlight>
                  <a:latin typeface="Arimo"/>
                  <a:ea typeface="Arimo"/>
                  <a:cs typeface="Arimo"/>
                  <a:sym typeface="Arimo"/>
                </a:rPr>
                <a:t>Unit</a:t>
              </a:r>
              <a:r>
                <a:rPr lang="uk" sz="1100">
                  <a:solidFill>
                    <a:srgbClr val="0D0D0D"/>
                  </a:solidFill>
                  <a:highlight>
                    <a:srgbClr val="FFFFFF"/>
                  </a:highlight>
                  <a:latin typeface="Arimo"/>
                  <a:ea typeface="Arimo"/>
                  <a:cs typeface="Arimo"/>
                  <a:sym typeface="Arimo"/>
                </a:rPr>
                <a:t> 404, Springfield, MI 49015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5050225" y="2012500"/>
            <a:ext cx="1969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02/28/2025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533475" y="3738900"/>
            <a:ext cx="6489000" cy="5377969"/>
            <a:chOff x="533475" y="3738900"/>
            <a:chExt cx="6489000" cy="5377969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533475" y="3738900"/>
              <a:ext cx="343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Dear Rashawn Anderson,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33475" y="4175475"/>
              <a:ext cx="6489000" cy="369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I am writing to formally resign from my position as [Your Position] at [Company Name], effective [Last Working Day, typically two weeks from the date of the letter].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I have thoroughly enjoyed my time at [Company Name] and am grateful for the opportunities for growth and development that I have been provided during my tenure. However, after careful consideration, I have decided to [mention reason for leaving, such as pursuing a new opportunity, furthering education, relocating, etc.].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I want to express my gratitude to [mention names of specific colleagues or supervisors] for their support, guidance, and mentorship throughout my time here. I have learned a great deal from each of you and will carry these lessons with me as I move forward in my career.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Please let me know if there are any specific procedures I need to follow regarding my departure. I am available to discuss this transition further at your earliest convenience.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I would like to take this opportunity to thank you and the entire team at [Company Name] for the 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wonderful experience I have had here. I wish the company continued success in the future.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33475" y="8094363"/>
              <a:ext cx="343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Thank you for your understanding.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533475" y="8511100"/>
              <a:ext cx="1599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Sincerely, 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33475" y="8947669"/>
              <a:ext cx="1599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Jalen Wisozk</a:t>
              </a:r>
              <a:endParaRPr b="1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3595200" y="9287149"/>
            <a:ext cx="3439500" cy="825060"/>
            <a:chOff x="533475" y="2012500"/>
            <a:chExt cx="3439500" cy="82506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533475" y="2012500"/>
              <a:ext cx="3439500" cy="37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Address: 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9258 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Anderson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Crossing 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Suite 756, </a:t>
              </a:r>
              <a:r>
                <a:rPr lang="uk" sz="1100">
                  <a:solidFill>
                    <a:srgbClr val="0D0D0D"/>
                  </a:solidFill>
                  <a:highlight>
                    <a:srgbClr val="FFFFFF"/>
                  </a:highlight>
                  <a:latin typeface="Arimo"/>
                  <a:ea typeface="Arimo"/>
                  <a:cs typeface="Arimo"/>
                  <a:sym typeface="Arimo"/>
                </a:rPr>
                <a:t>Springfield, MI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, 49013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533475" y="2442130"/>
              <a:ext cx="343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Phone: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 +1-012-345-6789</a:t>
              </a:r>
              <a:endParaRPr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533475" y="2668360"/>
              <a:ext cx="343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Email</a:t>
              </a:r>
              <a:r>
                <a:rPr b="1"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: </a:t>
              </a:r>
              <a:r>
                <a:rPr lang="uk" sz="1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jalenwisozk@mail.ltd</a:t>
              </a:r>
              <a:endParaRPr b="1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74" name="Google Shape;74;p13"/>
          <p:cNvSpPr txBox="1"/>
          <p:nvPr/>
        </p:nvSpPr>
        <p:spPr>
          <a:xfrm>
            <a:off x="519242" y="9324719"/>
            <a:ext cx="1599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4100">
                <a:solidFill>
                  <a:schemeClr val="dk1"/>
                </a:solidFill>
                <a:latin typeface="The Nautigal"/>
                <a:ea typeface="The Nautigal"/>
                <a:cs typeface="The Nautigal"/>
                <a:sym typeface="The Nautigal"/>
              </a:rPr>
              <a:t>Wisozk</a:t>
            </a:r>
            <a:endParaRPr sz="4100">
              <a:solidFill>
                <a:schemeClr val="dk1"/>
              </a:solidFill>
              <a:latin typeface="The Nautigal"/>
              <a:ea typeface="The Nautigal"/>
              <a:cs typeface="The Nautigal"/>
              <a:sym typeface="The Nautig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