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36000" cx="3204000"/>
  <p:notesSz cx="6858000" cy="9144000"/>
  <p:embeddedFontLst>
    <p:embeddedFont>
      <p:font typeface="Vollkorn"/>
      <p:regular r:id="rId8"/>
      <p:bold r:id="rId9"/>
      <p:italic r:id="rId10"/>
      <p:boldItalic r:id="rId11"/>
    </p:embeddedFont>
    <p:embeddedFont>
      <p:font typeface="La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951">
          <p15:clr>
            <a:srgbClr val="A4A3A4"/>
          </p15:clr>
        </p15:guide>
        <p15:guide id="2" pos="113">
          <p15:clr>
            <a:srgbClr val="9AA0A6"/>
          </p15:clr>
        </p15:guide>
        <p15:guide id="3" pos="107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51"/>
        <p:guide pos="113"/>
        <p:guide pos="107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Vollkorn-boldItalic.fntdata"/><Relationship Id="rId10" Type="http://schemas.openxmlformats.org/officeDocument/2006/relationships/font" Target="fonts/Vollkorn-italic.fntdata"/><Relationship Id="rId13" Type="http://schemas.openxmlformats.org/officeDocument/2006/relationships/font" Target="fonts/Lato-bold.fntdata"/><Relationship Id="rId12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Vollkorn-bold.fntdata"/><Relationship Id="rId15" Type="http://schemas.openxmlformats.org/officeDocument/2006/relationships/font" Target="fonts/Lato-boldItalic.fntdata"/><Relationship Id="rId14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Vollkor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dd982c2b17_0_5:notes"/>
          <p:cNvSpPr/>
          <p:nvPr>
            <p:ph idx="2" type="sldImg"/>
          </p:nvPr>
        </p:nvSpPr>
        <p:spPr>
          <a:xfrm>
            <a:off x="437330" y="685800"/>
            <a:ext cx="5984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dd982c2b1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221" y="265780"/>
            <a:ext cx="2985600" cy="7326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218" y="1011656"/>
            <a:ext cx="2985600" cy="282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218" y="767757"/>
            <a:ext cx="2985600" cy="3006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218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3243" y="411382"/>
            <a:ext cx="1401600" cy="12195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218" y="198324"/>
            <a:ext cx="984000" cy="2697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218" y="496025"/>
            <a:ext cx="984000" cy="11349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781" y="160683"/>
            <a:ext cx="2231100" cy="1460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2000" y="-45"/>
            <a:ext cx="16020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25" lIns="32225" spcFirstLastPara="1" rIns="32225" wrap="square" tIns="32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3030" y="440188"/>
            <a:ext cx="1417500" cy="5292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3030" y="1000573"/>
            <a:ext cx="1417500" cy="4410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30770" y="258462"/>
            <a:ext cx="1344600" cy="13191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218" y="1510127"/>
            <a:ext cx="2101800" cy="2160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218" y="394837"/>
            <a:ext cx="2985600" cy="700800"/>
          </a:xfrm>
          <a:prstGeom prst="rect">
            <a:avLst/>
          </a:prstGeom>
        </p:spPr>
        <p:txBody>
          <a:bodyPr anchorCtr="0" anchor="b" bIns="32225" lIns="32225" spcFirstLastPara="1" rIns="32225" wrap="square" tIns="322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218" y="1125204"/>
            <a:ext cx="2985600" cy="464400"/>
          </a:xfrm>
          <a:prstGeom prst="rect">
            <a:avLst/>
          </a:prstGeom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</p:spPr>
        <p:txBody>
          <a:bodyPr anchorCtr="0" anchor="ctr" bIns="32225" lIns="32225" spcFirstLastPara="1" rIns="32225" wrap="square" tIns="322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218" y="158854"/>
            <a:ext cx="29856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218" y="411382"/>
            <a:ext cx="29856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25" lIns="32225" spcFirstLastPara="1" rIns="32225" wrap="square" tIns="32225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8696" y="1664560"/>
            <a:ext cx="192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25" lIns="32225" spcFirstLastPara="1" rIns="32225" wrap="square" tIns="32225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4000" cy="900000"/>
          </a:xfrm>
          <a:prstGeom prst="rect">
            <a:avLst/>
          </a:prstGeom>
          <a:solidFill>
            <a:srgbClr val="6698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9896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78000" y="486000"/>
            <a:ext cx="2448000" cy="86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504750" y="608442"/>
            <a:ext cx="2194500" cy="619116"/>
            <a:chOff x="504750" y="599575"/>
            <a:chExt cx="2194500" cy="619116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504750" y="599575"/>
              <a:ext cx="2194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PRESLEY WITTING</a:t>
              </a:r>
              <a:endParaRPr sz="1800">
                <a:solidFill>
                  <a:schemeClr val="lt1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825900" y="910891"/>
              <a:ext cx="15522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LAWYER &amp; ATTORNEY</a:t>
              </a:r>
              <a:endPara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0" y="1180"/>
            <a:ext cx="3204000" cy="612000"/>
          </a:xfrm>
          <a:prstGeom prst="rect">
            <a:avLst/>
          </a:prstGeom>
          <a:solidFill>
            <a:srgbClr val="6698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9896"/>
              </a:solidFill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0" y="612000"/>
            <a:ext cx="3204000" cy="10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" name="Google Shape;65;p14"/>
          <p:cNvGrpSpPr/>
          <p:nvPr/>
        </p:nvGrpSpPr>
        <p:grpSpPr>
          <a:xfrm>
            <a:off x="504750" y="-2378"/>
            <a:ext cx="2194500" cy="619116"/>
            <a:chOff x="504750" y="599575"/>
            <a:chExt cx="2194500" cy="619116"/>
          </a:xfrm>
        </p:grpSpPr>
        <p:sp>
          <p:nvSpPr>
            <p:cNvPr id="66" name="Google Shape;66;p14"/>
            <p:cNvSpPr txBox="1"/>
            <p:nvPr/>
          </p:nvSpPr>
          <p:spPr>
            <a:xfrm>
              <a:off x="504750" y="599575"/>
              <a:ext cx="2194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Vollkorn"/>
                  <a:ea typeface="Vollkorn"/>
                  <a:cs typeface="Vollkorn"/>
                  <a:sym typeface="Vollkorn"/>
                </a:rPr>
                <a:t>PRESLEY WITTING</a:t>
              </a:r>
              <a:endParaRPr sz="1800">
                <a:solidFill>
                  <a:schemeClr val="lt1"/>
                </a:solidFill>
                <a:latin typeface="Vollkorn"/>
                <a:ea typeface="Vollkorn"/>
                <a:cs typeface="Vollkorn"/>
                <a:sym typeface="Vollkorn"/>
              </a:endParaRPr>
            </a:p>
          </p:txBody>
        </p:sp>
        <p:sp>
          <p:nvSpPr>
            <p:cNvPr id="67" name="Google Shape;67;p14"/>
            <p:cNvSpPr txBox="1"/>
            <p:nvPr/>
          </p:nvSpPr>
          <p:spPr>
            <a:xfrm>
              <a:off x="825900" y="910891"/>
              <a:ext cx="15522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LAWYER &amp; ATTORNEY</a:t>
              </a:r>
              <a:endPara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68" name="Google Shape;68;p14"/>
          <p:cNvGrpSpPr/>
          <p:nvPr/>
        </p:nvGrpSpPr>
        <p:grpSpPr>
          <a:xfrm>
            <a:off x="67515" y="835350"/>
            <a:ext cx="3068970" cy="885300"/>
            <a:chOff x="67515" y="808125"/>
            <a:chExt cx="3068970" cy="885300"/>
          </a:xfrm>
        </p:grpSpPr>
        <p:sp>
          <p:nvSpPr>
            <p:cNvPr id="69" name="Google Shape;69;p14"/>
            <p:cNvSpPr txBox="1"/>
            <p:nvPr/>
          </p:nvSpPr>
          <p:spPr>
            <a:xfrm>
              <a:off x="67515" y="808125"/>
              <a:ext cx="5757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800">
                  <a:latin typeface="Lato"/>
                  <a:ea typeface="Lato"/>
                  <a:cs typeface="Lato"/>
                  <a:sym typeface="Lato"/>
                </a:rPr>
                <a:t>Mobile:</a:t>
              </a:r>
              <a:endParaRPr b="1" sz="8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0" name="Google Shape;70;p14"/>
            <p:cNvSpPr txBox="1"/>
            <p:nvPr/>
          </p:nvSpPr>
          <p:spPr>
            <a:xfrm>
              <a:off x="491570" y="808125"/>
              <a:ext cx="9906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666666"/>
                  </a:solidFill>
                  <a:latin typeface="Lato"/>
                  <a:ea typeface="Lato"/>
                  <a:cs typeface="Lato"/>
                  <a:sym typeface="Lato"/>
                </a:rPr>
                <a:t>(123) 456-7890</a:t>
              </a:r>
              <a:endParaRPr sz="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1" name="Google Shape;71;p14"/>
            <p:cNvSpPr txBox="1"/>
            <p:nvPr/>
          </p:nvSpPr>
          <p:spPr>
            <a:xfrm>
              <a:off x="67515" y="1096875"/>
              <a:ext cx="5757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800">
                  <a:latin typeface="Lato"/>
                  <a:ea typeface="Lato"/>
                  <a:cs typeface="Lato"/>
                  <a:sym typeface="Lato"/>
                </a:rPr>
                <a:t>Mail:</a:t>
              </a:r>
              <a:endParaRPr b="1" sz="8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2" name="Google Shape;72;p14"/>
            <p:cNvSpPr txBox="1"/>
            <p:nvPr/>
          </p:nvSpPr>
          <p:spPr>
            <a:xfrm>
              <a:off x="377801" y="1096875"/>
              <a:ext cx="1104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666666"/>
                  </a:solidFill>
                  <a:latin typeface="Lato"/>
                  <a:ea typeface="Lato"/>
                  <a:cs typeface="Lato"/>
                  <a:sym typeface="Lato"/>
                </a:rPr>
                <a:t>mail@domain.ltd</a:t>
              </a:r>
              <a:endParaRPr sz="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3" name="Google Shape;73;p14"/>
            <p:cNvSpPr txBox="1"/>
            <p:nvPr/>
          </p:nvSpPr>
          <p:spPr>
            <a:xfrm>
              <a:off x="67515" y="1385625"/>
              <a:ext cx="6114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800">
                  <a:latin typeface="Lato"/>
                  <a:ea typeface="Lato"/>
                  <a:cs typeface="Lato"/>
                  <a:sym typeface="Lato"/>
                </a:rPr>
                <a:t>Website:</a:t>
              </a:r>
              <a:endParaRPr b="1" sz="8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4" name="Google Shape;74;p14"/>
            <p:cNvSpPr txBox="1"/>
            <p:nvPr/>
          </p:nvSpPr>
          <p:spPr>
            <a:xfrm>
              <a:off x="553180" y="1385625"/>
              <a:ext cx="978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666666"/>
                  </a:solidFill>
                  <a:latin typeface="Lato"/>
                  <a:ea typeface="Lato"/>
                  <a:cs typeface="Lato"/>
                  <a:sym typeface="Lato"/>
                </a:rPr>
                <a:t>domain.ltd</a:t>
              </a:r>
              <a:endParaRPr sz="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75" name="Google Shape;75;p14"/>
            <p:cNvCxnSpPr/>
            <p:nvPr/>
          </p:nvCxnSpPr>
          <p:spPr>
            <a:xfrm>
              <a:off x="167024" y="1101875"/>
              <a:ext cx="13296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4"/>
            <p:cNvCxnSpPr/>
            <p:nvPr/>
          </p:nvCxnSpPr>
          <p:spPr>
            <a:xfrm>
              <a:off x="167024" y="1385625"/>
              <a:ext cx="13296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7" name="Google Shape;77;p14"/>
            <p:cNvSpPr txBox="1"/>
            <p:nvPr/>
          </p:nvSpPr>
          <p:spPr>
            <a:xfrm>
              <a:off x="1596117" y="808125"/>
              <a:ext cx="6114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800">
                  <a:latin typeface="Lato"/>
                  <a:ea typeface="Lato"/>
                  <a:cs typeface="Lato"/>
                  <a:sym typeface="Lato"/>
                </a:rPr>
                <a:t>Linkedin:</a:t>
              </a:r>
              <a:endParaRPr b="1" sz="8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8" name="Google Shape;78;p14"/>
            <p:cNvSpPr txBox="1"/>
            <p:nvPr/>
          </p:nvSpPr>
          <p:spPr>
            <a:xfrm>
              <a:off x="2088900" y="808125"/>
              <a:ext cx="9906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666666"/>
                  </a:solidFill>
                  <a:latin typeface="Lato"/>
                  <a:ea typeface="Lato"/>
                  <a:cs typeface="Lato"/>
                  <a:sym typeface="Lato"/>
                </a:rPr>
                <a:t>username</a:t>
              </a:r>
              <a:endParaRPr sz="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9" name="Google Shape;79;p14"/>
            <p:cNvSpPr txBox="1"/>
            <p:nvPr/>
          </p:nvSpPr>
          <p:spPr>
            <a:xfrm>
              <a:off x="1596117" y="1096875"/>
              <a:ext cx="667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800">
                  <a:latin typeface="Lato"/>
                  <a:ea typeface="Lato"/>
                  <a:cs typeface="Lato"/>
                  <a:sym typeface="Lato"/>
                </a:rPr>
                <a:t>Facebook:</a:t>
              </a:r>
              <a:endParaRPr b="1" sz="8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0" name="Google Shape;80;p14"/>
            <p:cNvSpPr txBox="1"/>
            <p:nvPr/>
          </p:nvSpPr>
          <p:spPr>
            <a:xfrm>
              <a:off x="2140020" y="1096875"/>
              <a:ext cx="9906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666666"/>
                  </a:solidFill>
                  <a:latin typeface="Lato"/>
                  <a:ea typeface="Lato"/>
                  <a:cs typeface="Lato"/>
                  <a:sym typeface="Lato"/>
                </a:rPr>
                <a:t>username</a:t>
              </a:r>
              <a:endParaRPr sz="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1" name="Google Shape;81;p14"/>
            <p:cNvSpPr txBox="1"/>
            <p:nvPr/>
          </p:nvSpPr>
          <p:spPr>
            <a:xfrm>
              <a:off x="1596117" y="1385625"/>
              <a:ext cx="667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800">
                  <a:latin typeface="Lato"/>
                  <a:ea typeface="Lato"/>
                  <a:cs typeface="Lato"/>
                  <a:sym typeface="Lato"/>
                </a:rPr>
                <a:t>Instagram:</a:t>
              </a:r>
              <a:endParaRPr b="1" sz="8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2" name="Google Shape;82;p14"/>
            <p:cNvSpPr txBox="1"/>
            <p:nvPr/>
          </p:nvSpPr>
          <p:spPr>
            <a:xfrm>
              <a:off x="2157585" y="1385625"/>
              <a:ext cx="978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rgbClr val="666666"/>
                  </a:solidFill>
                  <a:latin typeface="Lato"/>
                  <a:ea typeface="Lato"/>
                  <a:cs typeface="Lato"/>
                  <a:sym typeface="Lato"/>
                </a:rPr>
                <a:t>username</a:t>
              </a:r>
              <a:endParaRPr sz="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83" name="Google Shape;83;p14"/>
            <p:cNvCxnSpPr/>
            <p:nvPr/>
          </p:nvCxnSpPr>
          <p:spPr>
            <a:xfrm>
              <a:off x="1698010" y="1101875"/>
              <a:ext cx="13296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4"/>
            <p:cNvCxnSpPr/>
            <p:nvPr/>
          </p:nvCxnSpPr>
          <p:spPr>
            <a:xfrm>
              <a:off x="1698010" y="1385625"/>
              <a:ext cx="13296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