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</p:sldIdLst>
  <p:sldSz cy="1836000" cx="3200400"/>
  <p:notesSz cx="6858000" cy="9144000"/>
  <p:embeddedFontLst>
    <p:embeddedFont>
      <p:font typeface="Playfair Display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0" Type="http://schemas.openxmlformats.org/officeDocument/2006/relationships/font" Target="fonts/PlayfairDisplay-boldItalic.fntdata"/><Relationship Id="rId9" Type="http://schemas.openxmlformats.org/officeDocument/2006/relationships/font" Target="fonts/PlayfairDisplay-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font" Target="fonts/PlayfairDisplay-regular.fntdata"/><Relationship Id="rId8" Type="http://schemas.openxmlformats.org/officeDocument/2006/relationships/font" Target="fonts/PlayfairDisplay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440692" y="685800"/>
            <a:ext cx="5977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440692" y="685800"/>
            <a:ext cx="5977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10bc6087860_0_11:notes"/>
          <p:cNvSpPr/>
          <p:nvPr>
            <p:ph idx="2" type="sldImg"/>
          </p:nvPr>
        </p:nvSpPr>
        <p:spPr>
          <a:xfrm>
            <a:off x="440692" y="685800"/>
            <a:ext cx="5977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10bc6087860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09098" y="265780"/>
            <a:ext cx="2982300" cy="7326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09095" y="1011656"/>
            <a:ext cx="2982300" cy="2829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09095" y="767757"/>
            <a:ext cx="2982300" cy="3006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09095" y="411382"/>
            <a:ext cx="2982300" cy="12195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09095" y="411382"/>
            <a:ext cx="1400100" cy="12195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691340" y="411382"/>
            <a:ext cx="1400100" cy="12195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09095" y="198324"/>
            <a:ext cx="982800" cy="2697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09095" y="496025"/>
            <a:ext cx="982800" cy="11349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54000" lvl="0" marL="4572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71588" y="160683"/>
            <a:ext cx="2228700" cy="14601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1pPr>
            <a:lvl2pPr lvl="1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600200" y="-45"/>
            <a:ext cx="1600200" cy="1836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32200" lIns="32200" spcFirstLastPara="1" rIns="32200" wrap="square" tIns="3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92925" y="440188"/>
            <a:ext cx="1415700" cy="5292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92925" y="1000573"/>
            <a:ext cx="1415700" cy="4410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728825" y="258462"/>
            <a:ext cx="1343100" cy="13191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09095" y="1510127"/>
            <a:ext cx="2099700" cy="2160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09095" y="394837"/>
            <a:ext cx="2982300" cy="7008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09095" y="1125204"/>
            <a:ext cx="2982300" cy="4644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6700" lvl="0" marL="457200" algn="ctr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09095" y="411382"/>
            <a:ext cx="2982300" cy="12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67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03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2pPr>
            <a:lvl3pPr indent="-2603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3pPr>
            <a:lvl4pPr indent="-2603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4pPr>
            <a:lvl5pPr indent="-2603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5pPr>
            <a:lvl6pPr indent="-2603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6pPr>
            <a:lvl7pPr indent="-2603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7pPr>
            <a:lvl8pPr indent="-2603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8pPr>
            <a:lvl9pPr indent="-2603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2200" lIns="32200" spcFirstLastPara="1" rIns="32200" wrap="square" tIns="32200">
            <a:normAutofit/>
          </a:bodyPr>
          <a:lstStyle>
            <a:lvl1pPr lvl="0" algn="r">
              <a:buNone/>
              <a:defRPr sz="400">
                <a:solidFill>
                  <a:schemeClr val="dk2"/>
                </a:solidFill>
              </a:defRPr>
            </a:lvl1pPr>
            <a:lvl2pPr lvl="1" algn="r">
              <a:buNone/>
              <a:defRPr sz="400">
                <a:solidFill>
                  <a:schemeClr val="dk2"/>
                </a:solidFill>
              </a:defRPr>
            </a:lvl2pPr>
            <a:lvl3pPr lvl="2" algn="r">
              <a:buNone/>
              <a:defRPr sz="400">
                <a:solidFill>
                  <a:schemeClr val="dk2"/>
                </a:solidFill>
              </a:defRPr>
            </a:lvl3pPr>
            <a:lvl4pPr lvl="3" algn="r">
              <a:buNone/>
              <a:defRPr sz="400">
                <a:solidFill>
                  <a:schemeClr val="dk2"/>
                </a:solidFill>
              </a:defRPr>
            </a:lvl4pPr>
            <a:lvl5pPr lvl="4" algn="r">
              <a:buNone/>
              <a:defRPr sz="400">
                <a:solidFill>
                  <a:schemeClr val="dk2"/>
                </a:solidFill>
              </a:defRPr>
            </a:lvl5pPr>
            <a:lvl6pPr lvl="5" algn="r">
              <a:buNone/>
              <a:defRPr sz="400">
                <a:solidFill>
                  <a:schemeClr val="dk2"/>
                </a:solidFill>
              </a:defRPr>
            </a:lvl6pPr>
            <a:lvl7pPr lvl="6" algn="r">
              <a:buNone/>
              <a:defRPr sz="400">
                <a:solidFill>
                  <a:schemeClr val="dk2"/>
                </a:solidFill>
              </a:defRPr>
            </a:lvl7pPr>
            <a:lvl8pPr lvl="7" algn="r">
              <a:buNone/>
              <a:defRPr sz="400">
                <a:solidFill>
                  <a:schemeClr val="dk2"/>
                </a:solidFill>
              </a:defRPr>
            </a:lvl8pPr>
            <a:lvl9pPr lvl="8" algn="r">
              <a:buNone/>
              <a:defRPr sz="4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3200400" cy="1836000"/>
          </a:xfrm>
          <a:prstGeom prst="rect">
            <a:avLst/>
          </a:prstGeom>
          <a:solidFill>
            <a:srgbClr val="21232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73075" y="79200"/>
            <a:ext cx="3054300" cy="1677600"/>
          </a:xfrm>
          <a:prstGeom prst="rect">
            <a:avLst/>
          </a:prstGeom>
          <a:noFill/>
          <a:ln cap="flat" cmpd="sng" w="19050">
            <a:solidFill>
              <a:srgbClr val="EFC56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106500" y="115200"/>
            <a:ext cx="2987400" cy="1605600"/>
          </a:xfrm>
          <a:prstGeom prst="rect">
            <a:avLst/>
          </a:prstGeom>
          <a:noFill/>
          <a:ln cap="flat" cmpd="sng" w="9525">
            <a:solidFill>
              <a:srgbClr val="EFC56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6400" y="370847"/>
            <a:ext cx="1187600" cy="100655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1104150" y="1551237"/>
            <a:ext cx="992100" cy="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">
                <a:solidFill>
                  <a:schemeClr val="lt1"/>
                </a:solidFill>
                <a:latin typeface="Spartan"/>
                <a:ea typeface="Spartan"/>
                <a:cs typeface="Spartan"/>
                <a:sym typeface="Spartan"/>
              </a:rPr>
              <a:t>Example.com</a:t>
            </a:r>
            <a:endParaRPr sz="600">
              <a:solidFill>
                <a:schemeClr val="lt1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554400" y="638359"/>
            <a:ext cx="20916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Hilbert &amp; Parker</a:t>
            </a:r>
            <a:endParaRPr sz="21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1159800" y="945214"/>
            <a:ext cx="8808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Lawyer</a:t>
            </a:r>
            <a:endParaRPr sz="9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/>
          <p:nvPr/>
        </p:nvSpPr>
        <p:spPr>
          <a:xfrm>
            <a:off x="0" y="0"/>
            <a:ext cx="3200400" cy="1836000"/>
          </a:xfrm>
          <a:prstGeom prst="rect">
            <a:avLst/>
          </a:prstGeom>
          <a:solidFill>
            <a:srgbClr val="EFC56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4"/>
          <p:cNvSpPr txBox="1"/>
          <p:nvPr/>
        </p:nvSpPr>
        <p:spPr>
          <a:xfrm>
            <a:off x="1159800" y="747425"/>
            <a:ext cx="1878000" cy="20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600">
                <a:solidFill>
                  <a:srgbClr val="21232F"/>
                </a:solidFill>
                <a:latin typeface="Spartan"/>
                <a:ea typeface="Spartan"/>
                <a:cs typeface="Spartan"/>
                <a:sym typeface="Spartan"/>
              </a:rPr>
              <a:t>Mobile:</a:t>
            </a:r>
            <a:r>
              <a:rPr lang="ru" sz="600">
                <a:solidFill>
                  <a:srgbClr val="21232F"/>
                </a:solidFill>
                <a:latin typeface="Spartan"/>
                <a:ea typeface="Spartan"/>
                <a:cs typeface="Spartan"/>
                <a:sym typeface="Spartan"/>
              </a:rPr>
              <a:t> 012-345-6789</a:t>
            </a:r>
            <a:endParaRPr sz="600">
              <a:solidFill>
                <a:srgbClr val="21232F"/>
              </a:solidFill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600">
                <a:solidFill>
                  <a:srgbClr val="21232F"/>
                </a:solidFill>
                <a:latin typeface="Spartan"/>
                <a:ea typeface="Spartan"/>
                <a:cs typeface="Spartan"/>
                <a:sym typeface="Spartan"/>
              </a:rPr>
              <a:t>Mobile:</a:t>
            </a:r>
            <a:r>
              <a:rPr lang="ru" sz="600">
                <a:solidFill>
                  <a:srgbClr val="21232F"/>
                </a:solidFill>
                <a:latin typeface="Spartan"/>
                <a:ea typeface="Spartan"/>
                <a:cs typeface="Spartan"/>
                <a:sym typeface="Spartan"/>
              </a:rPr>
              <a:t> 098-765-4321</a:t>
            </a:r>
            <a:endParaRPr sz="600">
              <a:solidFill>
                <a:srgbClr val="21232F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67" name="Google Shape;67;p14"/>
          <p:cNvSpPr txBox="1"/>
          <p:nvPr/>
        </p:nvSpPr>
        <p:spPr>
          <a:xfrm>
            <a:off x="1152743" y="154275"/>
            <a:ext cx="17676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21232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Hilbert &amp; Parker</a:t>
            </a:r>
            <a:endParaRPr sz="1600">
              <a:solidFill>
                <a:srgbClr val="21232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68" name="Google Shape;68;p14"/>
          <p:cNvSpPr txBox="1"/>
          <p:nvPr/>
        </p:nvSpPr>
        <p:spPr>
          <a:xfrm>
            <a:off x="1159800" y="380107"/>
            <a:ext cx="8808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21232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Lawyer</a:t>
            </a:r>
            <a:endParaRPr sz="1100">
              <a:solidFill>
                <a:srgbClr val="21232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69" name="Google Shape;69;p14"/>
          <p:cNvPicPr preferRelativeResize="0"/>
          <p:nvPr/>
        </p:nvPicPr>
        <p:blipFill rotWithShape="1">
          <a:blip r:embed="rId3">
            <a:alphaModFix/>
          </a:blip>
          <a:srcRect b="0" l="39202" r="0" t="0"/>
          <a:stretch/>
        </p:blipFill>
        <p:spPr>
          <a:xfrm>
            <a:off x="4" y="153425"/>
            <a:ext cx="1001575" cy="1391075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4"/>
          <p:cNvSpPr/>
          <p:nvPr/>
        </p:nvSpPr>
        <p:spPr>
          <a:xfrm>
            <a:off x="0" y="1697400"/>
            <a:ext cx="3200400" cy="138600"/>
          </a:xfrm>
          <a:prstGeom prst="rect">
            <a:avLst/>
          </a:prstGeom>
          <a:solidFill>
            <a:srgbClr val="21232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4"/>
          <p:cNvSpPr txBox="1"/>
          <p:nvPr/>
        </p:nvSpPr>
        <p:spPr>
          <a:xfrm>
            <a:off x="1159800" y="1044051"/>
            <a:ext cx="1878000" cy="20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600">
                <a:solidFill>
                  <a:srgbClr val="21232F"/>
                </a:solidFill>
                <a:latin typeface="Spartan"/>
                <a:ea typeface="Spartan"/>
                <a:cs typeface="Spartan"/>
                <a:sym typeface="Spartan"/>
              </a:rPr>
              <a:t>Website: </a:t>
            </a:r>
            <a:r>
              <a:rPr lang="ru" sz="600">
                <a:solidFill>
                  <a:srgbClr val="21232F"/>
                </a:solidFill>
                <a:latin typeface="Spartan"/>
                <a:ea typeface="Spartan"/>
                <a:cs typeface="Spartan"/>
                <a:sym typeface="Spartan"/>
              </a:rPr>
              <a:t>example.com</a:t>
            </a:r>
            <a:endParaRPr sz="600">
              <a:solidFill>
                <a:srgbClr val="21232F"/>
              </a:solidFill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600">
                <a:solidFill>
                  <a:srgbClr val="21232F"/>
                </a:solidFill>
                <a:latin typeface="Spartan"/>
                <a:ea typeface="Spartan"/>
                <a:cs typeface="Spartan"/>
                <a:sym typeface="Spartan"/>
              </a:rPr>
              <a:t>Email: </a:t>
            </a:r>
            <a:r>
              <a:rPr lang="ru" sz="600">
                <a:solidFill>
                  <a:srgbClr val="21232F"/>
                </a:solidFill>
                <a:latin typeface="Spartan"/>
                <a:ea typeface="Spartan"/>
                <a:cs typeface="Spartan"/>
                <a:sym typeface="Spartan"/>
              </a:rPr>
              <a:t>example@mail.com</a:t>
            </a:r>
            <a:endParaRPr b="1" sz="600">
              <a:solidFill>
                <a:srgbClr val="21232F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72" name="Google Shape;72;p14"/>
          <p:cNvSpPr txBox="1"/>
          <p:nvPr/>
        </p:nvSpPr>
        <p:spPr>
          <a:xfrm>
            <a:off x="1159800" y="1340675"/>
            <a:ext cx="1878000" cy="20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600">
                <a:solidFill>
                  <a:srgbClr val="21232F"/>
                </a:solidFill>
                <a:latin typeface="Spartan"/>
                <a:ea typeface="Spartan"/>
                <a:cs typeface="Spartan"/>
                <a:sym typeface="Spartan"/>
              </a:rPr>
              <a:t>Address: </a:t>
            </a:r>
            <a:r>
              <a:rPr lang="ru" sz="600">
                <a:solidFill>
                  <a:srgbClr val="21232F"/>
                </a:solidFill>
                <a:latin typeface="Spartan"/>
                <a:ea typeface="Spartan"/>
                <a:cs typeface="Spartan"/>
                <a:sym typeface="Spartan"/>
              </a:rPr>
              <a:t>5703 Rippin Crescent Apt, Bilzen</a:t>
            </a:r>
            <a:endParaRPr sz="600">
              <a:solidFill>
                <a:srgbClr val="21232F"/>
              </a:solidFill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600">
                <a:solidFill>
                  <a:srgbClr val="21232F"/>
                </a:solidFill>
                <a:latin typeface="Spartan"/>
                <a:ea typeface="Spartan"/>
                <a:cs typeface="Spartan"/>
                <a:sym typeface="Spartan"/>
              </a:rPr>
              <a:t>57073-7014</a:t>
            </a:r>
            <a:endParaRPr sz="600">
              <a:solidFill>
                <a:srgbClr val="21232F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