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rs Saint Delafield"/>
      <p:regular r:id="rId7"/>
    </p:embeddedFont>
    <p:embeddedFont>
      <p:font typeface="Philosopher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Philosopher-boldItalic.fntdata"/><Relationship Id="rId10" Type="http://schemas.openxmlformats.org/officeDocument/2006/relationships/font" Target="fonts/Philosopher-italic.fntdata"/><Relationship Id="rId9" Type="http://schemas.openxmlformats.org/officeDocument/2006/relationships/font" Target="fonts/Philosop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rsSaintDelafield-regular.fntdata"/><Relationship Id="rId8" Type="http://schemas.openxmlformats.org/officeDocument/2006/relationships/font" Target="fonts/Philosoph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66800" y="219075"/>
            <a:ext cx="54864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0">
                <a:solidFill>
                  <a:srgbClr val="DDBB2C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Itinerary</a:t>
            </a:r>
            <a:endParaRPr sz="16000">
              <a:solidFill>
                <a:srgbClr val="DDBB2C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770150" y="2638425"/>
            <a:ext cx="401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rPr>
              <a:t>W E E K E N D</a:t>
            </a:r>
            <a:endParaRPr sz="2600">
              <a:solidFill>
                <a:schemeClr val="dk1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206825" y="3162300"/>
            <a:ext cx="514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rPr>
              <a:t>SEPTEMBER 12 - 14 | MIAMI. FL</a:t>
            </a:r>
            <a:endParaRPr sz="1800">
              <a:solidFill>
                <a:schemeClr val="dk1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304925" y="4543425"/>
            <a:ext cx="188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rPr>
              <a:t>FRIDAY</a:t>
            </a:r>
            <a:endParaRPr sz="2400">
              <a:solidFill>
                <a:schemeClr val="dk1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304925" y="6705600"/>
            <a:ext cx="188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rPr>
              <a:t>SATURDAY</a:t>
            </a:r>
            <a:endParaRPr sz="2400">
              <a:solidFill>
                <a:schemeClr val="dk1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304925" y="8782050"/>
            <a:ext cx="188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rPr>
              <a:t>SUNDAY</a:t>
            </a:r>
            <a:endParaRPr sz="2400">
              <a:solidFill>
                <a:schemeClr val="dk1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981525" y="3731625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2 - 5 PM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CHECK IN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RIVIERA RESORT HOTEL</a:t>
            </a:r>
            <a:endParaRPr sz="18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981525" y="4322175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7 PM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DINNER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THE FRENCH RESTAURANT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81525" y="4931775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10 PM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COCKTAILS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THE FAMOUS LOUNGE BAR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981525" y="5838825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9 AM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BREAKFAST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CHEZ PANISSE CAFE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81525" y="6334125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11 AM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LIMO TRIP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981525" y="7181850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7 PM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DRINKS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HOT BIRD COCKTAIL BAR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981525" y="6707775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5 PM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LINGERIE SHOWER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981525" y="8084550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10 AM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BRUNCH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CHEZ PANISSE CAFE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981525" y="8684625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12 AM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POOL RELAX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SWIMMING WITH CHAMPAGNE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981525" y="9189450"/>
            <a:ext cx="23145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DBB2C"/>
                </a:solidFill>
                <a:latin typeface="Philosopher"/>
                <a:ea typeface="Philosopher"/>
                <a:cs typeface="Philosopher"/>
                <a:sym typeface="Philosopher"/>
              </a:rPr>
              <a:t>4 PM</a:t>
            </a:r>
            <a:r>
              <a:rPr lang="ru" sz="1800">
                <a:solidFill>
                  <a:srgbClr val="FF0000"/>
                </a:solidFill>
                <a:latin typeface="Philosopher"/>
                <a:ea typeface="Philosopher"/>
                <a:cs typeface="Philosopher"/>
                <a:sym typeface="Philosopher"/>
              </a:rPr>
              <a:t> </a:t>
            </a:r>
            <a:r>
              <a:rPr lang="ru" sz="1100">
                <a:latin typeface="Philosopher"/>
                <a:ea typeface="Philosopher"/>
                <a:cs typeface="Philosopher"/>
                <a:sym typeface="Philosopher"/>
              </a:rPr>
              <a:t>TAXI TO AIRPORT</a:t>
            </a:r>
            <a:endParaRPr sz="1100">
              <a:latin typeface="Philosopher"/>
              <a:ea typeface="Philosopher"/>
              <a:cs typeface="Philosopher"/>
              <a:sym typeface="Philosopher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800100" y="3857625"/>
            <a:ext cx="5953200" cy="6115200"/>
            <a:chOff x="800100" y="3857625"/>
            <a:chExt cx="5953200" cy="6115200"/>
          </a:xfrm>
        </p:grpSpPr>
        <p:cxnSp>
          <p:nvCxnSpPr>
            <p:cNvPr id="71" name="Google Shape;71;p13"/>
            <p:cNvCxnSpPr/>
            <p:nvPr/>
          </p:nvCxnSpPr>
          <p:spPr>
            <a:xfrm>
              <a:off x="3324225" y="3857625"/>
              <a:ext cx="0" cy="6115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800100" y="5753100"/>
              <a:ext cx="5953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800100" y="7991475"/>
              <a:ext cx="5953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