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5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</p:sldIdLst>
  <p:sldSz cy="5143500" cx="9144000"/>
  <p:notesSz cx="6858000" cy="9144000"/>
  <p:embeddedFontLst>
    <p:embeddedFont>
      <p:font typeface="Megrim"/>
      <p:regular r:id="rId46"/>
    </p:embeddedFont>
    <p:embeddedFont>
      <p:font typeface="Montserrat"/>
      <p:regular r:id="rId47"/>
      <p:bold r:id="rId48"/>
      <p:italic r:id="rId49"/>
      <p:boldItalic r:id="rId50"/>
    </p:embeddedFont>
    <p:embeddedFont>
      <p:font typeface="Abel"/>
      <p:regular r:id="rId5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EE5879B8-69FA-45E9-8B50-13E111EEC92F}">
  <a:tblStyle styleId="{EE5879B8-69FA-45E9-8B50-13E111EEC92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B1DCF972-F3DB-49DA-96C2-27350D1A7E48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font" Target="fonts/Megrim-regular.fntdata"/><Relationship Id="rId45" Type="http://schemas.openxmlformats.org/officeDocument/2006/relationships/slide" Target="slides/slide40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font" Target="fonts/Montserrat-bold.fntdata"/><Relationship Id="rId47" Type="http://schemas.openxmlformats.org/officeDocument/2006/relationships/font" Target="fonts/Montserrat-regular.fntdata"/><Relationship Id="rId49" Type="http://schemas.openxmlformats.org/officeDocument/2006/relationships/font" Target="fonts/Montserrat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font" Target="fonts/Abel-regular.fntdata"/><Relationship Id="rId50" Type="http://schemas.openxmlformats.org/officeDocument/2006/relationships/font" Target="fonts/Montserrat-bold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9" name="Shape 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0" name="Google Shape;750;g35f391192_0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1" name="Google Shape;751;g35f391192_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4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5" name="Google Shape;755;g3606f1c2d_3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6" name="Google Shape;756;g3606f1c2d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3" name="Shape 7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4" name="Google Shape;764;g35f391192_0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5" name="Google Shape;765;g35f391192_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Google Shape;772;g35f391192_02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3" name="Google Shape;773;g35f391192_0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7" name="Shape 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" name="Google Shape;778;g35f391192_0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9" name="Google Shape;779;g35f391192_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3" name="Shape 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" name="Google Shape;784;p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5" name="Google Shape;785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0" name="Shape 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" name="Google Shape;791;g35ed75ccf_01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2" name="Google Shape;792;g35ed75ccf_0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0" name="Shape 8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1" name="Google Shape;811;g35f391192_01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2" name="Google Shape;812;g35f391192_0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8" name="Shape 8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" name="Google Shape;819;g35f391192_04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0" name="Google Shape;820;g35f391192_0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7" name="Shape 8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" name="Google Shape;828;g35f391192_05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9" name="Google Shape;829;g35f391192_0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5" name="Shape 8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6" name="Google Shape;836;g35f391192_06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7" name="Google Shape;837;g35f391192_0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1" name="Shape 8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2" name="Google Shape;842;g35f391192_07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3" name="Google Shape;843;g35f391192_0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0" name="Shape 8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1" name="Google Shape;861;g35f391192_08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2" name="Google Shape;862;g35f391192_0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7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Google Shape;868;g35ed75ccf_0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9" name="Google Shape;869;g35ed75ccf_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1" name="Shape 8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" name="Google Shape;882;g35ed75ccf_02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3" name="Google Shape;883;g35ed75ccf_0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8" name="Shape 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" name="Google Shape;889;g35ed75ccf_03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0" name="Google Shape;890;g35ed75ccf_0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9" name="Shape 8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Google Shape;900;g35ed75ccf_04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1" name="Google Shape;901;g35ed75ccf_0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0" name="Shape 9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" name="Google Shape;931;g35ed75ccf_05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2" name="Google Shape;932;g35ed75ccf_0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2" name="Shape 9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3" name="Google Shape;943;g35ed75ccf_07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4" name="Google Shape;944;g35ed75ccf_0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6" name="Shape 9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7" name="Google Shape;967;g35ed75ccf_08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8" name="Google Shape;968;g35ed75ccf_0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8" name="Shape 9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9" name="Google Shape;979;g35ed75ccf_010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0" name="Google Shape;980;g35ed75ccf_0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0" name="Shape 9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1" name="Google Shape;991;g35ed75ccf_011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2" name="Google Shape;992;g35ed75ccf_0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2" name="Shape 10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" name="Google Shape;1003;g35ed75ccf_02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4" name="Google Shape;1004;g35ed75ccf_0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4" name="Shape 10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5" name="Google Shape;1015;g35ed75ccf_013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6" name="Google Shape;1016;g35ed75ccf_0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1" name="Shape 10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2" name="Google Shape;1022;g35ed75ccf_014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3" name="Google Shape;1023;g35ed75ccf_01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9" name="Shape 10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Google Shape;1030;gc67b8b0b90_0_6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1" name="Google Shape;1031;gc67b8b0b90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5" name="Shape 10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Google Shape;1036;gc67b8b0b90_0_7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7" name="Google Shape;1037;gc67b8b0b90_0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8" name="Shape 10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9" name="Google Shape;1079;gc67b8b0b90_0_11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0" name="Google Shape;1080;gc67b8b0b90_0_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0" name="Shape 1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1" name="Google Shape;1111;gc67b8b0b90_0_14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2" name="Google Shape;1112;gc67b8b0b90_0_1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7" name="Shape 1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8" name="Google Shape;1118;gc67b8b0b90_0_15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9" name="Google Shape;1119;gc67b8b0b90_0_1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5" name="Shape 1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" name="Google Shape;1136;gc67b8b0b90_0_16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7" name="Google Shape;1137;gc67b8b0b90_0_1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5" name="Shape 1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6" name="Google Shape;1176;gc67b8b0b90_0_20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7" name="Google Shape;1177;gc67b8b0b90_0_2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1" name="Shape 1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2" name="Google Shape;1202;gc67b8b0b90_0_23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3" name="Google Shape;1203;gc67b8b0b90_0_2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5" name="Shape 1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6" name="Google Shape;1216;gc67b8b0b90_0_24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7" name="Google Shape;1217;gc67b8b0b90_0_2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5" name="Shape 1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6" name="Google Shape;1306;gc67b8b0b90_0_33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7" name="Google Shape;1307;gc67b8b0b90_0_3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2" name="Shape 1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3" name="Google Shape;1313;g5a9d1b0a2e_2_62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4" name="Google Shape;1314;g5a9d1b0a2e_2_6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0" name="Shape 1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1" name="Google Shape;1381;g35694cd56_06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2" name="Google Shape;1382;g35694cd56_0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9" name="Shape 1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0" name="Google Shape;1670;g77c04b666d_2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1" name="Google Shape;1671;g77c04b666d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9" name="Shape 2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0" name="Google Shape;2120;g134fb1cf8c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1" name="Google Shape;2121;g134fb1cf8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6" name="Shape 2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7" name="Google Shape;2127;g63a05ea6bf_290_5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8" name="Google Shape;2128;g63a05ea6bf_29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2"/>
          <p:cNvSpPr txBox="1"/>
          <p:nvPr>
            <p:ph type="ctrTitle"/>
          </p:nvPr>
        </p:nvSpPr>
        <p:spPr>
          <a:xfrm>
            <a:off x="1786450" y="1991825"/>
            <a:ext cx="5571000" cy="115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grpSp>
        <p:nvGrpSpPr>
          <p:cNvPr id="308" name="Google Shape;308;p2"/>
          <p:cNvGrpSpPr/>
          <p:nvPr/>
        </p:nvGrpSpPr>
        <p:grpSpPr>
          <a:xfrm>
            <a:off x="581091" y="275904"/>
            <a:ext cx="1406883" cy="1406883"/>
            <a:chOff x="1911350" y="374650"/>
            <a:chExt cx="1739900" cy="1739900"/>
          </a:xfrm>
        </p:grpSpPr>
        <p:sp>
          <p:nvSpPr>
            <p:cNvPr id="309" name="Google Shape;309;p2"/>
            <p:cNvSpPr/>
            <p:nvPr/>
          </p:nvSpPr>
          <p:spPr>
            <a:xfrm>
              <a:off x="1911350" y="374650"/>
              <a:ext cx="1739900" cy="1739900"/>
            </a:xfrm>
            <a:custGeom>
              <a:rect b="b" l="l" r="r" t="t"/>
              <a:pathLst>
                <a:path extrusionOk="0" h="1739900" w="1739900">
                  <a:moveTo>
                    <a:pt x="1739900" y="869950"/>
                  </a:moveTo>
                  <a:cubicBezTo>
                    <a:pt x="1739900" y="1350410"/>
                    <a:pt x="1350410" y="1739900"/>
                    <a:pt x="869950" y="1739900"/>
                  </a:cubicBezTo>
                  <a:cubicBezTo>
                    <a:pt x="389490" y="1739900"/>
                    <a:pt x="0" y="1350410"/>
                    <a:pt x="0" y="869950"/>
                  </a:cubicBezTo>
                  <a:cubicBezTo>
                    <a:pt x="0" y="389490"/>
                    <a:pt x="389490" y="0"/>
                    <a:pt x="869950" y="0"/>
                  </a:cubicBezTo>
                  <a:cubicBezTo>
                    <a:pt x="1350410" y="0"/>
                    <a:pt x="1739900" y="389490"/>
                    <a:pt x="1739900" y="869950"/>
                  </a:cubicBezTo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20000">
                  <a:srgbClr val="FFFFFF"/>
                </a:gs>
                <a:gs pos="78000">
                  <a:srgbClr val="251047"/>
                </a:gs>
                <a:gs pos="100000">
                  <a:srgbClr val="251047"/>
                </a:gs>
              </a:gsLst>
              <a:lin ang="2700006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310" name="Google Shape;310;p2"/>
            <p:cNvGrpSpPr/>
            <p:nvPr/>
          </p:nvGrpSpPr>
          <p:grpSpPr>
            <a:xfrm>
              <a:off x="1911350" y="534943"/>
              <a:ext cx="1733550" cy="1506282"/>
              <a:chOff x="1911350" y="534943"/>
              <a:chExt cx="1733550" cy="1506282"/>
            </a:xfrm>
          </p:grpSpPr>
          <p:sp>
            <p:nvSpPr>
              <p:cNvPr id="311" name="Google Shape;311;p2"/>
              <p:cNvSpPr/>
              <p:nvPr/>
            </p:nvSpPr>
            <p:spPr>
              <a:xfrm>
                <a:off x="1971154" y="1537243"/>
                <a:ext cx="1612900" cy="260350"/>
              </a:xfrm>
              <a:custGeom>
                <a:rect b="b" l="l" r="r" t="t"/>
                <a:pathLst>
                  <a:path extrusionOk="0" h="260350" w="1612900">
                    <a:moveTo>
                      <a:pt x="1582356" y="22418"/>
                    </a:moveTo>
                    <a:cubicBezTo>
                      <a:pt x="1560182" y="17711"/>
                      <a:pt x="1537913" y="13611"/>
                      <a:pt x="1515548" y="10118"/>
                    </a:cubicBezTo>
                    <a:cubicBezTo>
                      <a:pt x="1504347" y="8404"/>
                      <a:pt x="1493139" y="6715"/>
                      <a:pt x="1481823" y="5375"/>
                    </a:cubicBezTo>
                    <a:lnTo>
                      <a:pt x="1464786" y="3343"/>
                    </a:lnTo>
                    <a:cubicBezTo>
                      <a:pt x="1459071" y="2759"/>
                      <a:pt x="1453357" y="2174"/>
                      <a:pt x="1447007" y="1831"/>
                    </a:cubicBezTo>
                    <a:cubicBezTo>
                      <a:pt x="1397211" y="-2367"/>
                      <a:pt x="1347071" y="662"/>
                      <a:pt x="1298143" y="10823"/>
                    </a:cubicBezTo>
                    <a:cubicBezTo>
                      <a:pt x="1250901" y="20797"/>
                      <a:pt x="1204718" y="35256"/>
                      <a:pt x="1160221" y="54003"/>
                    </a:cubicBezTo>
                    <a:cubicBezTo>
                      <a:pt x="1117137" y="71542"/>
                      <a:pt x="1076789" y="90084"/>
                      <a:pt x="1038416" y="110239"/>
                    </a:cubicBezTo>
                    <a:cubicBezTo>
                      <a:pt x="999947" y="130152"/>
                      <a:pt x="962984" y="151304"/>
                      <a:pt x="924433" y="169605"/>
                    </a:cubicBezTo>
                    <a:cubicBezTo>
                      <a:pt x="914724" y="174450"/>
                      <a:pt x="905383" y="178279"/>
                      <a:pt x="895693" y="182305"/>
                    </a:cubicBezTo>
                    <a:cubicBezTo>
                      <a:pt x="890867" y="184261"/>
                      <a:pt x="886066" y="186451"/>
                      <a:pt x="881170" y="188242"/>
                    </a:cubicBezTo>
                    <a:lnTo>
                      <a:pt x="866350" y="193144"/>
                    </a:lnTo>
                    <a:cubicBezTo>
                      <a:pt x="861397" y="194833"/>
                      <a:pt x="856399" y="196319"/>
                      <a:pt x="851383" y="197894"/>
                    </a:cubicBezTo>
                    <a:cubicBezTo>
                      <a:pt x="846353" y="199285"/>
                      <a:pt x="841273" y="200434"/>
                      <a:pt x="836187" y="201666"/>
                    </a:cubicBezTo>
                    <a:cubicBezTo>
                      <a:pt x="826027" y="204195"/>
                      <a:pt x="815729" y="206137"/>
                      <a:pt x="805345" y="207482"/>
                    </a:cubicBezTo>
                    <a:cubicBezTo>
                      <a:pt x="763626" y="213638"/>
                      <a:pt x="721145" y="212347"/>
                      <a:pt x="679876" y="203672"/>
                    </a:cubicBezTo>
                    <a:cubicBezTo>
                      <a:pt x="638278" y="194193"/>
                      <a:pt x="598255" y="178796"/>
                      <a:pt x="561029" y="157952"/>
                    </a:cubicBezTo>
                    <a:cubicBezTo>
                      <a:pt x="523012" y="137912"/>
                      <a:pt x="486359" y="114773"/>
                      <a:pt x="447523" y="95024"/>
                    </a:cubicBezTo>
                    <a:cubicBezTo>
                      <a:pt x="408067" y="74627"/>
                      <a:pt x="366814" y="57913"/>
                      <a:pt x="324288" y="45094"/>
                    </a:cubicBezTo>
                    <a:cubicBezTo>
                      <a:pt x="280098" y="31061"/>
                      <a:pt x="234751" y="20976"/>
                      <a:pt x="188779" y="14957"/>
                    </a:cubicBezTo>
                    <a:cubicBezTo>
                      <a:pt x="141633" y="8820"/>
                      <a:pt x="93880" y="8998"/>
                      <a:pt x="46780" y="15484"/>
                    </a:cubicBezTo>
                    <a:cubicBezTo>
                      <a:pt x="31036" y="17835"/>
                      <a:pt x="15422" y="20991"/>
                      <a:pt x="0" y="24939"/>
                    </a:cubicBezTo>
                    <a:cubicBezTo>
                      <a:pt x="9944" y="50301"/>
                      <a:pt x="21035" y="75066"/>
                      <a:pt x="33274" y="99234"/>
                    </a:cubicBezTo>
                    <a:cubicBezTo>
                      <a:pt x="36639" y="100066"/>
                      <a:pt x="40075" y="100809"/>
                      <a:pt x="43434" y="101679"/>
                    </a:cubicBezTo>
                    <a:cubicBezTo>
                      <a:pt x="83839" y="111890"/>
                      <a:pt x="122606" y="123904"/>
                      <a:pt x="161188" y="137410"/>
                    </a:cubicBezTo>
                    <a:cubicBezTo>
                      <a:pt x="199771" y="150917"/>
                      <a:pt x="238195" y="165547"/>
                      <a:pt x="277571" y="180717"/>
                    </a:cubicBezTo>
                    <a:cubicBezTo>
                      <a:pt x="317677" y="197002"/>
                      <a:pt x="358872" y="210461"/>
                      <a:pt x="400857" y="220995"/>
                    </a:cubicBezTo>
                    <a:cubicBezTo>
                      <a:pt x="445254" y="231318"/>
                      <a:pt x="490288" y="238683"/>
                      <a:pt x="535661" y="243042"/>
                    </a:cubicBezTo>
                    <a:cubicBezTo>
                      <a:pt x="581635" y="247767"/>
                      <a:pt x="627393" y="251361"/>
                      <a:pt x="672630" y="254987"/>
                    </a:cubicBezTo>
                    <a:cubicBezTo>
                      <a:pt x="717867" y="258613"/>
                      <a:pt x="763099" y="261394"/>
                      <a:pt x="808946" y="261578"/>
                    </a:cubicBezTo>
                    <a:lnTo>
                      <a:pt x="817544" y="261629"/>
                    </a:lnTo>
                    <a:cubicBezTo>
                      <a:pt x="820426" y="261737"/>
                      <a:pt x="823303" y="261813"/>
                      <a:pt x="826167" y="261686"/>
                    </a:cubicBezTo>
                    <a:lnTo>
                      <a:pt x="843413" y="261229"/>
                    </a:lnTo>
                    <a:cubicBezTo>
                      <a:pt x="849179" y="261102"/>
                      <a:pt x="855002" y="261229"/>
                      <a:pt x="860781" y="261013"/>
                    </a:cubicBezTo>
                    <a:cubicBezTo>
                      <a:pt x="866540" y="260657"/>
                      <a:pt x="872312" y="260277"/>
                      <a:pt x="878129" y="260061"/>
                    </a:cubicBezTo>
                    <a:lnTo>
                      <a:pt x="895623" y="259267"/>
                    </a:lnTo>
                    <a:cubicBezTo>
                      <a:pt x="901452" y="258905"/>
                      <a:pt x="907237" y="258308"/>
                      <a:pt x="913079" y="257825"/>
                    </a:cubicBezTo>
                    <a:cubicBezTo>
                      <a:pt x="924655" y="256695"/>
                      <a:pt x="936739" y="256111"/>
                      <a:pt x="947960" y="254530"/>
                    </a:cubicBezTo>
                    <a:cubicBezTo>
                      <a:pt x="993476" y="249779"/>
                      <a:pt x="1038646" y="242146"/>
                      <a:pt x="1083196" y="231676"/>
                    </a:cubicBezTo>
                    <a:cubicBezTo>
                      <a:pt x="1126928" y="221586"/>
                      <a:pt x="1168127" y="208308"/>
                      <a:pt x="1208113" y="198294"/>
                    </a:cubicBezTo>
                    <a:cubicBezTo>
                      <a:pt x="1246325" y="188498"/>
                      <a:pt x="1285195" y="181477"/>
                      <a:pt x="1324419" y="177288"/>
                    </a:cubicBezTo>
                    <a:cubicBezTo>
                      <a:pt x="1361901" y="173560"/>
                      <a:pt x="1399586" y="172288"/>
                      <a:pt x="1437233" y="173478"/>
                    </a:cubicBezTo>
                    <a:lnTo>
                      <a:pt x="1542586" y="176933"/>
                    </a:lnTo>
                    <a:cubicBezTo>
                      <a:pt x="1572351" y="130592"/>
                      <a:pt x="1597635" y="81522"/>
                      <a:pt x="1618094" y="30387"/>
                    </a:cubicBezTo>
                    <a:cubicBezTo>
                      <a:pt x="1606207" y="27547"/>
                      <a:pt x="1594294" y="24890"/>
                      <a:pt x="1582356" y="22418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2" name="Google Shape;312;p2"/>
              <p:cNvSpPr/>
              <p:nvPr/>
            </p:nvSpPr>
            <p:spPr>
              <a:xfrm>
                <a:off x="2230672" y="1768175"/>
                <a:ext cx="1181100" cy="273050"/>
              </a:xfrm>
              <a:custGeom>
                <a:rect b="b" l="l" r="r" t="t"/>
                <a:pathLst>
                  <a:path extrusionOk="0" h="273050" w="1181100">
                    <a:moveTo>
                      <a:pt x="1185767" y="70830"/>
                    </a:moveTo>
                    <a:cubicBezTo>
                      <a:pt x="1168432" y="60251"/>
                      <a:pt x="1150372" y="49691"/>
                      <a:pt x="1130617" y="39797"/>
                    </a:cubicBezTo>
                    <a:cubicBezTo>
                      <a:pt x="1097899" y="23007"/>
                      <a:pt x="1062880" y="11142"/>
                      <a:pt x="1026693" y="4587"/>
                    </a:cubicBezTo>
                    <a:cubicBezTo>
                      <a:pt x="1016865" y="2804"/>
                      <a:pt x="1006939" y="1606"/>
                      <a:pt x="996969" y="999"/>
                    </a:cubicBezTo>
                    <a:lnTo>
                      <a:pt x="981774" y="122"/>
                    </a:lnTo>
                    <a:cubicBezTo>
                      <a:pt x="976694" y="-201"/>
                      <a:pt x="971563" y="205"/>
                      <a:pt x="966445" y="332"/>
                    </a:cubicBezTo>
                    <a:lnTo>
                      <a:pt x="951040" y="967"/>
                    </a:lnTo>
                    <a:cubicBezTo>
                      <a:pt x="945890" y="1158"/>
                      <a:pt x="940753" y="2148"/>
                      <a:pt x="935596" y="2745"/>
                    </a:cubicBezTo>
                    <a:cubicBezTo>
                      <a:pt x="925512" y="4040"/>
                      <a:pt x="915508" y="5898"/>
                      <a:pt x="905631" y="8308"/>
                    </a:cubicBezTo>
                    <a:cubicBezTo>
                      <a:pt x="900608" y="9292"/>
                      <a:pt x="896169" y="10746"/>
                      <a:pt x="891477" y="12080"/>
                    </a:cubicBezTo>
                    <a:cubicBezTo>
                      <a:pt x="886784" y="13413"/>
                      <a:pt x="882104" y="14753"/>
                      <a:pt x="877659" y="16239"/>
                    </a:cubicBezTo>
                    <a:cubicBezTo>
                      <a:pt x="869023" y="19471"/>
                      <a:pt x="859822" y="22360"/>
                      <a:pt x="851770" y="26024"/>
                    </a:cubicBezTo>
                    <a:lnTo>
                      <a:pt x="839369" y="31320"/>
                    </a:lnTo>
                    <a:lnTo>
                      <a:pt x="827577" y="36959"/>
                    </a:lnTo>
                    <a:cubicBezTo>
                      <a:pt x="819601" y="40699"/>
                      <a:pt x="812336" y="44719"/>
                      <a:pt x="804869" y="48668"/>
                    </a:cubicBezTo>
                    <a:cubicBezTo>
                      <a:pt x="775507" y="64804"/>
                      <a:pt x="749624" y="81612"/>
                      <a:pt x="724548" y="96293"/>
                    </a:cubicBezTo>
                    <a:cubicBezTo>
                      <a:pt x="712007" y="103767"/>
                      <a:pt x="699897" y="110263"/>
                      <a:pt x="687934" y="116582"/>
                    </a:cubicBezTo>
                    <a:lnTo>
                      <a:pt x="679139" y="121065"/>
                    </a:lnTo>
                    <a:cubicBezTo>
                      <a:pt x="676199" y="122709"/>
                      <a:pt x="673322" y="124240"/>
                      <a:pt x="670490" y="125573"/>
                    </a:cubicBezTo>
                    <a:cubicBezTo>
                      <a:pt x="667646" y="127008"/>
                      <a:pt x="664775" y="128348"/>
                      <a:pt x="661905" y="129917"/>
                    </a:cubicBezTo>
                    <a:cubicBezTo>
                      <a:pt x="658870" y="131421"/>
                      <a:pt x="655511" y="132844"/>
                      <a:pt x="652317" y="134323"/>
                    </a:cubicBezTo>
                    <a:cubicBezTo>
                      <a:pt x="626510" y="146204"/>
                      <a:pt x="599345" y="158911"/>
                      <a:pt x="570637" y="169560"/>
                    </a:cubicBezTo>
                    <a:cubicBezTo>
                      <a:pt x="541798" y="180438"/>
                      <a:pt x="511818" y="188011"/>
                      <a:pt x="481273" y="192134"/>
                    </a:cubicBezTo>
                    <a:cubicBezTo>
                      <a:pt x="450606" y="196139"/>
                      <a:pt x="419560" y="196316"/>
                      <a:pt x="388849" y="192661"/>
                    </a:cubicBezTo>
                    <a:cubicBezTo>
                      <a:pt x="357432" y="188285"/>
                      <a:pt x="326536" y="180759"/>
                      <a:pt x="296628" y="170195"/>
                    </a:cubicBezTo>
                    <a:cubicBezTo>
                      <a:pt x="266132" y="159316"/>
                      <a:pt x="235046" y="150170"/>
                      <a:pt x="203518" y="142801"/>
                    </a:cubicBezTo>
                    <a:cubicBezTo>
                      <a:pt x="171821" y="136289"/>
                      <a:pt x="139413" y="133916"/>
                      <a:pt x="107105" y="135740"/>
                    </a:cubicBezTo>
                    <a:cubicBezTo>
                      <a:pt x="73929" y="137007"/>
                      <a:pt x="40921" y="141096"/>
                      <a:pt x="8439" y="147963"/>
                    </a:cubicBezTo>
                    <a:cubicBezTo>
                      <a:pt x="5620" y="148598"/>
                      <a:pt x="2813" y="149233"/>
                      <a:pt x="0" y="149906"/>
                    </a:cubicBezTo>
                    <a:cubicBezTo>
                      <a:pt x="62760" y="201304"/>
                      <a:pt x="132403" y="243669"/>
                      <a:pt x="206902" y="275770"/>
                    </a:cubicBezTo>
                    <a:cubicBezTo>
                      <a:pt x="234912" y="271757"/>
                      <a:pt x="263417" y="264911"/>
                      <a:pt x="292094" y="258853"/>
                    </a:cubicBezTo>
                    <a:cubicBezTo>
                      <a:pt x="323405" y="251499"/>
                      <a:pt x="355258" y="246679"/>
                      <a:pt x="387344" y="244439"/>
                    </a:cubicBezTo>
                    <a:cubicBezTo>
                      <a:pt x="419076" y="242876"/>
                      <a:pt x="450877" y="243462"/>
                      <a:pt x="482530" y="246192"/>
                    </a:cubicBezTo>
                    <a:cubicBezTo>
                      <a:pt x="514477" y="248604"/>
                      <a:pt x="546888" y="253354"/>
                      <a:pt x="580377" y="257139"/>
                    </a:cubicBezTo>
                    <a:cubicBezTo>
                      <a:pt x="614532" y="261549"/>
                      <a:pt x="649044" y="262525"/>
                      <a:pt x="683393" y="260054"/>
                    </a:cubicBezTo>
                    <a:cubicBezTo>
                      <a:pt x="687781" y="259647"/>
                      <a:pt x="692055" y="259361"/>
                      <a:pt x="696570" y="258841"/>
                    </a:cubicBezTo>
                    <a:cubicBezTo>
                      <a:pt x="701218" y="258206"/>
                      <a:pt x="705828" y="257323"/>
                      <a:pt x="710483" y="256542"/>
                    </a:cubicBezTo>
                    <a:cubicBezTo>
                      <a:pt x="719969" y="255113"/>
                      <a:pt x="728491" y="252802"/>
                      <a:pt x="737508" y="250636"/>
                    </a:cubicBezTo>
                    <a:cubicBezTo>
                      <a:pt x="754780" y="245823"/>
                      <a:pt x="771589" y="240407"/>
                      <a:pt x="787451" y="234761"/>
                    </a:cubicBezTo>
                    <a:cubicBezTo>
                      <a:pt x="851154" y="212282"/>
                      <a:pt x="906723" y="188660"/>
                      <a:pt x="950455" y="174303"/>
                    </a:cubicBezTo>
                    <a:cubicBezTo>
                      <a:pt x="960748" y="170866"/>
                      <a:pt x="971230" y="168025"/>
                      <a:pt x="981850" y="165794"/>
                    </a:cubicBezTo>
                    <a:cubicBezTo>
                      <a:pt x="984517" y="165292"/>
                      <a:pt x="987133" y="164397"/>
                      <a:pt x="989876" y="164010"/>
                    </a:cubicBezTo>
                    <a:lnTo>
                      <a:pt x="998131" y="162771"/>
                    </a:lnTo>
                    <a:cubicBezTo>
                      <a:pt x="1003805" y="161782"/>
                      <a:pt x="1009529" y="161101"/>
                      <a:pt x="1015276" y="160733"/>
                    </a:cubicBezTo>
                    <a:cubicBezTo>
                      <a:pt x="1039222" y="158966"/>
                      <a:pt x="1063272" y="159142"/>
                      <a:pt x="1087190" y="161260"/>
                    </a:cubicBezTo>
                    <a:cubicBezTo>
                      <a:pt x="1122308" y="133676"/>
                      <a:pt x="1155263" y="103444"/>
                      <a:pt x="1185767" y="70830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3" name="Google Shape;313;p2"/>
              <p:cNvSpPr/>
              <p:nvPr/>
            </p:nvSpPr>
            <p:spPr>
              <a:xfrm>
                <a:off x="2166976" y="534943"/>
                <a:ext cx="1212850" cy="266700"/>
              </a:xfrm>
              <a:custGeom>
                <a:rect b="b" l="l" r="r" t="t"/>
                <a:pathLst>
                  <a:path extrusionOk="0" h="266700" w="1212850">
                    <a:moveTo>
                      <a:pt x="14433" y="106712"/>
                    </a:moveTo>
                    <a:cubicBezTo>
                      <a:pt x="28003" y="117545"/>
                      <a:pt x="41910" y="128086"/>
                      <a:pt x="56172" y="138132"/>
                    </a:cubicBezTo>
                    <a:cubicBezTo>
                      <a:pt x="70777" y="147542"/>
                      <a:pt x="85591" y="156699"/>
                      <a:pt x="100724" y="165310"/>
                    </a:cubicBezTo>
                    <a:cubicBezTo>
                      <a:pt x="116180" y="173190"/>
                      <a:pt x="131648" y="181185"/>
                      <a:pt x="147809" y="187573"/>
                    </a:cubicBezTo>
                    <a:cubicBezTo>
                      <a:pt x="164129" y="193595"/>
                      <a:pt x="180819" y="198560"/>
                      <a:pt x="197777" y="202438"/>
                    </a:cubicBezTo>
                    <a:cubicBezTo>
                      <a:pt x="214946" y="205782"/>
                      <a:pt x="232274" y="208251"/>
                      <a:pt x="249694" y="209836"/>
                    </a:cubicBezTo>
                    <a:cubicBezTo>
                      <a:pt x="267265" y="210922"/>
                      <a:pt x="284740" y="211677"/>
                      <a:pt x="302050" y="212211"/>
                    </a:cubicBezTo>
                    <a:cubicBezTo>
                      <a:pt x="319538" y="212071"/>
                      <a:pt x="336664" y="212509"/>
                      <a:pt x="353593" y="213150"/>
                    </a:cubicBezTo>
                    <a:cubicBezTo>
                      <a:pt x="370643" y="213195"/>
                      <a:pt x="387293" y="214420"/>
                      <a:pt x="403822" y="215983"/>
                    </a:cubicBezTo>
                    <a:cubicBezTo>
                      <a:pt x="420427" y="217037"/>
                      <a:pt x="436778" y="219304"/>
                      <a:pt x="453104" y="221837"/>
                    </a:cubicBezTo>
                    <a:cubicBezTo>
                      <a:pt x="469493" y="223837"/>
                      <a:pt x="485788" y="226759"/>
                      <a:pt x="502133" y="229940"/>
                    </a:cubicBezTo>
                    <a:cubicBezTo>
                      <a:pt x="510330" y="231210"/>
                      <a:pt x="518503" y="233013"/>
                      <a:pt x="526726" y="234518"/>
                    </a:cubicBezTo>
                    <a:lnTo>
                      <a:pt x="551415" y="240005"/>
                    </a:lnTo>
                    <a:cubicBezTo>
                      <a:pt x="567925" y="243180"/>
                      <a:pt x="584581" y="247320"/>
                      <a:pt x="601389" y="251098"/>
                    </a:cubicBezTo>
                    <a:cubicBezTo>
                      <a:pt x="618192" y="254413"/>
                      <a:pt x="635171" y="258013"/>
                      <a:pt x="652285" y="261004"/>
                    </a:cubicBezTo>
                    <a:cubicBezTo>
                      <a:pt x="669373" y="263436"/>
                      <a:pt x="686625" y="265709"/>
                      <a:pt x="703917" y="267113"/>
                    </a:cubicBezTo>
                    <a:cubicBezTo>
                      <a:pt x="712546" y="267532"/>
                      <a:pt x="721201" y="267932"/>
                      <a:pt x="729843" y="268002"/>
                    </a:cubicBezTo>
                    <a:cubicBezTo>
                      <a:pt x="738499" y="268180"/>
                      <a:pt x="747173" y="268326"/>
                      <a:pt x="755821" y="268065"/>
                    </a:cubicBezTo>
                    <a:lnTo>
                      <a:pt x="807657" y="264598"/>
                    </a:lnTo>
                    <a:lnTo>
                      <a:pt x="859511" y="258693"/>
                    </a:lnTo>
                    <a:cubicBezTo>
                      <a:pt x="876656" y="255797"/>
                      <a:pt x="893940" y="253073"/>
                      <a:pt x="911111" y="249745"/>
                    </a:cubicBezTo>
                    <a:cubicBezTo>
                      <a:pt x="928097" y="245688"/>
                      <a:pt x="945115" y="241535"/>
                      <a:pt x="961911" y="236652"/>
                    </a:cubicBezTo>
                    <a:cubicBezTo>
                      <a:pt x="978548" y="231187"/>
                      <a:pt x="995028" y="225260"/>
                      <a:pt x="1011352" y="218872"/>
                    </a:cubicBezTo>
                    <a:cubicBezTo>
                      <a:pt x="1076214" y="191577"/>
                      <a:pt x="1136046" y="153610"/>
                      <a:pt x="1188364" y="106547"/>
                    </a:cubicBezTo>
                    <a:cubicBezTo>
                      <a:pt x="1197496" y="98012"/>
                      <a:pt x="1206360" y="89268"/>
                      <a:pt x="1215111" y="80467"/>
                    </a:cubicBezTo>
                    <a:cubicBezTo>
                      <a:pt x="1184600" y="51327"/>
                      <a:pt x="1152020" y="24434"/>
                      <a:pt x="1117625" y="0"/>
                    </a:cubicBezTo>
                    <a:cubicBezTo>
                      <a:pt x="1061275" y="21260"/>
                      <a:pt x="1005865" y="39814"/>
                      <a:pt x="950620" y="58007"/>
                    </a:cubicBezTo>
                    <a:cubicBezTo>
                      <a:pt x="936435" y="62351"/>
                      <a:pt x="922414" y="67075"/>
                      <a:pt x="908552" y="72314"/>
                    </a:cubicBezTo>
                    <a:cubicBezTo>
                      <a:pt x="894410" y="76759"/>
                      <a:pt x="880440" y="81801"/>
                      <a:pt x="866457" y="87014"/>
                    </a:cubicBezTo>
                    <a:cubicBezTo>
                      <a:pt x="852291" y="91611"/>
                      <a:pt x="838181" y="96634"/>
                      <a:pt x="823982" y="101581"/>
                    </a:cubicBezTo>
                    <a:lnTo>
                      <a:pt x="780802" y="114916"/>
                    </a:lnTo>
                    <a:lnTo>
                      <a:pt x="736835" y="126448"/>
                    </a:lnTo>
                    <a:cubicBezTo>
                      <a:pt x="722052" y="129889"/>
                      <a:pt x="707237" y="133693"/>
                      <a:pt x="692385" y="138157"/>
                    </a:cubicBezTo>
                    <a:cubicBezTo>
                      <a:pt x="677458" y="141967"/>
                      <a:pt x="662430" y="146179"/>
                      <a:pt x="647300" y="150793"/>
                    </a:cubicBezTo>
                    <a:lnTo>
                      <a:pt x="601256" y="163011"/>
                    </a:lnTo>
                    <a:cubicBezTo>
                      <a:pt x="585749" y="166484"/>
                      <a:pt x="570071" y="169609"/>
                      <a:pt x="554266" y="172180"/>
                    </a:cubicBezTo>
                    <a:cubicBezTo>
                      <a:pt x="538499" y="174314"/>
                      <a:pt x="522656" y="175406"/>
                      <a:pt x="506774" y="176092"/>
                    </a:cubicBezTo>
                    <a:cubicBezTo>
                      <a:pt x="490953" y="176120"/>
                      <a:pt x="475141" y="175353"/>
                      <a:pt x="459397" y="173793"/>
                    </a:cubicBezTo>
                    <a:cubicBezTo>
                      <a:pt x="443708" y="171810"/>
                      <a:pt x="428155" y="168869"/>
                      <a:pt x="412826" y="164986"/>
                    </a:cubicBezTo>
                    <a:cubicBezTo>
                      <a:pt x="397540" y="160585"/>
                      <a:pt x="382554" y="155199"/>
                      <a:pt x="367963" y="148863"/>
                    </a:cubicBezTo>
                    <a:cubicBezTo>
                      <a:pt x="353396" y="142240"/>
                      <a:pt x="339268" y="134398"/>
                      <a:pt x="325374" y="126543"/>
                    </a:cubicBezTo>
                    <a:cubicBezTo>
                      <a:pt x="311563" y="118358"/>
                      <a:pt x="298196" y="109398"/>
                      <a:pt x="284772" y="101308"/>
                    </a:cubicBezTo>
                    <a:lnTo>
                      <a:pt x="265017" y="88494"/>
                    </a:lnTo>
                    <a:cubicBezTo>
                      <a:pt x="258407" y="84417"/>
                      <a:pt x="251828" y="80391"/>
                      <a:pt x="245148" y="76727"/>
                    </a:cubicBezTo>
                    <a:cubicBezTo>
                      <a:pt x="232267" y="68796"/>
                      <a:pt x="218937" y="61619"/>
                      <a:pt x="205226" y="55232"/>
                    </a:cubicBezTo>
                    <a:cubicBezTo>
                      <a:pt x="191891" y="48400"/>
                      <a:pt x="178219" y="42412"/>
                      <a:pt x="164332" y="36735"/>
                    </a:cubicBezTo>
                    <a:cubicBezTo>
                      <a:pt x="150692" y="30620"/>
                      <a:pt x="137109" y="24359"/>
                      <a:pt x="123057" y="18739"/>
                    </a:cubicBezTo>
                    <a:cubicBezTo>
                      <a:pt x="115310" y="15221"/>
                      <a:pt x="107518" y="11716"/>
                      <a:pt x="99657" y="8280"/>
                    </a:cubicBezTo>
                    <a:cubicBezTo>
                      <a:pt x="64347" y="34222"/>
                      <a:pt x="31034" y="62778"/>
                      <a:pt x="0" y="93707"/>
                    </a:cubicBezTo>
                    <a:cubicBezTo>
                      <a:pt x="4775" y="98082"/>
                      <a:pt x="9544" y="102464"/>
                      <a:pt x="14433" y="106712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4" name="Google Shape;314;p2"/>
              <p:cNvSpPr/>
              <p:nvPr/>
            </p:nvSpPr>
            <p:spPr>
              <a:xfrm>
                <a:off x="1941919" y="733469"/>
                <a:ext cx="1625600" cy="419100"/>
              </a:xfrm>
              <a:custGeom>
                <a:rect b="b" l="l" r="r" t="t"/>
                <a:pathLst>
                  <a:path extrusionOk="0" h="419100" w="1625600">
                    <a:moveTo>
                      <a:pt x="126911" y="259817"/>
                    </a:moveTo>
                    <a:cubicBezTo>
                      <a:pt x="141237" y="257499"/>
                      <a:pt x="155486" y="255264"/>
                      <a:pt x="169850" y="253340"/>
                    </a:cubicBezTo>
                    <a:lnTo>
                      <a:pt x="191332" y="250482"/>
                    </a:lnTo>
                    <a:cubicBezTo>
                      <a:pt x="198488" y="249688"/>
                      <a:pt x="205619" y="249003"/>
                      <a:pt x="212820" y="248082"/>
                    </a:cubicBezTo>
                    <a:cubicBezTo>
                      <a:pt x="227120" y="246628"/>
                      <a:pt x="241503" y="245396"/>
                      <a:pt x="255753" y="244951"/>
                    </a:cubicBezTo>
                    <a:cubicBezTo>
                      <a:pt x="262960" y="244520"/>
                      <a:pt x="270015" y="244545"/>
                      <a:pt x="277133" y="244532"/>
                    </a:cubicBezTo>
                    <a:cubicBezTo>
                      <a:pt x="280708" y="244532"/>
                      <a:pt x="284239" y="244411"/>
                      <a:pt x="287884" y="244570"/>
                    </a:cubicBezTo>
                    <a:lnTo>
                      <a:pt x="298882" y="245205"/>
                    </a:lnTo>
                    <a:cubicBezTo>
                      <a:pt x="359137" y="247908"/>
                      <a:pt x="418757" y="258692"/>
                      <a:pt x="476142" y="277266"/>
                    </a:cubicBezTo>
                    <a:cubicBezTo>
                      <a:pt x="505352" y="286353"/>
                      <a:pt x="534264" y="297002"/>
                      <a:pt x="563093" y="308445"/>
                    </a:cubicBezTo>
                    <a:cubicBezTo>
                      <a:pt x="592004" y="319557"/>
                      <a:pt x="620719" y="331724"/>
                      <a:pt x="650088" y="343230"/>
                    </a:cubicBezTo>
                    <a:cubicBezTo>
                      <a:pt x="708571" y="366306"/>
                      <a:pt x="768744" y="390004"/>
                      <a:pt x="833603" y="404768"/>
                    </a:cubicBezTo>
                    <a:cubicBezTo>
                      <a:pt x="849662" y="409213"/>
                      <a:pt x="866229" y="411378"/>
                      <a:pt x="882815" y="414293"/>
                    </a:cubicBezTo>
                    <a:cubicBezTo>
                      <a:pt x="899474" y="417118"/>
                      <a:pt x="916284" y="418971"/>
                      <a:pt x="933158" y="419843"/>
                    </a:cubicBezTo>
                    <a:lnTo>
                      <a:pt x="945858" y="420827"/>
                    </a:lnTo>
                    <a:lnTo>
                      <a:pt x="952208" y="421310"/>
                    </a:lnTo>
                    <a:lnTo>
                      <a:pt x="958558" y="421310"/>
                    </a:lnTo>
                    <a:lnTo>
                      <a:pt x="984085" y="421234"/>
                    </a:lnTo>
                    <a:cubicBezTo>
                      <a:pt x="992734" y="421030"/>
                      <a:pt x="1000906" y="421049"/>
                      <a:pt x="1010018" y="420599"/>
                    </a:cubicBezTo>
                    <a:cubicBezTo>
                      <a:pt x="1015098" y="420065"/>
                      <a:pt x="1020496" y="419589"/>
                      <a:pt x="1025379" y="418871"/>
                    </a:cubicBezTo>
                    <a:cubicBezTo>
                      <a:pt x="1030262" y="418154"/>
                      <a:pt x="1035114" y="417309"/>
                      <a:pt x="1039787" y="416408"/>
                    </a:cubicBezTo>
                    <a:cubicBezTo>
                      <a:pt x="1057372" y="412960"/>
                      <a:pt x="1074733" y="408454"/>
                      <a:pt x="1091775" y="402914"/>
                    </a:cubicBezTo>
                    <a:cubicBezTo>
                      <a:pt x="1108285" y="397834"/>
                      <a:pt x="1123798" y="392055"/>
                      <a:pt x="1139146" y="386036"/>
                    </a:cubicBezTo>
                    <a:cubicBezTo>
                      <a:pt x="1169727" y="374040"/>
                      <a:pt x="1198969" y="360953"/>
                      <a:pt x="1227855" y="347821"/>
                    </a:cubicBezTo>
                    <a:cubicBezTo>
                      <a:pt x="1285450" y="321380"/>
                      <a:pt x="1341476" y="294291"/>
                      <a:pt x="1396606" y="266592"/>
                    </a:cubicBezTo>
                    <a:cubicBezTo>
                      <a:pt x="1451852" y="239109"/>
                      <a:pt x="1505896" y="210769"/>
                      <a:pt x="1559268" y="182137"/>
                    </a:cubicBezTo>
                    <a:cubicBezTo>
                      <a:pt x="1582484" y="169704"/>
                      <a:pt x="1605612" y="157326"/>
                      <a:pt x="1628654" y="145002"/>
                    </a:cubicBezTo>
                    <a:cubicBezTo>
                      <a:pt x="1604962" y="94022"/>
                      <a:pt x="1576380" y="45461"/>
                      <a:pt x="1543310" y="0"/>
                    </a:cubicBezTo>
                    <a:cubicBezTo>
                      <a:pt x="1522322" y="9343"/>
                      <a:pt x="1501578" y="19016"/>
                      <a:pt x="1481080" y="29020"/>
                    </a:cubicBezTo>
                    <a:cubicBezTo>
                      <a:pt x="1367492" y="83934"/>
                      <a:pt x="1262501" y="151575"/>
                      <a:pt x="1158094" y="212706"/>
                    </a:cubicBezTo>
                    <a:cubicBezTo>
                      <a:pt x="1132059" y="227914"/>
                      <a:pt x="1105929" y="242405"/>
                      <a:pt x="1080243" y="256026"/>
                    </a:cubicBezTo>
                    <a:cubicBezTo>
                      <a:pt x="1067397" y="262668"/>
                      <a:pt x="1054608" y="269284"/>
                      <a:pt x="1042238" y="275304"/>
                    </a:cubicBezTo>
                    <a:cubicBezTo>
                      <a:pt x="1029830" y="281172"/>
                      <a:pt x="1017543" y="286988"/>
                      <a:pt x="1006367" y="291325"/>
                    </a:cubicBezTo>
                    <a:lnTo>
                      <a:pt x="998245" y="294329"/>
                    </a:lnTo>
                    <a:cubicBezTo>
                      <a:pt x="995604" y="295339"/>
                      <a:pt x="993337" y="295993"/>
                      <a:pt x="990835" y="296907"/>
                    </a:cubicBezTo>
                    <a:cubicBezTo>
                      <a:pt x="984631" y="298456"/>
                      <a:pt x="977398" y="299872"/>
                      <a:pt x="970687" y="301384"/>
                    </a:cubicBezTo>
                    <a:lnTo>
                      <a:pt x="950112" y="306229"/>
                    </a:lnTo>
                    <a:lnTo>
                      <a:pt x="944937" y="307429"/>
                    </a:lnTo>
                    <a:lnTo>
                      <a:pt x="939730" y="308191"/>
                    </a:lnTo>
                    <a:lnTo>
                      <a:pt x="929278" y="309734"/>
                    </a:lnTo>
                    <a:cubicBezTo>
                      <a:pt x="915308" y="311639"/>
                      <a:pt x="901218" y="314452"/>
                      <a:pt x="886955" y="315030"/>
                    </a:cubicBezTo>
                    <a:cubicBezTo>
                      <a:pt x="872608" y="316484"/>
                      <a:pt x="858196" y="317217"/>
                      <a:pt x="843775" y="317227"/>
                    </a:cubicBezTo>
                    <a:cubicBezTo>
                      <a:pt x="829291" y="317011"/>
                      <a:pt x="814629" y="317424"/>
                      <a:pt x="799960" y="315862"/>
                    </a:cubicBezTo>
                    <a:lnTo>
                      <a:pt x="777856" y="314160"/>
                    </a:lnTo>
                    <a:cubicBezTo>
                      <a:pt x="770465" y="313703"/>
                      <a:pt x="763143" y="312147"/>
                      <a:pt x="755758" y="311175"/>
                    </a:cubicBezTo>
                    <a:cubicBezTo>
                      <a:pt x="740988" y="309042"/>
                      <a:pt x="726237" y="306521"/>
                      <a:pt x="711518" y="303086"/>
                    </a:cubicBezTo>
                    <a:lnTo>
                      <a:pt x="689464" y="298006"/>
                    </a:lnTo>
                    <a:cubicBezTo>
                      <a:pt x="682104" y="296228"/>
                      <a:pt x="674795" y="294081"/>
                      <a:pt x="667506" y="291960"/>
                    </a:cubicBezTo>
                    <a:lnTo>
                      <a:pt x="645585" y="285610"/>
                    </a:lnTo>
                    <a:cubicBezTo>
                      <a:pt x="638277" y="283324"/>
                      <a:pt x="631063" y="280778"/>
                      <a:pt x="623792" y="278378"/>
                    </a:cubicBezTo>
                    <a:lnTo>
                      <a:pt x="602025" y="271005"/>
                    </a:lnTo>
                    <a:lnTo>
                      <a:pt x="580352" y="262966"/>
                    </a:lnTo>
                    <a:cubicBezTo>
                      <a:pt x="551396" y="252451"/>
                      <a:pt x="522707" y="240582"/>
                      <a:pt x="493814" y="228587"/>
                    </a:cubicBezTo>
                    <a:cubicBezTo>
                      <a:pt x="436099" y="204591"/>
                      <a:pt x="377870" y="178422"/>
                      <a:pt x="315157" y="157905"/>
                    </a:cubicBezTo>
                    <a:lnTo>
                      <a:pt x="303428" y="153943"/>
                    </a:lnTo>
                    <a:cubicBezTo>
                      <a:pt x="299485" y="152673"/>
                      <a:pt x="295326" y="151625"/>
                      <a:pt x="291268" y="150451"/>
                    </a:cubicBezTo>
                    <a:cubicBezTo>
                      <a:pt x="283102" y="148158"/>
                      <a:pt x="274873" y="145840"/>
                      <a:pt x="266675" y="144101"/>
                    </a:cubicBezTo>
                    <a:cubicBezTo>
                      <a:pt x="250215" y="140113"/>
                      <a:pt x="233725" y="137020"/>
                      <a:pt x="217145" y="134207"/>
                    </a:cubicBezTo>
                    <a:cubicBezTo>
                      <a:pt x="208890" y="132937"/>
                      <a:pt x="200577" y="131616"/>
                      <a:pt x="192278" y="130651"/>
                    </a:cubicBezTo>
                    <a:lnTo>
                      <a:pt x="167399" y="128041"/>
                    </a:lnTo>
                    <a:cubicBezTo>
                      <a:pt x="150857" y="127045"/>
                      <a:pt x="134214" y="125755"/>
                      <a:pt x="117710" y="125800"/>
                    </a:cubicBezTo>
                    <a:cubicBezTo>
                      <a:pt x="97777" y="125514"/>
                      <a:pt x="77946" y="126289"/>
                      <a:pt x="58223" y="127800"/>
                    </a:cubicBezTo>
                    <a:cubicBezTo>
                      <a:pt x="33959" y="177144"/>
                      <a:pt x="14462" y="228692"/>
                      <a:pt x="0" y="281743"/>
                    </a:cubicBezTo>
                    <a:cubicBezTo>
                      <a:pt x="42388" y="273907"/>
                      <a:pt x="84692" y="266598"/>
                      <a:pt x="126911" y="259817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5" name="Google Shape;315;p2"/>
              <p:cNvSpPr/>
              <p:nvPr/>
            </p:nvSpPr>
            <p:spPr>
              <a:xfrm>
                <a:off x="1911350" y="1116410"/>
                <a:ext cx="1733550" cy="463550"/>
              </a:xfrm>
              <a:custGeom>
                <a:rect b="b" l="l" r="r" t="t"/>
                <a:pathLst>
                  <a:path extrusionOk="0" h="463550" w="1733550">
                    <a:moveTo>
                      <a:pt x="180740" y="143354"/>
                    </a:moveTo>
                    <a:cubicBezTo>
                      <a:pt x="185871" y="143849"/>
                      <a:pt x="190976" y="143608"/>
                      <a:pt x="196113" y="144579"/>
                    </a:cubicBezTo>
                    <a:cubicBezTo>
                      <a:pt x="201244" y="145379"/>
                      <a:pt x="206369" y="146167"/>
                      <a:pt x="211512" y="146795"/>
                    </a:cubicBezTo>
                    <a:lnTo>
                      <a:pt x="219221" y="147773"/>
                    </a:lnTo>
                    <a:cubicBezTo>
                      <a:pt x="221819" y="147976"/>
                      <a:pt x="224402" y="148339"/>
                      <a:pt x="226955" y="148859"/>
                    </a:cubicBezTo>
                    <a:cubicBezTo>
                      <a:pt x="232118" y="149932"/>
                      <a:pt x="237299" y="150878"/>
                      <a:pt x="242507" y="151748"/>
                    </a:cubicBezTo>
                    <a:cubicBezTo>
                      <a:pt x="247714" y="152618"/>
                      <a:pt x="252940" y="153399"/>
                      <a:pt x="258185" y="154244"/>
                    </a:cubicBezTo>
                    <a:cubicBezTo>
                      <a:pt x="263411" y="155514"/>
                      <a:pt x="268707" y="156600"/>
                      <a:pt x="273983" y="157774"/>
                    </a:cubicBezTo>
                    <a:cubicBezTo>
                      <a:pt x="284569" y="159952"/>
                      <a:pt x="295713" y="161832"/>
                      <a:pt x="304889" y="164048"/>
                    </a:cubicBezTo>
                    <a:cubicBezTo>
                      <a:pt x="347189" y="174021"/>
                      <a:pt x="387709" y="190421"/>
                      <a:pt x="425037" y="212677"/>
                    </a:cubicBezTo>
                    <a:cubicBezTo>
                      <a:pt x="467146" y="238128"/>
                      <a:pt x="506969" y="267179"/>
                      <a:pt x="544062" y="299506"/>
                    </a:cubicBezTo>
                    <a:cubicBezTo>
                      <a:pt x="582676" y="331891"/>
                      <a:pt x="621716" y="365546"/>
                      <a:pt x="666833" y="393620"/>
                    </a:cubicBezTo>
                    <a:cubicBezTo>
                      <a:pt x="689686" y="407907"/>
                      <a:pt x="713702" y="420245"/>
                      <a:pt x="738626" y="430501"/>
                    </a:cubicBezTo>
                    <a:cubicBezTo>
                      <a:pt x="763773" y="441143"/>
                      <a:pt x="789737" y="449739"/>
                      <a:pt x="816267" y="456205"/>
                    </a:cubicBezTo>
                    <a:cubicBezTo>
                      <a:pt x="844398" y="463061"/>
                      <a:pt x="873281" y="466346"/>
                      <a:pt x="902233" y="465984"/>
                    </a:cubicBezTo>
                    <a:cubicBezTo>
                      <a:pt x="931964" y="465332"/>
                      <a:pt x="961475" y="460725"/>
                      <a:pt x="989990" y="452287"/>
                    </a:cubicBezTo>
                    <a:cubicBezTo>
                      <a:pt x="1046855" y="435669"/>
                      <a:pt x="1094499" y="406269"/>
                      <a:pt x="1137361" y="380317"/>
                    </a:cubicBezTo>
                    <a:cubicBezTo>
                      <a:pt x="1180363" y="353977"/>
                      <a:pt x="1219911" y="329948"/>
                      <a:pt x="1258615" y="311254"/>
                    </a:cubicBezTo>
                    <a:cubicBezTo>
                      <a:pt x="1263523" y="309006"/>
                      <a:pt x="1268140" y="306638"/>
                      <a:pt x="1273258" y="304459"/>
                    </a:cubicBezTo>
                    <a:cubicBezTo>
                      <a:pt x="1278376" y="302281"/>
                      <a:pt x="1283564" y="300148"/>
                      <a:pt x="1288644" y="297855"/>
                    </a:cubicBezTo>
                    <a:lnTo>
                      <a:pt x="1303922" y="291074"/>
                    </a:lnTo>
                    <a:lnTo>
                      <a:pt x="1311504" y="287581"/>
                    </a:lnTo>
                    <a:lnTo>
                      <a:pt x="1319213" y="284565"/>
                    </a:lnTo>
                    <a:cubicBezTo>
                      <a:pt x="1329531" y="280653"/>
                      <a:pt x="1339672" y="276310"/>
                      <a:pt x="1349889" y="272201"/>
                    </a:cubicBezTo>
                    <a:cubicBezTo>
                      <a:pt x="1360132" y="268283"/>
                      <a:pt x="1370546" y="265001"/>
                      <a:pt x="1380769" y="261044"/>
                    </a:cubicBezTo>
                    <a:cubicBezTo>
                      <a:pt x="1422031" y="246573"/>
                      <a:pt x="1464256" y="235011"/>
                      <a:pt x="1507134" y="226443"/>
                    </a:cubicBezTo>
                    <a:cubicBezTo>
                      <a:pt x="1517986" y="224678"/>
                      <a:pt x="1528902" y="223091"/>
                      <a:pt x="1539843" y="221001"/>
                    </a:cubicBezTo>
                    <a:cubicBezTo>
                      <a:pt x="1550835" y="219433"/>
                      <a:pt x="1561935" y="218372"/>
                      <a:pt x="1573066" y="216988"/>
                    </a:cubicBezTo>
                    <a:lnTo>
                      <a:pt x="1581436" y="215966"/>
                    </a:lnTo>
                    <a:lnTo>
                      <a:pt x="1589869" y="215331"/>
                    </a:lnTo>
                    <a:lnTo>
                      <a:pt x="1606811" y="214061"/>
                    </a:lnTo>
                    <a:cubicBezTo>
                      <a:pt x="1618113" y="213007"/>
                      <a:pt x="1629550" y="212791"/>
                      <a:pt x="1641056" y="212353"/>
                    </a:cubicBezTo>
                    <a:cubicBezTo>
                      <a:pt x="1672019" y="211394"/>
                      <a:pt x="1703654" y="211654"/>
                      <a:pt x="1735772" y="212905"/>
                    </a:cubicBezTo>
                    <a:cubicBezTo>
                      <a:pt x="1738469" y="185016"/>
                      <a:pt x="1739843" y="156769"/>
                      <a:pt x="1739894" y="128164"/>
                    </a:cubicBezTo>
                    <a:cubicBezTo>
                      <a:pt x="1739894" y="122068"/>
                      <a:pt x="1739786" y="115998"/>
                      <a:pt x="1739665" y="109934"/>
                    </a:cubicBezTo>
                    <a:cubicBezTo>
                      <a:pt x="1711449" y="100207"/>
                      <a:pt x="1682682" y="92161"/>
                      <a:pt x="1653515" y="85835"/>
                    </a:cubicBezTo>
                    <a:cubicBezTo>
                      <a:pt x="1545870" y="61994"/>
                      <a:pt x="1433928" y="65941"/>
                      <a:pt x="1328229" y="97303"/>
                    </a:cubicBezTo>
                    <a:cubicBezTo>
                      <a:pt x="1315091" y="101380"/>
                      <a:pt x="1301960" y="105647"/>
                      <a:pt x="1288980" y="110162"/>
                    </a:cubicBezTo>
                    <a:cubicBezTo>
                      <a:pt x="1276318" y="115344"/>
                      <a:pt x="1263580" y="120360"/>
                      <a:pt x="1251014" y="125777"/>
                    </a:cubicBezTo>
                    <a:cubicBezTo>
                      <a:pt x="1238244" y="130857"/>
                      <a:pt x="1226477" y="137518"/>
                      <a:pt x="1214272" y="143500"/>
                    </a:cubicBezTo>
                    <a:cubicBezTo>
                      <a:pt x="1208202" y="146535"/>
                      <a:pt x="1202207" y="149697"/>
                      <a:pt x="1196207" y="152859"/>
                    </a:cubicBezTo>
                    <a:cubicBezTo>
                      <a:pt x="1190206" y="156022"/>
                      <a:pt x="1184053" y="159787"/>
                      <a:pt x="1178001" y="163229"/>
                    </a:cubicBezTo>
                    <a:cubicBezTo>
                      <a:pt x="1129741" y="191690"/>
                      <a:pt x="1088669" y="225326"/>
                      <a:pt x="1050595" y="255406"/>
                    </a:cubicBezTo>
                    <a:cubicBezTo>
                      <a:pt x="1016420" y="283645"/>
                      <a:pt x="980158" y="309258"/>
                      <a:pt x="942118" y="332025"/>
                    </a:cubicBezTo>
                    <a:cubicBezTo>
                      <a:pt x="924602" y="342020"/>
                      <a:pt x="906161" y="350297"/>
                      <a:pt x="887051" y="356739"/>
                    </a:cubicBezTo>
                    <a:cubicBezTo>
                      <a:pt x="866974" y="363210"/>
                      <a:pt x="846179" y="367191"/>
                      <a:pt x="825132" y="368594"/>
                    </a:cubicBezTo>
                    <a:cubicBezTo>
                      <a:pt x="802562" y="370054"/>
                      <a:pt x="779900" y="368965"/>
                      <a:pt x="757574" y="365350"/>
                    </a:cubicBezTo>
                    <a:cubicBezTo>
                      <a:pt x="751923" y="364530"/>
                      <a:pt x="746531" y="363305"/>
                      <a:pt x="740963" y="362232"/>
                    </a:cubicBezTo>
                    <a:lnTo>
                      <a:pt x="724529" y="358034"/>
                    </a:lnTo>
                    <a:cubicBezTo>
                      <a:pt x="713615" y="354672"/>
                      <a:pt x="702919" y="350643"/>
                      <a:pt x="692499" y="345969"/>
                    </a:cubicBezTo>
                    <a:cubicBezTo>
                      <a:pt x="649710" y="325504"/>
                      <a:pt x="611318" y="296898"/>
                      <a:pt x="579469" y="261749"/>
                    </a:cubicBezTo>
                    <a:cubicBezTo>
                      <a:pt x="545814" y="226551"/>
                      <a:pt x="516928" y="185848"/>
                      <a:pt x="482733" y="145227"/>
                    </a:cubicBezTo>
                    <a:cubicBezTo>
                      <a:pt x="465132" y="124151"/>
                      <a:pt x="445904" y="104488"/>
                      <a:pt x="425228" y="86419"/>
                    </a:cubicBezTo>
                    <a:cubicBezTo>
                      <a:pt x="414255" y="77057"/>
                      <a:pt x="402771" y="68311"/>
                      <a:pt x="390830" y="60219"/>
                    </a:cubicBezTo>
                    <a:cubicBezTo>
                      <a:pt x="378421" y="52152"/>
                      <a:pt x="365530" y="44853"/>
                      <a:pt x="352228" y="38363"/>
                    </a:cubicBezTo>
                    <a:lnTo>
                      <a:pt x="342024" y="33702"/>
                    </a:lnTo>
                    <a:cubicBezTo>
                      <a:pt x="338525" y="32076"/>
                      <a:pt x="335248" y="30781"/>
                      <a:pt x="332048" y="29587"/>
                    </a:cubicBezTo>
                    <a:lnTo>
                      <a:pt x="312445" y="22405"/>
                    </a:lnTo>
                    <a:cubicBezTo>
                      <a:pt x="305860" y="20145"/>
                      <a:pt x="299288" y="17770"/>
                      <a:pt x="292646" y="15630"/>
                    </a:cubicBezTo>
                    <a:cubicBezTo>
                      <a:pt x="285820" y="13858"/>
                      <a:pt x="278936" y="12144"/>
                      <a:pt x="272034" y="10588"/>
                    </a:cubicBezTo>
                    <a:cubicBezTo>
                      <a:pt x="265132" y="9032"/>
                      <a:pt x="258216" y="7413"/>
                      <a:pt x="251276" y="6009"/>
                    </a:cubicBezTo>
                    <a:cubicBezTo>
                      <a:pt x="244354" y="4479"/>
                      <a:pt x="237096" y="3996"/>
                      <a:pt x="230010" y="3088"/>
                    </a:cubicBezTo>
                    <a:cubicBezTo>
                      <a:pt x="222923" y="2180"/>
                      <a:pt x="215741" y="1539"/>
                      <a:pt x="208610" y="860"/>
                    </a:cubicBezTo>
                    <a:cubicBezTo>
                      <a:pt x="205026" y="454"/>
                      <a:pt x="201422" y="259"/>
                      <a:pt x="197815" y="275"/>
                    </a:cubicBezTo>
                    <a:lnTo>
                      <a:pt x="186976" y="91"/>
                    </a:lnTo>
                    <a:lnTo>
                      <a:pt x="165322" y="2"/>
                    </a:lnTo>
                    <a:cubicBezTo>
                      <a:pt x="158115" y="-55"/>
                      <a:pt x="150895" y="949"/>
                      <a:pt x="143732" y="1469"/>
                    </a:cubicBezTo>
                    <a:lnTo>
                      <a:pt x="122180" y="3469"/>
                    </a:lnTo>
                    <a:cubicBezTo>
                      <a:pt x="115068" y="4511"/>
                      <a:pt x="108014" y="5933"/>
                      <a:pt x="100952" y="7178"/>
                    </a:cubicBezTo>
                    <a:cubicBezTo>
                      <a:pt x="93891" y="8422"/>
                      <a:pt x="86836" y="9762"/>
                      <a:pt x="79902" y="11363"/>
                    </a:cubicBezTo>
                    <a:lnTo>
                      <a:pt x="59398" y="17039"/>
                    </a:lnTo>
                    <a:cubicBezTo>
                      <a:pt x="52654" y="19122"/>
                      <a:pt x="45669" y="20653"/>
                      <a:pt x="39205" y="23243"/>
                    </a:cubicBezTo>
                    <a:lnTo>
                      <a:pt x="19628" y="30571"/>
                    </a:lnTo>
                    <a:cubicBezTo>
                      <a:pt x="14618" y="32540"/>
                      <a:pt x="9715" y="34648"/>
                      <a:pt x="4813" y="36763"/>
                    </a:cubicBezTo>
                    <a:cubicBezTo>
                      <a:pt x="1625" y="67134"/>
                      <a:pt x="18" y="97651"/>
                      <a:pt x="0" y="128190"/>
                    </a:cubicBezTo>
                    <a:cubicBezTo>
                      <a:pt x="0" y="139937"/>
                      <a:pt x="305" y="151609"/>
                      <a:pt x="762" y="163242"/>
                    </a:cubicBezTo>
                    <a:cubicBezTo>
                      <a:pt x="19342" y="158359"/>
                      <a:pt x="37624" y="154072"/>
                      <a:pt x="55581" y="150777"/>
                    </a:cubicBezTo>
                    <a:cubicBezTo>
                      <a:pt x="96780" y="142704"/>
                      <a:pt x="138876" y="140208"/>
                      <a:pt x="180740" y="143354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316" name="Google Shape;316;p2"/>
          <p:cNvGrpSpPr/>
          <p:nvPr/>
        </p:nvGrpSpPr>
        <p:grpSpPr>
          <a:xfrm>
            <a:off x="6272307" y="3625824"/>
            <a:ext cx="1878008" cy="1880902"/>
            <a:chOff x="7512049" y="977900"/>
            <a:chExt cx="4121150" cy="4127500"/>
          </a:xfrm>
        </p:grpSpPr>
        <p:sp>
          <p:nvSpPr>
            <p:cNvPr id="317" name="Google Shape;317;p2"/>
            <p:cNvSpPr/>
            <p:nvPr/>
          </p:nvSpPr>
          <p:spPr>
            <a:xfrm>
              <a:off x="7512049" y="977900"/>
              <a:ext cx="4121150" cy="4127500"/>
            </a:xfrm>
            <a:custGeom>
              <a:rect b="b" l="l" r="r" t="t"/>
              <a:pathLst>
                <a:path extrusionOk="0" h="4127500" w="4121150">
                  <a:moveTo>
                    <a:pt x="4032251" y="1435100"/>
                  </a:moveTo>
                  <a:lnTo>
                    <a:pt x="3988894" y="1425093"/>
                  </a:lnTo>
                  <a:cubicBezTo>
                    <a:pt x="3929331" y="1248583"/>
                    <a:pt x="3845874" y="1081063"/>
                    <a:pt x="3740850" y="927202"/>
                  </a:cubicBezTo>
                  <a:lnTo>
                    <a:pt x="3765551" y="806450"/>
                  </a:lnTo>
                  <a:cubicBezTo>
                    <a:pt x="3695701" y="704850"/>
                    <a:pt x="3511551" y="558800"/>
                    <a:pt x="3511551" y="558800"/>
                  </a:cubicBezTo>
                  <a:lnTo>
                    <a:pt x="3444451" y="582028"/>
                  </a:lnTo>
                  <a:cubicBezTo>
                    <a:pt x="3332209" y="477259"/>
                    <a:pt x="3208575" y="385404"/>
                    <a:pt x="3075865" y="308185"/>
                  </a:cubicBezTo>
                  <a:lnTo>
                    <a:pt x="3086101" y="190500"/>
                  </a:lnTo>
                  <a:cubicBezTo>
                    <a:pt x="3041651" y="38100"/>
                    <a:pt x="2406651" y="0"/>
                    <a:pt x="2406651" y="0"/>
                  </a:cubicBezTo>
                  <a:lnTo>
                    <a:pt x="2346002" y="53423"/>
                  </a:lnTo>
                  <a:cubicBezTo>
                    <a:pt x="2247281" y="39003"/>
                    <a:pt x="2147645" y="31760"/>
                    <a:pt x="2047876" y="31750"/>
                  </a:cubicBezTo>
                  <a:cubicBezTo>
                    <a:pt x="1583650" y="31069"/>
                    <a:pt x="1133088" y="188811"/>
                    <a:pt x="770663" y="478904"/>
                  </a:cubicBezTo>
                  <a:lnTo>
                    <a:pt x="654051" y="469900"/>
                  </a:lnTo>
                  <a:cubicBezTo>
                    <a:pt x="273051" y="584200"/>
                    <a:pt x="234951" y="996950"/>
                    <a:pt x="234951" y="996950"/>
                  </a:cubicBezTo>
                  <a:lnTo>
                    <a:pt x="246527" y="1104703"/>
                  </a:lnTo>
                  <a:cubicBezTo>
                    <a:pt x="-54688" y="1662320"/>
                    <a:pt x="-81282" y="2327849"/>
                    <a:pt x="174481" y="2907722"/>
                  </a:cubicBezTo>
                  <a:lnTo>
                    <a:pt x="152401" y="3079750"/>
                  </a:lnTo>
                  <a:cubicBezTo>
                    <a:pt x="152401" y="3079750"/>
                    <a:pt x="260351" y="3479800"/>
                    <a:pt x="571501" y="3689350"/>
                  </a:cubicBezTo>
                  <a:lnTo>
                    <a:pt x="816122" y="3715696"/>
                  </a:lnTo>
                  <a:cubicBezTo>
                    <a:pt x="935404" y="3805686"/>
                    <a:pt x="1064181" y="3882343"/>
                    <a:pt x="1200151" y="3944296"/>
                  </a:cubicBezTo>
                  <a:lnTo>
                    <a:pt x="1200151" y="3994150"/>
                  </a:lnTo>
                  <a:cubicBezTo>
                    <a:pt x="1200151" y="3994150"/>
                    <a:pt x="1466851" y="4108450"/>
                    <a:pt x="1625601" y="4127500"/>
                  </a:cubicBezTo>
                  <a:lnTo>
                    <a:pt x="1641737" y="4087152"/>
                  </a:lnTo>
                  <a:cubicBezTo>
                    <a:pt x="2009940" y="4161141"/>
                    <a:pt x="2391368" y="4133009"/>
                    <a:pt x="2744732" y="4005803"/>
                  </a:cubicBezTo>
                  <a:lnTo>
                    <a:pt x="2863851" y="4019550"/>
                  </a:lnTo>
                  <a:cubicBezTo>
                    <a:pt x="2863851" y="4019550"/>
                    <a:pt x="3289301" y="3867150"/>
                    <a:pt x="3308351" y="3771900"/>
                  </a:cubicBezTo>
                  <a:lnTo>
                    <a:pt x="3308351" y="3693675"/>
                  </a:lnTo>
                  <a:cubicBezTo>
                    <a:pt x="3505517" y="3539488"/>
                    <a:pt x="3672909" y="3350636"/>
                    <a:pt x="3802311" y="3136386"/>
                  </a:cubicBezTo>
                  <a:lnTo>
                    <a:pt x="3860801" y="3124200"/>
                  </a:lnTo>
                  <a:cubicBezTo>
                    <a:pt x="3956051" y="3060700"/>
                    <a:pt x="4070351" y="2597150"/>
                    <a:pt x="4070351" y="2597150"/>
                  </a:cubicBezTo>
                  <a:lnTo>
                    <a:pt x="4042767" y="2544356"/>
                  </a:lnTo>
                  <a:cubicBezTo>
                    <a:pt x="4102305" y="2286648"/>
                    <a:pt x="4111768" y="2019899"/>
                    <a:pt x="4070644" y="1758620"/>
                  </a:cubicBezTo>
                  <a:lnTo>
                    <a:pt x="4121151" y="1701800"/>
                  </a:lnTo>
                  <a:cubicBezTo>
                    <a:pt x="4127501" y="1606550"/>
                    <a:pt x="4032251" y="1435100"/>
                    <a:pt x="4032251" y="1435100"/>
                  </a:cubicBezTo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20000">
                  <a:srgbClr val="FFFFFF"/>
                </a:gs>
                <a:gs pos="78000">
                  <a:srgbClr val="0F264C"/>
                </a:gs>
                <a:gs pos="100000">
                  <a:srgbClr val="0F264C"/>
                </a:gs>
              </a:gsLst>
              <a:lin ang="2700006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318" name="Google Shape;318;p2"/>
            <p:cNvGrpSpPr/>
            <p:nvPr/>
          </p:nvGrpSpPr>
          <p:grpSpPr>
            <a:xfrm>
              <a:off x="7782261" y="986828"/>
              <a:ext cx="3509633" cy="3805633"/>
              <a:chOff x="7782261" y="986828"/>
              <a:chExt cx="3509633" cy="3805633"/>
            </a:xfrm>
          </p:grpSpPr>
          <p:sp>
            <p:nvSpPr>
              <p:cNvPr id="319" name="Google Shape;319;p2"/>
              <p:cNvSpPr/>
              <p:nvPr/>
            </p:nvSpPr>
            <p:spPr>
              <a:xfrm>
                <a:off x="8543529" y="1450662"/>
                <a:ext cx="812800" cy="647700"/>
              </a:xfrm>
              <a:custGeom>
                <a:rect b="b" l="l" r="r" t="t"/>
                <a:pathLst>
                  <a:path extrusionOk="0" h="647700" w="812800">
                    <a:moveTo>
                      <a:pt x="735016" y="183950"/>
                    </a:moveTo>
                    <a:cubicBezTo>
                      <a:pt x="778405" y="285543"/>
                      <a:pt x="666628" y="430663"/>
                      <a:pt x="485354" y="508084"/>
                    </a:cubicBezTo>
                    <a:cubicBezTo>
                      <a:pt x="304079" y="585505"/>
                      <a:pt x="121953" y="565909"/>
                      <a:pt x="78564" y="464316"/>
                    </a:cubicBezTo>
                    <a:cubicBezTo>
                      <a:pt x="35174" y="362723"/>
                      <a:pt x="146951" y="217604"/>
                      <a:pt x="328226" y="140183"/>
                    </a:cubicBezTo>
                    <a:cubicBezTo>
                      <a:pt x="509500" y="62762"/>
                      <a:pt x="691626" y="82357"/>
                      <a:pt x="735016" y="183950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0" name="Google Shape;320;p2"/>
              <p:cNvSpPr/>
              <p:nvPr/>
            </p:nvSpPr>
            <p:spPr>
              <a:xfrm>
                <a:off x="8612758" y="1543533"/>
                <a:ext cx="673100" cy="393700"/>
              </a:xfrm>
              <a:custGeom>
                <a:rect b="b" l="l" r="r" t="t"/>
                <a:pathLst>
                  <a:path extrusionOk="0" h="393700" w="673100">
                    <a:moveTo>
                      <a:pt x="280570" y="97841"/>
                    </a:moveTo>
                    <a:cubicBezTo>
                      <a:pt x="446552" y="26949"/>
                      <a:pt x="613170" y="37452"/>
                      <a:pt x="673419" y="117703"/>
                    </a:cubicBezTo>
                    <a:cubicBezTo>
                      <a:pt x="671958" y="108565"/>
                      <a:pt x="669400" y="99635"/>
                      <a:pt x="665799" y="91110"/>
                    </a:cubicBezTo>
                    <a:cubicBezTo>
                      <a:pt x="622410" y="-10490"/>
                      <a:pt x="440285" y="-30080"/>
                      <a:pt x="259012" y="47339"/>
                    </a:cubicBezTo>
                    <a:cubicBezTo>
                      <a:pt x="77738" y="124758"/>
                      <a:pt x="-34041" y="269881"/>
                      <a:pt x="9349" y="371475"/>
                    </a:cubicBezTo>
                    <a:cubicBezTo>
                      <a:pt x="13026" y="379975"/>
                      <a:pt x="17716" y="388000"/>
                      <a:pt x="23318" y="395376"/>
                    </a:cubicBezTo>
                    <a:cubicBezTo>
                      <a:pt x="6961" y="296354"/>
                      <a:pt x="114587" y="168726"/>
                      <a:pt x="280570" y="97841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1" name="Google Shape;321;p2"/>
              <p:cNvSpPr/>
              <p:nvPr/>
            </p:nvSpPr>
            <p:spPr>
              <a:xfrm>
                <a:off x="10860094" y="2509381"/>
                <a:ext cx="431800" cy="609600"/>
              </a:xfrm>
              <a:custGeom>
                <a:rect b="b" l="l" r="r" t="t"/>
                <a:pathLst>
                  <a:path extrusionOk="0" h="609600" w="431800">
                    <a:moveTo>
                      <a:pt x="368538" y="269532"/>
                    </a:moveTo>
                    <a:cubicBezTo>
                      <a:pt x="405225" y="418390"/>
                      <a:pt x="367336" y="555731"/>
                      <a:pt x="283911" y="576292"/>
                    </a:cubicBezTo>
                    <a:cubicBezTo>
                      <a:pt x="200485" y="596852"/>
                      <a:pt x="103115" y="492847"/>
                      <a:pt x="66428" y="343988"/>
                    </a:cubicBezTo>
                    <a:cubicBezTo>
                      <a:pt x="29741" y="195130"/>
                      <a:pt x="67629" y="57789"/>
                      <a:pt x="151055" y="37228"/>
                    </a:cubicBezTo>
                    <a:cubicBezTo>
                      <a:pt x="234481" y="16668"/>
                      <a:pt x="331851" y="120673"/>
                      <a:pt x="368538" y="269532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2" name="Google Shape;322;p2"/>
              <p:cNvSpPr/>
              <p:nvPr/>
            </p:nvSpPr>
            <p:spPr>
              <a:xfrm>
                <a:off x="10991056" y="2544077"/>
                <a:ext cx="247650" cy="539750"/>
              </a:xfrm>
              <a:custGeom>
                <a:rect b="b" l="l" r="r" t="t"/>
                <a:pathLst>
                  <a:path extrusionOk="0" h="539750" w="247650">
                    <a:moveTo>
                      <a:pt x="196107" y="245142"/>
                    </a:moveTo>
                    <a:cubicBezTo>
                      <a:pt x="229698" y="381438"/>
                      <a:pt x="200737" y="508032"/>
                      <a:pt x="131572" y="544195"/>
                    </a:cubicBezTo>
                    <a:cubicBezTo>
                      <a:pt x="138773" y="544212"/>
                      <a:pt x="145949" y="543359"/>
                      <a:pt x="152946" y="541655"/>
                    </a:cubicBezTo>
                    <a:cubicBezTo>
                      <a:pt x="236372" y="521094"/>
                      <a:pt x="274263" y="383750"/>
                      <a:pt x="237572" y="234893"/>
                    </a:cubicBezTo>
                    <a:cubicBezTo>
                      <a:pt x="200882" y="86036"/>
                      <a:pt x="103518" y="-17964"/>
                      <a:pt x="20091" y="2591"/>
                    </a:cubicBezTo>
                    <a:cubicBezTo>
                      <a:pt x="13109" y="4340"/>
                      <a:pt x="6362" y="6926"/>
                      <a:pt x="0" y="10293"/>
                    </a:cubicBezTo>
                    <a:cubicBezTo>
                      <a:pt x="78054" y="10217"/>
                      <a:pt x="162516" y="108839"/>
                      <a:pt x="196107" y="245142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3" name="Google Shape;323;p2"/>
              <p:cNvSpPr/>
              <p:nvPr/>
            </p:nvSpPr>
            <p:spPr>
              <a:xfrm>
                <a:off x="8034994" y="2802312"/>
                <a:ext cx="406400" cy="635000"/>
              </a:xfrm>
              <a:custGeom>
                <a:rect b="b" l="l" r="r" t="t"/>
                <a:pathLst>
                  <a:path extrusionOk="0" h="635000" w="406400">
                    <a:moveTo>
                      <a:pt x="371103" y="297948"/>
                    </a:moveTo>
                    <a:cubicBezTo>
                      <a:pt x="391614" y="462500"/>
                      <a:pt x="333480" y="605214"/>
                      <a:pt x="241258" y="616709"/>
                    </a:cubicBezTo>
                    <a:cubicBezTo>
                      <a:pt x="149037" y="628204"/>
                      <a:pt x="57648" y="504127"/>
                      <a:pt x="37138" y="339575"/>
                    </a:cubicBezTo>
                    <a:cubicBezTo>
                      <a:pt x="16627" y="175023"/>
                      <a:pt x="74761" y="32309"/>
                      <a:pt x="166983" y="20814"/>
                    </a:cubicBezTo>
                    <a:cubicBezTo>
                      <a:pt x="259205" y="9319"/>
                      <a:pt x="350593" y="133396"/>
                      <a:pt x="371103" y="297948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4" name="Google Shape;324;p2"/>
              <p:cNvSpPr/>
              <p:nvPr/>
            </p:nvSpPr>
            <p:spPr>
              <a:xfrm>
                <a:off x="8068027" y="2822368"/>
                <a:ext cx="228600" cy="596900"/>
              </a:xfrm>
              <a:custGeom>
                <a:rect b="b" l="l" r="r" t="t"/>
                <a:pathLst>
                  <a:path extrusionOk="0" h="596900" w="228600">
                    <a:moveTo>
                      <a:pt x="49953" y="313757"/>
                    </a:moveTo>
                    <a:cubicBezTo>
                      <a:pt x="31170" y="163085"/>
                      <a:pt x="78351" y="30801"/>
                      <a:pt x="157236" y="702"/>
                    </a:cubicBezTo>
                    <a:cubicBezTo>
                      <a:pt x="149505" y="-234"/>
                      <a:pt x="141689" y="-234"/>
                      <a:pt x="133957" y="702"/>
                    </a:cubicBezTo>
                    <a:cubicBezTo>
                      <a:pt x="41737" y="12196"/>
                      <a:pt x="-16398" y="154912"/>
                      <a:pt x="4119" y="319473"/>
                    </a:cubicBezTo>
                    <a:cubicBezTo>
                      <a:pt x="24636" y="484033"/>
                      <a:pt x="116019" y="608105"/>
                      <a:pt x="208240" y="596606"/>
                    </a:cubicBezTo>
                    <a:cubicBezTo>
                      <a:pt x="215962" y="595615"/>
                      <a:pt x="223538" y="593696"/>
                      <a:pt x="230801" y="590890"/>
                    </a:cubicBezTo>
                    <a:cubicBezTo>
                      <a:pt x="146968" y="581086"/>
                      <a:pt x="68736" y="464430"/>
                      <a:pt x="49953" y="313757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5" name="Google Shape;325;p2"/>
              <p:cNvSpPr/>
              <p:nvPr/>
            </p:nvSpPr>
            <p:spPr>
              <a:xfrm>
                <a:off x="9716872" y="4417811"/>
                <a:ext cx="533400" cy="374650"/>
              </a:xfrm>
              <a:custGeom>
                <a:rect b="b" l="l" r="r" t="t"/>
                <a:pathLst>
                  <a:path extrusionOk="0" h="374650" w="533400">
                    <a:moveTo>
                      <a:pt x="505562" y="132846"/>
                    </a:moveTo>
                    <a:cubicBezTo>
                      <a:pt x="522949" y="206214"/>
                      <a:pt x="430917" y="290841"/>
                      <a:pt x="300003" y="321865"/>
                    </a:cubicBezTo>
                    <a:cubicBezTo>
                      <a:pt x="169090" y="352889"/>
                      <a:pt x="48868" y="318562"/>
                      <a:pt x="31482" y="245193"/>
                    </a:cubicBezTo>
                    <a:cubicBezTo>
                      <a:pt x="14095" y="171824"/>
                      <a:pt x="106126" y="87198"/>
                      <a:pt x="237040" y="56174"/>
                    </a:cubicBezTo>
                    <a:cubicBezTo>
                      <a:pt x="367953" y="25150"/>
                      <a:pt x="488175" y="59477"/>
                      <a:pt x="505562" y="132846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6" name="Google Shape;326;p2"/>
              <p:cNvSpPr/>
              <p:nvPr/>
            </p:nvSpPr>
            <p:spPr>
              <a:xfrm>
                <a:off x="9746305" y="4533062"/>
                <a:ext cx="476250" cy="215900"/>
              </a:xfrm>
              <a:custGeom>
                <a:rect b="b" l="l" r="r" t="t"/>
                <a:pathLst>
                  <a:path extrusionOk="0" h="215900" w="476250">
                    <a:moveTo>
                      <a:pt x="261930" y="170243"/>
                    </a:moveTo>
                    <a:cubicBezTo>
                      <a:pt x="142061" y="198647"/>
                      <a:pt x="31215" y="172238"/>
                      <a:pt x="5" y="111258"/>
                    </a:cubicBezTo>
                    <a:cubicBezTo>
                      <a:pt x="-69" y="117577"/>
                      <a:pt x="618" y="123881"/>
                      <a:pt x="2050" y="130035"/>
                    </a:cubicBezTo>
                    <a:cubicBezTo>
                      <a:pt x="19436" y="203403"/>
                      <a:pt x="139654" y="237732"/>
                      <a:pt x="270573" y="206712"/>
                    </a:cubicBezTo>
                    <a:cubicBezTo>
                      <a:pt x="401490" y="175692"/>
                      <a:pt x="493514" y="91059"/>
                      <a:pt x="476128" y="17691"/>
                    </a:cubicBezTo>
                    <a:cubicBezTo>
                      <a:pt x="474648" y="11550"/>
                      <a:pt x="472432" y="5611"/>
                      <a:pt x="469531" y="0"/>
                    </a:cubicBezTo>
                    <a:cubicBezTo>
                      <a:pt x="468985" y="68491"/>
                      <a:pt x="381780" y="141808"/>
                      <a:pt x="261930" y="170243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7" name="Google Shape;327;p2"/>
              <p:cNvSpPr/>
              <p:nvPr/>
            </p:nvSpPr>
            <p:spPr>
              <a:xfrm>
                <a:off x="10308085" y="3788883"/>
                <a:ext cx="673100" cy="641350"/>
              </a:xfrm>
              <a:custGeom>
                <a:rect b="b" l="l" r="r" t="t"/>
                <a:pathLst>
                  <a:path extrusionOk="0" h="641350" w="673100">
                    <a:moveTo>
                      <a:pt x="566312" y="128123"/>
                    </a:moveTo>
                    <a:cubicBezTo>
                      <a:pt x="626562" y="198883"/>
                      <a:pt x="573051" y="343395"/>
                      <a:pt x="446793" y="450898"/>
                    </a:cubicBezTo>
                    <a:cubicBezTo>
                      <a:pt x="320535" y="558402"/>
                      <a:pt x="169341" y="588188"/>
                      <a:pt x="109091" y="517428"/>
                    </a:cubicBezTo>
                    <a:cubicBezTo>
                      <a:pt x="48842" y="446667"/>
                      <a:pt x="102352" y="302156"/>
                      <a:pt x="228610" y="194652"/>
                    </a:cubicBezTo>
                    <a:cubicBezTo>
                      <a:pt x="354868" y="87149"/>
                      <a:pt x="506063" y="57362"/>
                      <a:pt x="566312" y="128123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8" name="Google Shape;328;p2"/>
              <p:cNvSpPr/>
              <p:nvPr/>
            </p:nvSpPr>
            <p:spPr>
              <a:xfrm>
                <a:off x="10404386" y="3901256"/>
                <a:ext cx="488950" cy="438150"/>
              </a:xfrm>
              <a:custGeom>
                <a:rect b="b" l="l" r="r" t="t"/>
                <a:pathLst>
                  <a:path extrusionOk="0" h="438150" w="488950">
                    <a:moveTo>
                      <a:pt x="320535" y="303320"/>
                    </a:moveTo>
                    <a:cubicBezTo>
                      <a:pt x="204928" y="401745"/>
                      <a:pt x="68441" y="434975"/>
                      <a:pt x="0" y="385566"/>
                    </a:cubicBezTo>
                    <a:cubicBezTo>
                      <a:pt x="3463" y="392540"/>
                      <a:pt x="7752" y="399073"/>
                      <a:pt x="12776" y="405022"/>
                    </a:cubicBezTo>
                    <a:cubicBezTo>
                      <a:pt x="73025" y="475786"/>
                      <a:pt x="224231" y="445998"/>
                      <a:pt x="350482" y="338493"/>
                    </a:cubicBezTo>
                    <a:cubicBezTo>
                      <a:pt x="476733" y="230987"/>
                      <a:pt x="530251" y="86474"/>
                      <a:pt x="470002" y="15716"/>
                    </a:cubicBezTo>
                    <a:cubicBezTo>
                      <a:pt x="464938" y="9809"/>
                      <a:pt x="459181" y="4532"/>
                      <a:pt x="452857" y="0"/>
                    </a:cubicBezTo>
                    <a:cubicBezTo>
                      <a:pt x="490690" y="75463"/>
                      <a:pt x="436144" y="204882"/>
                      <a:pt x="320535" y="303320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9" name="Google Shape;329;p2"/>
              <p:cNvSpPr/>
              <p:nvPr/>
            </p:nvSpPr>
            <p:spPr>
              <a:xfrm>
                <a:off x="9830407" y="2168692"/>
                <a:ext cx="812800" cy="704850"/>
              </a:xfrm>
              <a:custGeom>
                <a:rect b="b" l="l" r="r" t="t"/>
                <a:pathLst>
                  <a:path extrusionOk="0" h="704850" w="812800">
                    <a:moveTo>
                      <a:pt x="512074" y="184019"/>
                    </a:moveTo>
                    <a:cubicBezTo>
                      <a:pt x="680968" y="285650"/>
                      <a:pt x="771711" y="444771"/>
                      <a:pt x="714754" y="539426"/>
                    </a:cubicBezTo>
                    <a:cubicBezTo>
                      <a:pt x="657796" y="634081"/>
                      <a:pt x="474706" y="628426"/>
                      <a:pt x="305811" y="526795"/>
                    </a:cubicBezTo>
                    <a:cubicBezTo>
                      <a:pt x="136916" y="425165"/>
                      <a:pt x="46173" y="266044"/>
                      <a:pt x="103131" y="171388"/>
                    </a:cubicBezTo>
                    <a:cubicBezTo>
                      <a:pt x="160089" y="76733"/>
                      <a:pt x="343179" y="82388"/>
                      <a:pt x="512074" y="184019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0" name="Google Shape;330;p2"/>
              <p:cNvSpPr/>
              <p:nvPr/>
            </p:nvSpPr>
            <p:spPr>
              <a:xfrm>
                <a:off x="9922351" y="2272645"/>
                <a:ext cx="635000" cy="457200"/>
              </a:xfrm>
              <a:custGeom>
                <a:rect b="b" l="l" r="r" t="t"/>
                <a:pathLst>
                  <a:path extrusionOk="0" h="457200" w="635000">
                    <a:moveTo>
                      <a:pt x="391846" y="127141"/>
                    </a:moveTo>
                    <a:cubicBezTo>
                      <a:pt x="546494" y="220200"/>
                      <a:pt x="635527" y="361418"/>
                      <a:pt x="605740" y="457252"/>
                    </a:cubicBezTo>
                    <a:cubicBezTo>
                      <a:pt x="612292" y="450714"/>
                      <a:pt x="618032" y="443410"/>
                      <a:pt x="622834" y="435497"/>
                    </a:cubicBezTo>
                    <a:cubicBezTo>
                      <a:pt x="679793" y="340844"/>
                      <a:pt x="589052" y="181726"/>
                      <a:pt x="420154" y="80094"/>
                    </a:cubicBezTo>
                    <a:cubicBezTo>
                      <a:pt x="251257" y="-21538"/>
                      <a:pt x="68174" y="-27221"/>
                      <a:pt x="11214" y="67464"/>
                    </a:cubicBezTo>
                    <a:cubicBezTo>
                      <a:pt x="6469" y="75411"/>
                      <a:pt x="2704" y="83904"/>
                      <a:pt x="0" y="92756"/>
                    </a:cubicBezTo>
                    <a:cubicBezTo>
                      <a:pt x="70720" y="21553"/>
                      <a:pt x="237198" y="34082"/>
                      <a:pt x="391846" y="127141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1" name="Google Shape;331;p2"/>
              <p:cNvSpPr/>
              <p:nvPr/>
            </p:nvSpPr>
            <p:spPr>
              <a:xfrm>
                <a:off x="10150746" y="1432766"/>
                <a:ext cx="577850" cy="476250"/>
              </a:xfrm>
              <a:custGeom>
                <a:rect b="b" l="l" r="r" t="t"/>
                <a:pathLst>
                  <a:path extrusionOk="0" h="476250" w="577850">
                    <a:moveTo>
                      <a:pt x="354622" y="112111"/>
                    </a:moveTo>
                    <a:cubicBezTo>
                      <a:pt x="481073" y="174029"/>
                      <a:pt x="555450" y="281672"/>
                      <a:pt x="520749" y="352540"/>
                    </a:cubicBezTo>
                    <a:cubicBezTo>
                      <a:pt x="486048" y="423408"/>
                      <a:pt x="355409" y="430664"/>
                      <a:pt x="228959" y="368747"/>
                    </a:cubicBezTo>
                    <a:cubicBezTo>
                      <a:pt x="102508" y="306829"/>
                      <a:pt x="28131" y="199186"/>
                      <a:pt x="62832" y="128318"/>
                    </a:cubicBezTo>
                    <a:cubicBezTo>
                      <a:pt x="97533" y="57450"/>
                      <a:pt x="228172" y="50194"/>
                      <a:pt x="354622" y="112111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2" name="Google Shape;332;p2"/>
              <p:cNvSpPr/>
              <p:nvPr/>
            </p:nvSpPr>
            <p:spPr>
              <a:xfrm>
                <a:off x="10207168" y="1502849"/>
                <a:ext cx="469900" cy="298450"/>
              </a:xfrm>
              <a:custGeom>
                <a:rect b="b" l="l" r="r" t="t"/>
                <a:pathLst>
                  <a:path extrusionOk="0" h="298450" w="469900">
                    <a:moveTo>
                      <a:pt x="280994" y="77284"/>
                    </a:moveTo>
                    <a:cubicBezTo>
                      <a:pt x="396773" y="133977"/>
                      <a:pt x="468833" y="228992"/>
                      <a:pt x="453543" y="299020"/>
                    </a:cubicBezTo>
                    <a:cubicBezTo>
                      <a:pt x="457790" y="293970"/>
                      <a:pt x="461414" y="288426"/>
                      <a:pt x="464338" y="282510"/>
                    </a:cubicBezTo>
                    <a:cubicBezTo>
                      <a:pt x="499040" y="211638"/>
                      <a:pt x="424662" y="103993"/>
                      <a:pt x="298215" y="42080"/>
                    </a:cubicBezTo>
                    <a:cubicBezTo>
                      <a:pt x="171768" y="-19832"/>
                      <a:pt x="41123" y="-12587"/>
                      <a:pt x="6426" y="58279"/>
                    </a:cubicBezTo>
                    <a:cubicBezTo>
                      <a:pt x="3541" y="64230"/>
                      <a:pt x="1383" y="70506"/>
                      <a:pt x="0" y="76973"/>
                    </a:cubicBezTo>
                    <a:cubicBezTo>
                      <a:pt x="45968" y="21925"/>
                      <a:pt x="165208" y="20585"/>
                      <a:pt x="280994" y="77284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3" name="Google Shape;333;p2"/>
              <p:cNvSpPr/>
              <p:nvPr/>
            </p:nvSpPr>
            <p:spPr>
              <a:xfrm>
                <a:off x="7852752" y="2564556"/>
                <a:ext cx="158750" cy="285750"/>
              </a:xfrm>
              <a:custGeom>
                <a:rect b="b" l="l" r="r" t="t"/>
                <a:pathLst>
                  <a:path extrusionOk="0" h="285750" w="158750">
                    <a:moveTo>
                      <a:pt x="83161" y="866"/>
                    </a:moveTo>
                    <a:cubicBezTo>
                      <a:pt x="127382" y="1345"/>
                      <a:pt x="162537" y="65697"/>
                      <a:pt x="161684" y="144600"/>
                    </a:cubicBezTo>
                    <a:cubicBezTo>
                      <a:pt x="160830" y="223503"/>
                      <a:pt x="124289" y="287078"/>
                      <a:pt x="80069" y="286600"/>
                    </a:cubicBezTo>
                    <a:cubicBezTo>
                      <a:pt x="35848" y="286121"/>
                      <a:pt x="692" y="221770"/>
                      <a:pt x="1546" y="142867"/>
                    </a:cubicBezTo>
                    <a:cubicBezTo>
                      <a:pt x="2400" y="63964"/>
                      <a:pt x="38940" y="388"/>
                      <a:pt x="83161" y="866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4" name="Google Shape;334;p2"/>
              <p:cNvSpPr/>
              <p:nvPr/>
            </p:nvSpPr>
            <p:spPr>
              <a:xfrm>
                <a:off x="7854243" y="2565397"/>
                <a:ext cx="88900" cy="279400"/>
              </a:xfrm>
              <a:custGeom>
                <a:rect b="b" l="l" r="r" t="t"/>
                <a:pathLst>
                  <a:path extrusionOk="0" h="279400" w="88900">
                    <a:moveTo>
                      <a:pt x="21993" y="142243"/>
                    </a:moveTo>
                    <a:cubicBezTo>
                      <a:pt x="22773" y="69999"/>
                      <a:pt x="53482" y="10639"/>
                      <a:pt x="92605" y="1495"/>
                    </a:cubicBezTo>
                    <a:cubicBezTo>
                      <a:pt x="89018" y="559"/>
                      <a:pt x="85332" y="58"/>
                      <a:pt x="81626" y="3"/>
                    </a:cubicBezTo>
                    <a:cubicBezTo>
                      <a:pt x="37411" y="-474"/>
                      <a:pt x="866" y="63103"/>
                      <a:pt x="15" y="142008"/>
                    </a:cubicBezTo>
                    <a:cubicBezTo>
                      <a:pt x="-836" y="220913"/>
                      <a:pt x="34305" y="285257"/>
                      <a:pt x="78539" y="285740"/>
                    </a:cubicBezTo>
                    <a:cubicBezTo>
                      <a:pt x="82245" y="285761"/>
                      <a:pt x="85940" y="285334"/>
                      <a:pt x="89544" y="284470"/>
                    </a:cubicBezTo>
                    <a:cubicBezTo>
                      <a:pt x="50624" y="274507"/>
                      <a:pt x="21212" y="214493"/>
                      <a:pt x="21993" y="142243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5" name="Google Shape;335;p2"/>
              <p:cNvSpPr/>
              <p:nvPr/>
            </p:nvSpPr>
            <p:spPr>
              <a:xfrm>
                <a:off x="9852336" y="1635727"/>
                <a:ext cx="317500" cy="247650"/>
              </a:xfrm>
              <a:custGeom>
                <a:rect b="b" l="l" r="r" t="t"/>
                <a:pathLst>
                  <a:path extrusionOk="0" h="247650" w="317500">
                    <a:moveTo>
                      <a:pt x="189428" y="49435"/>
                    </a:moveTo>
                    <a:cubicBezTo>
                      <a:pt x="263443" y="76737"/>
                      <a:pt x="311040" y="132497"/>
                      <a:pt x="295739" y="173978"/>
                    </a:cubicBezTo>
                    <a:cubicBezTo>
                      <a:pt x="280438" y="215460"/>
                      <a:pt x="208032" y="226955"/>
                      <a:pt x="134017" y="199653"/>
                    </a:cubicBezTo>
                    <a:cubicBezTo>
                      <a:pt x="60001" y="172350"/>
                      <a:pt x="12404" y="116591"/>
                      <a:pt x="27705" y="75109"/>
                    </a:cubicBezTo>
                    <a:cubicBezTo>
                      <a:pt x="43007" y="33627"/>
                      <a:pt x="115412" y="22133"/>
                      <a:pt x="189428" y="49435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6" name="Google Shape;336;p2"/>
              <p:cNvSpPr/>
              <p:nvPr/>
            </p:nvSpPr>
            <p:spPr>
              <a:xfrm>
                <a:off x="9874180" y="1665852"/>
                <a:ext cx="273050" cy="146050"/>
              </a:xfrm>
              <a:custGeom>
                <a:rect b="b" l="l" r="r" t="t"/>
                <a:pathLst>
                  <a:path extrusionOk="0" h="146050" w="273050">
                    <a:moveTo>
                      <a:pt x="156673" y="35408"/>
                    </a:moveTo>
                    <a:cubicBezTo>
                      <a:pt x="224472" y="60382"/>
                      <a:pt x="270091" y="109220"/>
                      <a:pt x="265576" y="149136"/>
                    </a:cubicBezTo>
                    <a:cubicBezTo>
                      <a:pt x="267659" y="146074"/>
                      <a:pt x="269365" y="142772"/>
                      <a:pt x="270656" y="139300"/>
                    </a:cubicBezTo>
                    <a:cubicBezTo>
                      <a:pt x="285934" y="97803"/>
                      <a:pt x="238271" y="42056"/>
                      <a:pt x="164255" y="14783"/>
                    </a:cubicBezTo>
                    <a:cubicBezTo>
                      <a:pt x="90239" y="-12490"/>
                      <a:pt x="17793" y="-952"/>
                      <a:pt x="2508" y="40545"/>
                    </a:cubicBezTo>
                    <a:cubicBezTo>
                      <a:pt x="1243" y="44030"/>
                      <a:pt x="401" y="47654"/>
                      <a:pt x="0" y="51340"/>
                    </a:cubicBezTo>
                    <a:cubicBezTo>
                      <a:pt x="22472" y="18022"/>
                      <a:pt x="88874" y="10440"/>
                      <a:pt x="156673" y="35408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7" name="Google Shape;337;p2"/>
              <p:cNvSpPr/>
              <p:nvPr/>
            </p:nvSpPr>
            <p:spPr>
              <a:xfrm>
                <a:off x="8129275" y="3889326"/>
                <a:ext cx="533400" cy="495300"/>
              </a:xfrm>
              <a:custGeom>
                <a:rect b="b" l="l" r="r" t="t"/>
                <a:pathLst>
                  <a:path extrusionOk="0" h="495300" w="533400">
                    <a:moveTo>
                      <a:pt x="349824" y="143218"/>
                    </a:moveTo>
                    <a:cubicBezTo>
                      <a:pt x="454369" y="222315"/>
                      <a:pt x="503183" y="333933"/>
                      <a:pt x="458854" y="392524"/>
                    </a:cubicBezTo>
                    <a:cubicBezTo>
                      <a:pt x="414525" y="451114"/>
                      <a:pt x="293839" y="434491"/>
                      <a:pt x="189295" y="355393"/>
                    </a:cubicBezTo>
                    <a:cubicBezTo>
                      <a:pt x="84750" y="276296"/>
                      <a:pt x="35935" y="164678"/>
                      <a:pt x="80264" y="106088"/>
                    </a:cubicBezTo>
                    <a:cubicBezTo>
                      <a:pt x="124593" y="47497"/>
                      <a:pt x="245279" y="64121"/>
                      <a:pt x="349824" y="143218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8" name="Google Shape;338;p2"/>
              <p:cNvSpPr/>
              <p:nvPr/>
            </p:nvSpPr>
            <p:spPr>
              <a:xfrm>
                <a:off x="8198451" y="3980510"/>
                <a:ext cx="400050" cy="330200"/>
              </a:xfrm>
              <a:custGeom>
                <a:rect b="b" l="l" r="r" t="t"/>
                <a:pathLst>
                  <a:path extrusionOk="0" h="330200" w="400050">
                    <a:moveTo>
                      <a:pt x="147500" y="233521"/>
                    </a:moveTo>
                    <a:cubicBezTo>
                      <a:pt x="51730" y="161043"/>
                      <a:pt x="2765" y="61316"/>
                      <a:pt x="29232" y="0"/>
                    </a:cubicBezTo>
                    <a:cubicBezTo>
                      <a:pt x="24434" y="3866"/>
                      <a:pt x="20121" y="8296"/>
                      <a:pt x="16386" y="13195"/>
                    </a:cubicBezTo>
                    <a:cubicBezTo>
                      <a:pt x="-27976" y="71812"/>
                      <a:pt x="20831" y="183502"/>
                      <a:pt x="125453" y="262655"/>
                    </a:cubicBezTo>
                    <a:cubicBezTo>
                      <a:pt x="230076" y="341808"/>
                      <a:pt x="350802" y="358458"/>
                      <a:pt x="395163" y="299834"/>
                    </a:cubicBezTo>
                    <a:cubicBezTo>
                      <a:pt x="398865" y="294911"/>
                      <a:pt x="401957" y="289557"/>
                      <a:pt x="404370" y="283890"/>
                    </a:cubicBezTo>
                    <a:cubicBezTo>
                      <a:pt x="352548" y="326022"/>
                      <a:pt x="243271" y="305994"/>
                      <a:pt x="147500" y="233521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9" name="Google Shape;339;p2"/>
              <p:cNvSpPr/>
              <p:nvPr/>
            </p:nvSpPr>
            <p:spPr>
              <a:xfrm>
                <a:off x="8914257" y="2683996"/>
                <a:ext cx="552450" cy="539750"/>
              </a:xfrm>
              <a:custGeom>
                <a:rect b="b" l="l" r="r" t="t"/>
                <a:pathLst>
                  <a:path extrusionOk="0" h="539750" w="552450">
                    <a:moveTo>
                      <a:pt x="459571" y="102111"/>
                    </a:moveTo>
                    <a:cubicBezTo>
                      <a:pt x="512138" y="158505"/>
                      <a:pt x="473180" y="280257"/>
                      <a:pt x="372556" y="374051"/>
                    </a:cubicBezTo>
                    <a:cubicBezTo>
                      <a:pt x="271932" y="467845"/>
                      <a:pt x="147747" y="498163"/>
                      <a:pt x="95180" y="441769"/>
                    </a:cubicBezTo>
                    <a:cubicBezTo>
                      <a:pt x="42614" y="385374"/>
                      <a:pt x="81572" y="263623"/>
                      <a:pt x="182196" y="169829"/>
                    </a:cubicBezTo>
                    <a:cubicBezTo>
                      <a:pt x="282820" y="76035"/>
                      <a:pt x="407005" y="45717"/>
                      <a:pt x="459571" y="102111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0" name="Google Shape;340;p2"/>
              <p:cNvSpPr/>
              <p:nvPr/>
            </p:nvSpPr>
            <p:spPr>
              <a:xfrm>
                <a:off x="8986030" y="2757731"/>
                <a:ext cx="393700" cy="374650"/>
              </a:xfrm>
              <a:custGeom>
                <a:rect b="b" l="l" r="r" t="t"/>
                <a:pathLst>
                  <a:path extrusionOk="0" h="374650" w="393700">
                    <a:moveTo>
                      <a:pt x="136545" y="124115"/>
                    </a:moveTo>
                    <a:cubicBezTo>
                      <a:pt x="228677" y="38231"/>
                      <a:pt x="340526" y="5617"/>
                      <a:pt x="399105" y="44009"/>
                    </a:cubicBezTo>
                    <a:cubicBezTo>
                      <a:pt x="395978" y="38356"/>
                      <a:pt x="392178" y="33103"/>
                      <a:pt x="387789" y="28363"/>
                    </a:cubicBezTo>
                    <a:cubicBezTo>
                      <a:pt x="335224" y="-28032"/>
                      <a:pt x="211037" y="2290"/>
                      <a:pt x="110415" y="96086"/>
                    </a:cubicBezTo>
                    <a:cubicBezTo>
                      <a:pt x="9793" y="189882"/>
                      <a:pt x="-29170" y="311630"/>
                      <a:pt x="23420" y="368024"/>
                    </a:cubicBezTo>
                    <a:cubicBezTo>
                      <a:pt x="27842" y="372733"/>
                      <a:pt x="32816" y="376891"/>
                      <a:pt x="38235" y="380407"/>
                    </a:cubicBezTo>
                    <a:cubicBezTo>
                      <a:pt x="4027" y="319282"/>
                      <a:pt x="44407" y="209998"/>
                      <a:pt x="136545" y="124115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1" name="Google Shape;341;p2"/>
              <p:cNvSpPr/>
              <p:nvPr/>
            </p:nvSpPr>
            <p:spPr>
              <a:xfrm>
                <a:off x="9259313" y="3652427"/>
                <a:ext cx="660400" cy="393700"/>
              </a:xfrm>
              <a:custGeom>
                <a:rect b="b" l="l" r="r" t="t"/>
                <a:pathLst>
                  <a:path extrusionOk="0" h="393700" w="660400">
                    <a:moveTo>
                      <a:pt x="654516" y="180539"/>
                    </a:moveTo>
                    <a:cubicBezTo>
                      <a:pt x="660171" y="280248"/>
                      <a:pt x="520529" y="369257"/>
                      <a:pt x="342617" y="379347"/>
                    </a:cubicBezTo>
                    <a:cubicBezTo>
                      <a:pt x="164704" y="389438"/>
                      <a:pt x="15894" y="316787"/>
                      <a:pt x="10239" y="217078"/>
                    </a:cubicBezTo>
                    <a:cubicBezTo>
                      <a:pt x="4584" y="117370"/>
                      <a:pt x="144226" y="28360"/>
                      <a:pt x="322139" y="18270"/>
                    </a:cubicBezTo>
                    <a:cubicBezTo>
                      <a:pt x="500051" y="8180"/>
                      <a:pt x="648861" y="80830"/>
                      <a:pt x="654516" y="180539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2" name="Google Shape;342;p2"/>
              <p:cNvSpPr/>
              <p:nvPr/>
            </p:nvSpPr>
            <p:spPr>
              <a:xfrm>
                <a:off x="9269395" y="3808400"/>
                <a:ext cx="641350" cy="222250"/>
              </a:xfrm>
              <a:custGeom>
                <a:rect b="b" l="l" r="r" t="t"/>
                <a:pathLst>
                  <a:path extrusionOk="0" h="222250" w="641350">
                    <a:moveTo>
                      <a:pt x="329710" y="173857"/>
                    </a:moveTo>
                    <a:cubicBezTo>
                      <a:pt x="166807" y="183090"/>
                      <a:pt x="28383" y="122942"/>
                      <a:pt x="1834" y="36189"/>
                    </a:cubicBezTo>
                    <a:cubicBezTo>
                      <a:pt x="270" y="44409"/>
                      <a:pt x="-296" y="52788"/>
                      <a:pt x="145" y="61144"/>
                    </a:cubicBezTo>
                    <a:cubicBezTo>
                      <a:pt x="5796" y="160839"/>
                      <a:pt x="154608" y="233502"/>
                      <a:pt x="332517" y="223412"/>
                    </a:cubicBezTo>
                    <a:cubicBezTo>
                      <a:pt x="510425" y="213322"/>
                      <a:pt x="650073" y="124314"/>
                      <a:pt x="644416" y="24606"/>
                    </a:cubicBezTo>
                    <a:cubicBezTo>
                      <a:pt x="643913" y="16252"/>
                      <a:pt x="642401" y="7991"/>
                      <a:pt x="639914" y="0"/>
                    </a:cubicBezTo>
                    <a:cubicBezTo>
                      <a:pt x="623346" y="89230"/>
                      <a:pt x="492613" y="164617"/>
                      <a:pt x="329710" y="173857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3" name="Google Shape;343;p2"/>
              <p:cNvSpPr/>
              <p:nvPr/>
            </p:nvSpPr>
            <p:spPr>
              <a:xfrm>
                <a:off x="9926284" y="986828"/>
                <a:ext cx="641350" cy="203200"/>
              </a:xfrm>
              <a:custGeom>
                <a:rect b="b" l="l" r="r" t="t"/>
                <a:pathLst>
                  <a:path extrusionOk="0" h="203200" w="641350">
                    <a:moveTo>
                      <a:pt x="316266" y="54572"/>
                    </a:moveTo>
                    <a:cubicBezTo>
                      <a:pt x="153707" y="21698"/>
                      <a:pt x="94016" y="22822"/>
                      <a:pt x="5809" y="0"/>
                    </a:cubicBezTo>
                    <a:cubicBezTo>
                      <a:pt x="3158" y="3048"/>
                      <a:pt x="1310" y="6711"/>
                      <a:pt x="437" y="10655"/>
                    </a:cubicBezTo>
                    <a:cubicBezTo>
                      <a:pt x="-8739" y="56026"/>
                      <a:pt x="127773" y="121907"/>
                      <a:pt x="305338" y="157817"/>
                    </a:cubicBezTo>
                    <a:cubicBezTo>
                      <a:pt x="482903" y="193726"/>
                      <a:pt x="637291" y="233293"/>
                      <a:pt x="646466" y="187922"/>
                    </a:cubicBezTo>
                    <a:cubicBezTo>
                      <a:pt x="647241" y="184112"/>
                      <a:pt x="478826" y="87446"/>
                      <a:pt x="316266" y="54572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4" name="Google Shape;344;p2"/>
              <p:cNvSpPr/>
              <p:nvPr/>
            </p:nvSpPr>
            <p:spPr>
              <a:xfrm>
                <a:off x="7782261" y="1461503"/>
                <a:ext cx="406400" cy="596900"/>
              </a:xfrm>
              <a:custGeom>
                <a:rect b="b" l="l" r="r" t="t"/>
                <a:pathLst>
                  <a:path extrusionOk="0" h="596900" w="406400">
                    <a:moveTo>
                      <a:pt x="91739" y="240297"/>
                    </a:moveTo>
                    <a:cubicBezTo>
                      <a:pt x="-7524" y="389833"/>
                      <a:pt x="2839" y="513347"/>
                      <a:pt x="0" y="585737"/>
                    </a:cubicBezTo>
                    <a:cubicBezTo>
                      <a:pt x="1701" y="589437"/>
                      <a:pt x="4361" y="592616"/>
                      <a:pt x="7703" y="594944"/>
                    </a:cubicBezTo>
                    <a:cubicBezTo>
                      <a:pt x="46266" y="620547"/>
                      <a:pt x="97625" y="479793"/>
                      <a:pt x="206039" y="316478"/>
                    </a:cubicBezTo>
                    <a:cubicBezTo>
                      <a:pt x="314452" y="153162"/>
                      <a:pt x="438862" y="29121"/>
                      <a:pt x="400291" y="3524"/>
                    </a:cubicBezTo>
                    <a:cubicBezTo>
                      <a:pt x="396850" y="1349"/>
                      <a:pt x="392892" y="133"/>
                      <a:pt x="388823" y="0"/>
                    </a:cubicBezTo>
                    <a:cubicBezTo>
                      <a:pt x="307639" y="43447"/>
                      <a:pt x="191002" y="90761"/>
                      <a:pt x="91739" y="240297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345" name="Google Shape;345;p2"/>
          <p:cNvGrpSpPr/>
          <p:nvPr/>
        </p:nvGrpSpPr>
        <p:grpSpPr>
          <a:xfrm rot="-1240170">
            <a:off x="2420008" y="953045"/>
            <a:ext cx="854635" cy="497918"/>
            <a:chOff x="4376200" y="2476500"/>
            <a:chExt cx="2190750" cy="1276350"/>
          </a:xfrm>
        </p:grpSpPr>
        <p:sp>
          <p:nvSpPr>
            <p:cNvPr id="346" name="Google Shape;346;p2"/>
            <p:cNvSpPr/>
            <p:nvPr/>
          </p:nvSpPr>
          <p:spPr>
            <a:xfrm>
              <a:off x="4832350" y="2476500"/>
              <a:ext cx="1276350" cy="1276350"/>
            </a:xfrm>
            <a:custGeom>
              <a:rect b="b" l="l" r="r" t="t"/>
              <a:pathLst>
                <a:path extrusionOk="0" h="1276350" w="1276350">
                  <a:moveTo>
                    <a:pt x="1276350" y="638175"/>
                  </a:moveTo>
                  <a:cubicBezTo>
                    <a:pt x="1276350" y="990629"/>
                    <a:pt x="990629" y="1276350"/>
                    <a:pt x="638175" y="1276350"/>
                  </a:cubicBezTo>
                  <a:cubicBezTo>
                    <a:pt x="285721" y="1276350"/>
                    <a:pt x="0" y="990629"/>
                    <a:pt x="0" y="638175"/>
                  </a:cubicBezTo>
                  <a:cubicBezTo>
                    <a:pt x="0" y="285721"/>
                    <a:pt x="285721" y="0"/>
                    <a:pt x="638175" y="0"/>
                  </a:cubicBezTo>
                  <a:cubicBezTo>
                    <a:pt x="990629" y="0"/>
                    <a:pt x="1276350" y="285721"/>
                    <a:pt x="1276350" y="638175"/>
                  </a:cubicBezTo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20000">
                  <a:srgbClr val="FFFFFF"/>
                </a:gs>
                <a:gs pos="78000">
                  <a:srgbClr val="251047"/>
                </a:gs>
                <a:gs pos="100000">
                  <a:srgbClr val="251047"/>
                </a:gs>
              </a:gsLst>
              <a:lin ang="2700006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7" name="Google Shape;347;p2"/>
            <p:cNvSpPr/>
            <p:nvPr/>
          </p:nvSpPr>
          <p:spPr>
            <a:xfrm>
              <a:off x="4376200" y="2918085"/>
              <a:ext cx="2190750" cy="476250"/>
            </a:xfrm>
            <a:custGeom>
              <a:rect b="b" l="l" r="r" t="t"/>
              <a:pathLst>
                <a:path extrusionOk="0" h="476250" w="2190750">
                  <a:moveTo>
                    <a:pt x="2165195" y="135141"/>
                  </a:moveTo>
                  <a:cubicBezTo>
                    <a:pt x="2113125" y="67488"/>
                    <a:pt x="2003118" y="46552"/>
                    <a:pt x="1926372" y="30677"/>
                  </a:cubicBezTo>
                  <a:cubicBezTo>
                    <a:pt x="1852178" y="15635"/>
                    <a:pt x="1777093" y="5388"/>
                    <a:pt x="1701581" y="0"/>
                  </a:cubicBezTo>
                  <a:cubicBezTo>
                    <a:pt x="1705468" y="12008"/>
                    <a:pt x="1709043" y="24130"/>
                    <a:pt x="1712224" y="36455"/>
                  </a:cubicBezTo>
                  <a:cubicBezTo>
                    <a:pt x="1802591" y="56191"/>
                    <a:pt x="1891961" y="80315"/>
                    <a:pt x="1976956" y="114484"/>
                  </a:cubicBezTo>
                  <a:cubicBezTo>
                    <a:pt x="2067233" y="150781"/>
                    <a:pt x="2155022" y="188144"/>
                    <a:pt x="2032708" y="241332"/>
                  </a:cubicBezTo>
                  <a:cubicBezTo>
                    <a:pt x="1937046" y="282911"/>
                    <a:pt x="1828448" y="302133"/>
                    <a:pt x="1721558" y="314706"/>
                  </a:cubicBezTo>
                  <a:cubicBezTo>
                    <a:pt x="1674759" y="320205"/>
                    <a:pt x="1628271" y="324447"/>
                    <a:pt x="1583344" y="328676"/>
                  </a:cubicBezTo>
                  <a:cubicBezTo>
                    <a:pt x="1424829" y="343700"/>
                    <a:pt x="1265514" y="349758"/>
                    <a:pt x="1106326" y="350088"/>
                  </a:cubicBezTo>
                  <a:cubicBezTo>
                    <a:pt x="904333" y="350501"/>
                    <a:pt x="680241" y="353263"/>
                    <a:pt x="468545" y="322148"/>
                  </a:cubicBezTo>
                  <a:cubicBezTo>
                    <a:pt x="368796" y="308513"/>
                    <a:pt x="270780" y="284304"/>
                    <a:pt x="176153" y="249930"/>
                  </a:cubicBezTo>
                  <a:cubicBezTo>
                    <a:pt x="146428" y="238766"/>
                    <a:pt x="88523" y="222116"/>
                    <a:pt x="90390" y="186684"/>
                  </a:cubicBezTo>
                  <a:cubicBezTo>
                    <a:pt x="92085" y="154521"/>
                    <a:pt x="191888" y="121279"/>
                    <a:pt x="214913" y="112077"/>
                  </a:cubicBezTo>
                  <a:cubicBezTo>
                    <a:pt x="299133" y="78499"/>
                    <a:pt x="387538" y="54699"/>
                    <a:pt x="476806" y="35014"/>
                  </a:cubicBezTo>
                  <a:cubicBezTo>
                    <a:pt x="479833" y="23427"/>
                    <a:pt x="483179" y="11974"/>
                    <a:pt x="486845" y="654"/>
                  </a:cubicBezTo>
                  <a:cubicBezTo>
                    <a:pt x="377441" y="7696"/>
                    <a:pt x="267993" y="23457"/>
                    <a:pt x="165402" y="56490"/>
                  </a:cubicBezTo>
                  <a:cubicBezTo>
                    <a:pt x="104049" y="76244"/>
                    <a:pt x="8011" y="111734"/>
                    <a:pt x="499" y="189344"/>
                  </a:cubicBezTo>
                  <a:cubicBezTo>
                    <a:pt x="-9553" y="293103"/>
                    <a:pt x="134700" y="343776"/>
                    <a:pt x="210722" y="369627"/>
                  </a:cubicBezTo>
                  <a:cubicBezTo>
                    <a:pt x="306175" y="400984"/>
                    <a:pt x="404170" y="423996"/>
                    <a:pt x="503603" y="438404"/>
                  </a:cubicBezTo>
                  <a:cubicBezTo>
                    <a:pt x="551977" y="445916"/>
                    <a:pt x="600504" y="452095"/>
                    <a:pt x="648834" y="457511"/>
                  </a:cubicBezTo>
                  <a:cubicBezTo>
                    <a:pt x="947660" y="490878"/>
                    <a:pt x="1249285" y="490635"/>
                    <a:pt x="1548057" y="456787"/>
                  </a:cubicBezTo>
                  <a:cubicBezTo>
                    <a:pt x="1571400" y="454127"/>
                    <a:pt x="1622149" y="447897"/>
                    <a:pt x="1685434" y="437452"/>
                  </a:cubicBezTo>
                  <a:cubicBezTo>
                    <a:pt x="1911887" y="400088"/>
                    <a:pt x="2298863" y="308908"/>
                    <a:pt x="2165195" y="135141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48" name="Google Shape;348;p2"/>
          <p:cNvGrpSpPr/>
          <p:nvPr/>
        </p:nvGrpSpPr>
        <p:grpSpPr>
          <a:xfrm>
            <a:off x="1431182" y="3431376"/>
            <a:ext cx="1789007" cy="3050974"/>
            <a:chOff x="385907" y="2954040"/>
            <a:chExt cx="2496869" cy="4258164"/>
          </a:xfrm>
        </p:grpSpPr>
        <p:sp>
          <p:nvSpPr>
            <p:cNvPr id="349" name="Google Shape;349;p2"/>
            <p:cNvSpPr/>
            <p:nvPr/>
          </p:nvSpPr>
          <p:spPr>
            <a:xfrm rot="-902946">
              <a:off x="2130199" y="3135218"/>
              <a:ext cx="395152" cy="507661"/>
            </a:xfrm>
            <a:prstGeom prst="roundRect">
              <a:avLst>
                <a:gd fmla="val 10020" name="adj"/>
              </a:avLst>
            </a:prstGeom>
            <a:solidFill>
              <a:srgbClr val="FFFFFF">
                <a:alpha val="400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" name="Google Shape;350;p2"/>
            <p:cNvSpPr/>
            <p:nvPr/>
          </p:nvSpPr>
          <p:spPr>
            <a:xfrm>
              <a:off x="385907" y="3211704"/>
              <a:ext cx="1943100" cy="4000500"/>
            </a:xfrm>
            <a:custGeom>
              <a:rect b="b" l="l" r="r" t="t"/>
              <a:pathLst>
                <a:path extrusionOk="0" h="4000500" w="1943100">
                  <a:moveTo>
                    <a:pt x="1910253" y="419988"/>
                  </a:moveTo>
                  <a:cubicBezTo>
                    <a:pt x="1888859" y="587146"/>
                    <a:pt x="1667683" y="623881"/>
                    <a:pt x="1533342" y="631964"/>
                  </a:cubicBezTo>
                  <a:cubicBezTo>
                    <a:pt x="1475748" y="635326"/>
                    <a:pt x="1418001" y="635128"/>
                    <a:pt x="1360431" y="631373"/>
                  </a:cubicBezTo>
                  <a:cubicBezTo>
                    <a:pt x="1360432" y="627786"/>
                    <a:pt x="1360578" y="624224"/>
                    <a:pt x="1360501" y="620623"/>
                  </a:cubicBezTo>
                  <a:cubicBezTo>
                    <a:pt x="1355923" y="401154"/>
                    <a:pt x="1196671" y="195046"/>
                    <a:pt x="1017468" y="81432"/>
                  </a:cubicBezTo>
                  <a:cubicBezTo>
                    <a:pt x="939528" y="32016"/>
                    <a:pt x="844437" y="-7849"/>
                    <a:pt x="750279" y="1320"/>
                  </a:cubicBezTo>
                  <a:cubicBezTo>
                    <a:pt x="659696" y="10147"/>
                    <a:pt x="589624" y="68237"/>
                    <a:pt x="553823" y="150691"/>
                  </a:cubicBezTo>
                  <a:cubicBezTo>
                    <a:pt x="482779" y="314261"/>
                    <a:pt x="639478" y="443471"/>
                    <a:pt x="768618" y="511822"/>
                  </a:cubicBezTo>
                  <a:cubicBezTo>
                    <a:pt x="936258" y="600551"/>
                    <a:pt x="1129717" y="649014"/>
                    <a:pt x="1320071" y="665657"/>
                  </a:cubicBezTo>
                  <a:cubicBezTo>
                    <a:pt x="1311852" y="742173"/>
                    <a:pt x="1279038" y="813959"/>
                    <a:pt x="1226554" y="870241"/>
                  </a:cubicBezTo>
                  <a:cubicBezTo>
                    <a:pt x="1120573" y="984541"/>
                    <a:pt x="974898" y="1015657"/>
                    <a:pt x="825107" y="1022133"/>
                  </a:cubicBezTo>
                  <a:cubicBezTo>
                    <a:pt x="677578" y="1028483"/>
                    <a:pt x="525870" y="1021670"/>
                    <a:pt x="386615" y="1079201"/>
                  </a:cubicBezTo>
                  <a:cubicBezTo>
                    <a:pt x="221007" y="1147616"/>
                    <a:pt x="96077" y="1301026"/>
                    <a:pt x="35396" y="1466945"/>
                  </a:cubicBezTo>
                  <a:cubicBezTo>
                    <a:pt x="-26104" y="1635144"/>
                    <a:pt x="-5796" y="1819401"/>
                    <a:pt x="83358" y="1973764"/>
                  </a:cubicBezTo>
                  <a:cubicBezTo>
                    <a:pt x="163691" y="2112829"/>
                    <a:pt x="286608" y="2214543"/>
                    <a:pt x="426702" y="2289301"/>
                  </a:cubicBezTo>
                  <a:cubicBezTo>
                    <a:pt x="554242" y="2357367"/>
                    <a:pt x="690786" y="2407316"/>
                    <a:pt x="816141" y="2479643"/>
                  </a:cubicBezTo>
                  <a:cubicBezTo>
                    <a:pt x="947135" y="2555208"/>
                    <a:pt x="1056806" y="2658256"/>
                    <a:pt x="1117176" y="2799149"/>
                  </a:cubicBezTo>
                  <a:cubicBezTo>
                    <a:pt x="1259860" y="3132290"/>
                    <a:pt x="1126840" y="3530415"/>
                    <a:pt x="911677" y="3800506"/>
                  </a:cubicBezTo>
                  <a:cubicBezTo>
                    <a:pt x="861148" y="3864236"/>
                    <a:pt x="804012" y="3922435"/>
                    <a:pt x="741224" y="3974128"/>
                  </a:cubicBezTo>
                  <a:cubicBezTo>
                    <a:pt x="722250" y="3989679"/>
                    <a:pt x="749339" y="4016495"/>
                    <a:pt x="768167" y="4001071"/>
                  </a:cubicBezTo>
                  <a:cubicBezTo>
                    <a:pt x="1039280" y="3778910"/>
                    <a:pt x="1228136" y="3412426"/>
                    <a:pt x="1212629" y="3058001"/>
                  </a:cubicBezTo>
                  <a:cubicBezTo>
                    <a:pt x="1205307" y="2890640"/>
                    <a:pt x="1148005" y="2724816"/>
                    <a:pt x="1033654" y="2600350"/>
                  </a:cubicBezTo>
                  <a:cubicBezTo>
                    <a:pt x="931883" y="2489581"/>
                    <a:pt x="795720" y="2420975"/>
                    <a:pt x="661004" y="2358974"/>
                  </a:cubicBezTo>
                  <a:cubicBezTo>
                    <a:pt x="524562" y="2296179"/>
                    <a:pt x="381554" y="2237105"/>
                    <a:pt x="267235" y="2137086"/>
                  </a:cubicBezTo>
                  <a:cubicBezTo>
                    <a:pt x="123572" y="2011400"/>
                    <a:pt x="25858" y="1828958"/>
                    <a:pt x="38158" y="1634756"/>
                  </a:cubicBezTo>
                  <a:cubicBezTo>
                    <a:pt x="50782" y="1435525"/>
                    <a:pt x="179655" y="1229988"/>
                    <a:pt x="356154" y="1135430"/>
                  </a:cubicBezTo>
                  <a:cubicBezTo>
                    <a:pt x="499416" y="1058678"/>
                    <a:pt x="663906" y="1066850"/>
                    <a:pt x="821228" y="1060398"/>
                  </a:cubicBezTo>
                  <a:cubicBezTo>
                    <a:pt x="973393" y="1054144"/>
                    <a:pt x="1122288" y="1024642"/>
                    <a:pt x="1235686" y="915327"/>
                  </a:cubicBezTo>
                  <a:cubicBezTo>
                    <a:pt x="1304480" y="850170"/>
                    <a:pt x="1347958" y="762741"/>
                    <a:pt x="1358400" y="668566"/>
                  </a:cubicBezTo>
                  <a:cubicBezTo>
                    <a:pt x="1376326" y="669740"/>
                    <a:pt x="1394220" y="670737"/>
                    <a:pt x="1412025" y="671353"/>
                  </a:cubicBezTo>
                  <a:cubicBezTo>
                    <a:pt x="1513232" y="674865"/>
                    <a:pt x="1617372" y="669150"/>
                    <a:pt x="1715263" y="641508"/>
                  </a:cubicBezTo>
                  <a:cubicBezTo>
                    <a:pt x="1790193" y="620350"/>
                    <a:pt x="1866165" y="584085"/>
                    <a:pt x="1911955" y="518642"/>
                  </a:cubicBezTo>
                  <a:cubicBezTo>
                    <a:pt x="1931955" y="489220"/>
                    <a:pt x="1944451" y="455350"/>
                    <a:pt x="1948353" y="419988"/>
                  </a:cubicBezTo>
                  <a:cubicBezTo>
                    <a:pt x="1951471" y="395731"/>
                    <a:pt x="1913339" y="395960"/>
                    <a:pt x="1910253" y="419988"/>
                  </a:cubicBezTo>
                  <a:close/>
                  <a:moveTo>
                    <a:pt x="900603" y="529977"/>
                  </a:moveTo>
                  <a:cubicBezTo>
                    <a:pt x="815900" y="497255"/>
                    <a:pt x="730270" y="455345"/>
                    <a:pt x="662033" y="394411"/>
                  </a:cubicBezTo>
                  <a:cubicBezTo>
                    <a:pt x="613614" y="351167"/>
                    <a:pt x="570409" y="293446"/>
                    <a:pt x="573825" y="225361"/>
                  </a:cubicBezTo>
                  <a:cubicBezTo>
                    <a:pt x="577585" y="150304"/>
                    <a:pt x="634385" y="74231"/>
                    <a:pt x="705118" y="49586"/>
                  </a:cubicBezTo>
                  <a:cubicBezTo>
                    <a:pt x="787033" y="21056"/>
                    <a:pt x="878473" y="49168"/>
                    <a:pt x="952184" y="87686"/>
                  </a:cubicBezTo>
                  <a:cubicBezTo>
                    <a:pt x="1132784" y="182092"/>
                    <a:pt x="1296747" y="375678"/>
                    <a:pt x="1319944" y="583221"/>
                  </a:cubicBezTo>
                  <a:cubicBezTo>
                    <a:pt x="1321607" y="598241"/>
                    <a:pt x="1322375" y="613347"/>
                    <a:pt x="1322243" y="628459"/>
                  </a:cubicBezTo>
                  <a:cubicBezTo>
                    <a:pt x="1177814" y="615313"/>
                    <a:pt x="1035911" y="582169"/>
                    <a:pt x="900603" y="529977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1" name="Google Shape;351;p2"/>
            <p:cNvSpPr/>
            <p:nvPr/>
          </p:nvSpPr>
          <p:spPr>
            <a:xfrm>
              <a:off x="2044576" y="3063162"/>
              <a:ext cx="838200" cy="1181100"/>
            </a:xfrm>
            <a:custGeom>
              <a:rect b="b" l="l" r="r" t="t"/>
              <a:pathLst>
                <a:path extrusionOk="0" h="1181100" w="838200">
                  <a:moveTo>
                    <a:pt x="336674" y="168988"/>
                  </a:moveTo>
                  <a:cubicBezTo>
                    <a:pt x="336674" y="168988"/>
                    <a:pt x="571624" y="283288"/>
                    <a:pt x="616074" y="111838"/>
                  </a:cubicBezTo>
                  <a:lnTo>
                    <a:pt x="597024" y="41988"/>
                  </a:lnTo>
                  <a:cubicBezTo>
                    <a:pt x="597024" y="41988"/>
                    <a:pt x="603374" y="-2462"/>
                    <a:pt x="641474" y="41988"/>
                  </a:cubicBezTo>
                  <a:cubicBezTo>
                    <a:pt x="641474" y="41988"/>
                    <a:pt x="660524" y="-15162"/>
                    <a:pt x="692274" y="3888"/>
                  </a:cubicBezTo>
                  <a:cubicBezTo>
                    <a:pt x="724024" y="22938"/>
                    <a:pt x="749424" y="73738"/>
                    <a:pt x="679574" y="162638"/>
                  </a:cubicBezTo>
                  <a:cubicBezTo>
                    <a:pt x="679574" y="162638"/>
                    <a:pt x="679574" y="334088"/>
                    <a:pt x="444624" y="315038"/>
                  </a:cubicBezTo>
                  <a:lnTo>
                    <a:pt x="527174" y="518238"/>
                  </a:lnTo>
                  <a:cubicBezTo>
                    <a:pt x="527174" y="518238"/>
                    <a:pt x="565274" y="689688"/>
                    <a:pt x="774824" y="772238"/>
                  </a:cubicBezTo>
                  <a:cubicBezTo>
                    <a:pt x="774824" y="772238"/>
                    <a:pt x="900180" y="915462"/>
                    <a:pt x="800224" y="975438"/>
                  </a:cubicBezTo>
                  <a:cubicBezTo>
                    <a:pt x="736724" y="1013538"/>
                    <a:pt x="711324" y="886538"/>
                    <a:pt x="711324" y="886538"/>
                  </a:cubicBezTo>
                  <a:cubicBezTo>
                    <a:pt x="711324" y="886538"/>
                    <a:pt x="470024" y="842088"/>
                    <a:pt x="438274" y="651588"/>
                  </a:cubicBezTo>
                  <a:cubicBezTo>
                    <a:pt x="438274" y="651588"/>
                    <a:pt x="431924" y="626188"/>
                    <a:pt x="393824" y="645238"/>
                  </a:cubicBezTo>
                  <a:cubicBezTo>
                    <a:pt x="375867" y="654217"/>
                    <a:pt x="374774" y="676988"/>
                    <a:pt x="374774" y="676988"/>
                  </a:cubicBezTo>
                  <a:cubicBezTo>
                    <a:pt x="374774" y="676988"/>
                    <a:pt x="336674" y="873838"/>
                    <a:pt x="476374" y="994488"/>
                  </a:cubicBezTo>
                  <a:cubicBezTo>
                    <a:pt x="476374" y="994488"/>
                    <a:pt x="572063" y="1135140"/>
                    <a:pt x="476374" y="1178638"/>
                  </a:cubicBezTo>
                  <a:cubicBezTo>
                    <a:pt x="406524" y="1210388"/>
                    <a:pt x="387474" y="1057988"/>
                    <a:pt x="387474" y="1057988"/>
                  </a:cubicBezTo>
                  <a:cubicBezTo>
                    <a:pt x="387474" y="1057988"/>
                    <a:pt x="203324" y="988138"/>
                    <a:pt x="216024" y="702388"/>
                  </a:cubicBezTo>
                  <a:lnTo>
                    <a:pt x="139824" y="422988"/>
                  </a:lnTo>
                  <a:cubicBezTo>
                    <a:pt x="139824" y="422988"/>
                    <a:pt x="76324" y="613488"/>
                    <a:pt x="127124" y="740488"/>
                  </a:cubicBezTo>
                  <a:lnTo>
                    <a:pt x="165224" y="784938"/>
                  </a:lnTo>
                  <a:cubicBezTo>
                    <a:pt x="165224" y="784938"/>
                    <a:pt x="196974" y="835738"/>
                    <a:pt x="127124" y="803988"/>
                  </a:cubicBezTo>
                  <a:cubicBezTo>
                    <a:pt x="127124" y="803988"/>
                    <a:pt x="139824" y="867488"/>
                    <a:pt x="108074" y="873838"/>
                  </a:cubicBezTo>
                  <a:cubicBezTo>
                    <a:pt x="76324" y="880188"/>
                    <a:pt x="31874" y="848438"/>
                    <a:pt x="57274" y="746838"/>
                  </a:cubicBezTo>
                  <a:cubicBezTo>
                    <a:pt x="57274" y="746838"/>
                    <a:pt x="-126876" y="397588"/>
                    <a:pt x="165224" y="213438"/>
                  </a:cubicBezTo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23000">
                  <a:srgbClr val="FFFFFF"/>
                </a:gs>
                <a:gs pos="75000">
                  <a:srgbClr val="D9D9D9"/>
                </a:gs>
                <a:gs pos="100000">
                  <a:srgbClr val="D9D9D9"/>
                </a:gs>
              </a:gsLst>
              <a:lin ang="2700006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2" name="Google Shape;352;p2"/>
            <p:cNvSpPr/>
            <p:nvPr/>
          </p:nvSpPr>
          <p:spPr>
            <a:xfrm>
              <a:off x="2167738" y="3232150"/>
              <a:ext cx="247650" cy="88900"/>
            </a:xfrm>
            <a:custGeom>
              <a:rect b="b" l="l" r="r" t="t"/>
              <a:pathLst>
                <a:path extrusionOk="0" h="88900" w="247650">
                  <a:moveTo>
                    <a:pt x="251841" y="15500"/>
                  </a:moveTo>
                  <a:cubicBezTo>
                    <a:pt x="238806" y="10997"/>
                    <a:pt x="226013" y="5823"/>
                    <a:pt x="213512" y="0"/>
                  </a:cubicBezTo>
                  <a:lnTo>
                    <a:pt x="42062" y="44450"/>
                  </a:lnTo>
                  <a:cubicBezTo>
                    <a:pt x="27426" y="53665"/>
                    <a:pt x="13377" y="63783"/>
                    <a:pt x="0" y="74746"/>
                  </a:cubicBezTo>
                  <a:cubicBezTo>
                    <a:pt x="39916" y="91695"/>
                    <a:pt x="83998" y="96283"/>
                    <a:pt x="126549" y="87916"/>
                  </a:cubicBezTo>
                  <a:cubicBezTo>
                    <a:pt x="175438" y="79013"/>
                    <a:pt x="219722" y="53418"/>
                    <a:pt x="251841" y="15500"/>
                  </a:cubicBezTo>
                  <a:close/>
                </a:path>
              </a:pathLst>
            </a:custGeom>
            <a:solidFill>
              <a:srgbClr val="0E003F">
                <a:alpha val="20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3" name="Google Shape;353;p2"/>
            <p:cNvSpPr/>
            <p:nvPr/>
          </p:nvSpPr>
          <p:spPr>
            <a:xfrm>
              <a:off x="2056223" y="2954040"/>
              <a:ext cx="406400" cy="374650"/>
            </a:xfrm>
            <a:custGeom>
              <a:rect b="b" l="l" r="r" t="t"/>
              <a:pathLst>
                <a:path extrusionOk="0" h="374650" w="406400">
                  <a:moveTo>
                    <a:pt x="379028" y="155945"/>
                  </a:moveTo>
                  <a:cubicBezTo>
                    <a:pt x="395437" y="242071"/>
                    <a:pt x="330542" y="326788"/>
                    <a:pt x="234081" y="345166"/>
                  </a:cubicBezTo>
                  <a:cubicBezTo>
                    <a:pt x="137620" y="363545"/>
                    <a:pt x="46121" y="308624"/>
                    <a:pt x="29711" y="222498"/>
                  </a:cubicBezTo>
                  <a:cubicBezTo>
                    <a:pt x="13302" y="136372"/>
                    <a:pt x="78197" y="51655"/>
                    <a:pt x="174658" y="33277"/>
                  </a:cubicBezTo>
                  <a:cubicBezTo>
                    <a:pt x="271119" y="14899"/>
                    <a:pt x="362619" y="69819"/>
                    <a:pt x="379028" y="15594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4" name="Google Shape;354;p2"/>
            <p:cNvSpPr/>
            <p:nvPr/>
          </p:nvSpPr>
          <p:spPr>
            <a:xfrm>
              <a:off x="2108394" y="3050617"/>
              <a:ext cx="298450" cy="228600"/>
            </a:xfrm>
            <a:custGeom>
              <a:rect b="b" l="l" r="r" t="t"/>
              <a:pathLst>
                <a:path extrusionOk="0" h="228600" w="298450">
                  <a:moveTo>
                    <a:pt x="301202" y="67506"/>
                  </a:moveTo>
                  <a:cubicBezTo>
                    <a:pt x="315249" y="141255"/>
                    <a:pt x="259680" y="213798"/>
                    <a:pt x="177079" y="229539"/>
                  </a:cubicBezTo>
                  <a:cubicBezTo>
                    <a:pt x="94478" y="245281"/>
                    <a:pt x="16126" y="198247"/>
                    <a:pt x="2073" y="124498"/>
                  </a:cubicBezTo>
                  <a:cubicBezTo>
                    <a:pt x="-11979" y="50749"/>
                    <a:pt x="47044" y="23774"/>
                    <a:pt x="129644" y="8039"/>
                  </a:cubicBezTo>
                  <a:cubicBezTo>
                    <a:pt x="212245" y="-7697"/>
                    <a:pt x="287150" y="-6249"/>
                    <a:pt x="301202" y="67506"/>
                  </a:cubicBezTo>
                  <a:close/>
                </a:path>
              </a:pathLst>
            </a:custGeom>
            <a:gradFill>
              <a:gsLst>
                <a:gs pos="0">
                  <a:srgbClr val="008391"/>
                </a:gs>
                <a:gs pos="27000">
                  <a:srgbClr val="0F264C"/>
                </a:gs>
                <a:gs pos="71000">
                  <a:srgbClr val="251047"/>
                </a:gs>
                <a:gs pos="100000">
                  <a:srgbClr val="7D2A99"/>
                </a:gs>
              </a:gsLst>
              <a:lin ang="8099331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5" name="Google Shape;355;p2"/>
            <p:cNvSpPr/>
            <p:nvPr/>
          </p:nvSpPr>
          <p:spPr>
            <a:xfrm>
              <a:off x="2133406" y="3111500"/>
              <a:ext cx="31750" cy="101600"/>
            </a:xfrm>
            <a:custGeom>
              <a:rect b="b" l="l" r="r" t="t"/>
              <a:pathLst>
                <a:path extrusionOk="0" h="101600" w="31750">
                  <a:moveTo>
                    <a:pt x="34019" y="0"/>
                  </a:moveTo>
                  <a:cubicBezTo>
                    <a:pt x="24308" y="14355"/>
                    <a:pt x="19095" y="31278"/>
                    <a:pt x="19046" y="48609"/>
                  </a:cubicBezTo>
                  <a:cubicBezTo>
                    <a:pt x="19297" y="57056"/>
                    <a:pt x="20266" y="65466"/>
                    <a:pt x="21941" y="73749"/>
                  </a:cubicBezTo>
                  <a:cubicBezTo>
                    <a:pt x="22900" y="78080"/>
                    <a:pt x="23980" y="82499"/>
                    <a:pt x="24786" y="87173"/>
                  </a:cubicBezTo>
                  <a:cubicBezTo>
                    <a:pt x="26078" y="91910"/>
                    <a:pt x="27042" y="96730"/>
                    <a:pt x="27669" y="101600"/>
                  </a:cubicBezTo>
                  <a:cubicBezTo>
                    <a:pt x="23649" y="98538"/>
                    <a:pt x="19898" y="95139"/>
                    <a:pt x="16455" y="91440"/>
                  </a:cubicBezTo>
                  <a:cubicBezTo>
                    <a:pt x="13292" y="87490"/>
                    <a:pt x="10428" y="83308"/>
                    <a:pt x="7889" y="78930"/>
                  </a:cubicBezTo>
                  <a:cubicBezTo>
                    <a:pt x="2910" y="69622"/>
                    <a:pt x="207" y="59266"/>
                    <a:pt x="2" y="48711"/>
                  </a:cubicBezTo>
                  <a:cubicBezTo>
                    <a:pt x="-98" y="37775"/>
                    <a:pt x="3088" y="27062"/>
                    <a:pt x="9146" y="17958"/>
                  </a:cubicBezTo>
                  <a:cubicBezTo>
                    <a:pt x="14873" y="9046"/>
                    <a:pt x="23758" y="2631"/>
                    <a:pt x="3401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356" name="Google Shape;356;p2"/>
            <p:cNvGrpSpPr/>
            <p:nvPr/>
          </p:nvGrpSpPr>
          <p:grpSpPr>
            <a:xfrm>
              <a:off x="2044935" y="3180156"/>
              <a:ext cx="777138" cy="952684"/>
              <a:chOff x="2044935" y="3180156"/>
              <a:chExt cx="777138" cy="952684"/>
            </a:xfrm>
          </p:grpSpPr>
          <p:sp>
            <p:nvSpPr>
              <p:cNvPr id="357" name="Google Shape;357;p2"/>
              <p:cNvSpPr/>
              <p:nvPr/>
            </p:nvSpPr>
            <p:spPr>
              <a:xfrm>
                <a:off x="2046821" y="3511033"/>
                <a:ext cx="120650" cy="57150"/>
              </a:xfrm>
              <a:custGeom>
                <a:rect b="b" l="l" r="r" t="t"/>
                <a:pathLst>
                  <a:path extrusionOk="0" h="57150" w="120650">
                    <a:moveTo>
                      <a:pt x="116884" y="58613"/>
                    </a:moveTo>
                    <a:cubicBezTo>
                      <a:pt x="118370" y="50739"/>
                      <a:pt x="119901" y="43259"/>
                      <a:pt x="121444" y="36230"/>
                    </a:cubicBezTo>
                    <a:cubicBezTo>
                      <a:pt x="98684" y="16434"/>
                      <a:pt x="70305" y="4250"/>
                      <a:pt x="40278" y="1381"/>
                    </a:cubicBezTo>
                    <a:cubicBezTo>
                      <a:pt x="27753" y="-81"/>
                      <a:pt x="15120" y="-383"/>
                      <a:pt x="2540" y="479"/>
                    </a:cubicBezTo>
                    <a:cubicBezTo>
                      <a:pt x="1511" y="6943"/>
                      <a:pt x="664" y="13393"/>
                      <a:pt x="0" y="19828"/>
                    </a:cubicBezTo>
                    <a:cubicBezTo>
                      <a:pt x="28092" y="17446"/>
                      <a:pt x="81280" y="19186"/>
                      <a:pt x="116884" y="58613"/>
                    </a:cubicBezTo>
                    <a:close/>
                  </a:path>
                </a:pathLst>
              </a:custGeom>
              <a:solidFill>
                <a:srgbClr val="0E003F">
                  <a:alpha val="2076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8" name="Google Shape;358;p2"/>
              <p:cNvSpPr/>
              <p:nvPr/>
            </p:nvSpPr>
            <p:spPr>
              <a:xfrm>
                <a:off x="2044935" y="3586202"/>
                <a:ext cx="107950" cy="44450"/>
              </a:xfrm>
              <a:custGeom>
                <a:rect b="b" l="l" r="r" t="t"/>
                <a:pathLst>
                  <a:path extrusionOk="0" h="44450" w="107950">
                    <a:moveTo>
                      <a:pt x="109550" y="47980"/>
                    </a:moveTo>
                    <a:cubicBezTo>
                      <a:pt x="110312" y="39881"/>
                      <a:pt x="111208" y="31946"/>
                      <a:pt x="112236" y="24173"/>
                    </a:cubicBezTo>
                    <a:cubicBezTo>
                      <a:pt x="75222" y="-6307"/>
                      <a:pt x="27750" y="-1747"/>
                      <a:pt x="0" y="4768"/>
                    </a:cubicBezTo>
                    <a:cubicBezTo>
                      <a:pt x="260" y="11238"/>
                      <a:pt x="673" y="17633"/>
                      <a:pt x="1188" y="23970"/>
                    </a:cubicBezTo>
                    <a:cubicBezTo>
                      <a:pt x="26822" y="17315"/>
                      <a:pt x="76346" y="11016"/>
                      <a:pt x="109550" y="47980"/>
                    </a:cubicBezTo>
                    <a:close/>
                  </a:path>
                </a:pathLst>
              </a:custGeom>
              <a:solidFill>
                <a:srgbClr val="0E003F">
                  <a:alpha val="2076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9" name="Google Shape;359;p2"/>
              <p:cNvSpPr/>
              <p:nvPr/>
            </p:nvSpPr>
            <p:spPr>
              <a:xfrm>
                <a:off x="2093747" y="3777132"/>
                <a:ext cx="69850" cy="31750"/>
              </a:xfrm>
              <a:custGeom>
                <a:rect b="b" l="l" r="r" t="t"/>
                <a:pathLst>
                  <a:path extrusionOk="0" h="31750" w="69850">
                    <a:moveTo>
                      <a:pt x="8064" y="33033"/>
                    </a:moveTo>
                    <a:cubicBezTo>
                      <a:pt x="29459" y="24609"/>
                      <a:pt x="52085" y="19734"/>
                      <a:pt x="75051" y="18599"/>
                    </a:cubicBezTo>
                    <a:cubicBezTo>
                      <a:pt x="72879" y="12510"/>
                      <a:pt x="70917" y="6318"/>
                      <a:pt x="69215" y="0"/>
                    </a:cubicBezTo>
                    <a:cubicBezTo>
                      <a:pt x="45444" y="1531"/>
                      <a:pt x="22073" y="6876"/>
                      <a:pt x="0" y="15830"/>
                    </a:cubicBezTo>
                    <a:cubicBezTo>
                      <a:pt x="4928" y="26765"/>
                      <a:pt x="8103" y="32868"/>
                      <a:pt x="8103" y="32868"/>
                    </a:cubicBezTo>
                    <a:close/>
                  </a:path>
                </a:pathLst>
              </a:custGeom>
              <a:solidFill>
                <a:srgbClr val="0E003F">
                  <a:alpha val="2076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0" name="Google Shape;360;p2"/>
              <p:cNvSpPr/>
              <p:nvPr/>
            </p:nvSpPr>
            <p:spPr>
              <a:xfrm>
                <a:off x="2304828" y="3964013"/>
                <a:ext cx="152400" cy="50800"/>
              </a:xfrm>
              <a:custGeom>
                <a:rect b="b" l="l" r="r" t="t"/>
                <a:pathLst>
                  <a:path extrusionOk="0" h="50800" w="152400">
                    <a:moveTo>
                      <a:pt x="144628" y="0"/>
                    </a:moveTo>
                    <a:cubicBezTo>
                      <a:pt x="80296" y="40957"/>
                      <a:pt x="29693" y="39039"/>
                      <a:pt x="0" y="31286"/>
                    </a:cubicBezTo>
                    <a:cubicBezTo>
                      <a:pt x="4051" y="38976"/>
                      <a:pt x="8255" y="46329"/>
                      <a:pt x="12535" y="53181"/>
                    </a:cubicBezTo>
                    <a:cubicBezTo>
                      <a:pt x="20223" y="54279"/>
                      <a:pt x="27979" y="54828"/>
                      <a:pt x="35744" y="54826"/>
                    </a:cubicBezTo>
                    <a:cubicBezTo>
                      <a:pt x="67272" y="54826"/>
                      <a:pt x="107353" y="46050"/>
                      <a:pt x="153486" y="16992"/>
                    </a:cubicBezTo>
                    <a:cubicBezTo>
                      <a:pt x="150305" y="11360"/>
                      <a:pt x="147377" y="5690"/>
                      <a:pt x="144628" y="0"/>
                    </a:cubicBezTo>
                    <a:close/>
                  </a:path>
                </a:pathLst>
              </a:custGeom>
              <a:solidFill>
                <a:srgbClr val="0E003F">
                  <a:alpha val="2076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1" name="Google Shape;361;p2"/>
              <p:cNvSpPr/>
              <p:nvPr/>
            </p:nvSpPr>
            <p:spPr>
              <a:xfrm>
                <a:off x="2426513" y="4050290"/>
                <a:ext cx="95250" cy="82550"/>
              </a:xfrm>
              <a:custGeom>
                <a:rect b="b" l="l" r="r" t="t"/>
                <a:pathLst>
                  <a:path extrusionOk="0" h="82550" w="95250">
                    <a:moveTo>
                      <a:pt x="99130" y="14745"/>
                    </a:moveTo>
                    <a:cubicBezTo>
                      <a:pt x="96272" y="10077"/>
                      <a:pt x="94437" y="7360"/>
                      <a:pt x="94437" y="7360"/>
                    </a:cubicBezTo>
                    <a:cubicBezTo>
                      <a:pt x="91650" y="4953"/>
                      <a:pt x="89053" y="2464"/>
                      <a:pt x="86404" y="0"/>
                    </a:cubicBezTo>
                    <a:cubicBezTo>
                      <a:pt x="50248" y="47574"/>
                      <a:pt x="18199" y="63290"/>
                      <a:pt x="0" y="68421"/>
                    </a:cubicBezTo>
                    <a:cubicBezTo>
                      <a:pt x="3493" y="70066"/>
                      <a:pt x="5537" y="70860"/>
                      <a:pt x="5537" y="70860"/>
                    </a:cubicBezTo>
                    <a:cubicBezTo>
                      <a:pt x="5537" y="70860"/>
                      <a:pt x="6293" y="76810"/>
                      <a:pt x="8007" y="86042"/>
                    </a:cubicBezTo>
                    <a:cubicBezTo>
                      <a:pt x="29667" y="79362"/>
                      <a:pt x="62783" y="61532"/>
                      <a:pt x="99130" y="14745"/>
                    </a:cubicBezTo>
                    <a:close/>
                  </a:path>
                </a:pathLst>
              </a:custGeom>
              <a:solidFill>
                <a:srgbClr val="0E003F">
                  <a:alpha val="2076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2" name="Google Shape;362;p2"/>
              <p:cNvSpPr/>
              <p:nvPr/>
            </p:nvSpPr>
            <p:spPr>
              <a:xfrm>
                <a:off x="2733173" y="3829926"/>
                <a:ext cx="88900" cy="120650"/>
              </a:xfrm>
              <a:custGeom>
                <a:rect b="b" l="l" r="r" t="t"/>
                <a:pathLst>
                  <a:path extrusionOk="0" h="120650" w="88900">
                    <a:moveTo>
                      <a:pt x="86227" y="5474"/>
                    </a:moveTo>
                    <a:cubicBezTo>
                      <a:pt x="81744" y="3708"/>
                      <a:pt x="77445" y="1848"/>
                      <a:pt x="73120" y="0"/>
                    </a:cubicBezTo>
                    <a:cubicBezTo>
                      <a:pt x="67551" y="76035"/>
                      <a:pt x="25616" y="104210"/>
                      <a:pt x="0" y="114345"/>
                    </a:cubicBezTo>
                    <a:cubicBezTo>
                      <a:pt x="14135" y="118186"/>
                      <a:pt x="22727" y="119774"/>
                      <a:pt x="22727" y="119774"/>
                    </a:cubicBezTo>
                    <a:cubicBezTo>
                      <a:pt x="22727" y="119774"/>
                      <a:pt x="23006" y="121158"/>
                      <a:pt x="23552" y="123501"/>
                    </a:cubicBezTo>
                    <a:cubicBezTo>
                      <a:pt x="51067" y="107524"/>
                      <a:pt x="83572" y="75343"/>
                      <a:pt x="91167" y="11437"/>
                    </a:cubicBezTo>
                    <a:cubicBezTo>
                      <a:pt x="88132" y="7620"/>
                      <a:pt x="86227" y="5474"/>
                      <a:pt x="86227" y="5474"/>
                    </a:cubicBezTo>
                    <a:close/>
                  </a:path>
                </a:pathLst>
              </a:custGeom>
              <a:solidFill>
                <a:srgbClr val="0E003F">
                  <a:alpha val="2076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3" name="Google Shape;363;p2"/>
              <p:cNvSpPr/>
              <p:nvPr/>
            </p:nvSpPr>
            <p:spPr>
              <a:xfrm>
                <a:off x="2521191" y="3706736"/>
                <a:ext cx="127000" cy="120650"/>
              </a:xfrm>
              <a:custGeom>
                <a:rect b="b" l="l" r="r" t="t"/>
                <a:pathLst>
                  <a:path extrusionOk="0" h="120650" w="127000">
                    <a:moveTo>
                      <a:pt x="131756" y="16370"/>
                    </a:moveTo>
                    <a:cubicBezTo>
                      <a:pt x="126759" y="10890"/>
                      <a:pt x="122003" y="5423"/>
                      <a:pt x="117570" y="0"/>
                    </a:cubicBezTo>
                    <a:cubicBezTo>
                      <a:pt x="40437" y="18993"/>
                      <a:pt x="11068" y="69742"/>
                      <a:pt x="0" y="102305"/>
                    </a:cubicBezTo>
                    <a:cubicBezTo>
                      <a:pt x="4515" y="108820"/>
                      <a:pt x="9322" y="115005"/>
                      <a:pt x="14332" y="120987"/>
                    </a:cubicBezTo>
                    <a:cubicBezTo>
                      <a:pt x="20079" y="95345"/>
                      <a:pt x="43059" y="33954"/>
                      <a:pt x="131756" y="16370"/>
                    </a:cubicBezTo>
                    <a:close/>
                  </a:path>
                </a:pathLst>
              </a:custGeom>
              <a:solidFill>
                <a:srgbClr val="0E003F">
                  <a:alpha val="2076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4" name="Google Shape;364;p2"/>
              <p:cNvSpPr/>
              <p:nvPr/>
            </p:nvSpPr>
            <p:spPr>
              <a:xfrm>
                <a:off x="2266372" y="3848519"/>
                <a:ext cx="152400" cy="44450"/>
              </a:xfrm>
              <a:custGeom>
                <a:rect b="b" l="l" r="r" t="t"/>
                <a:pathLst>
                  <a:path extrusionOk="0" h="44450" w="152400">
                    <a:moveTo>
                      <a:pt x="154381" y="24899"/>
                    </a:moveTo>
                    <a:cubicBezTo>
                      <a:pt x="153168" y="17965"/>
                      <a:pt x="152127" y="11126"/>
                      <a:pt x="151321" y="4477"/>
                    </a:cubicBezTo>
                    <a:cubicBezTo>
                      <a:pt x="88341" y="-9614"/>
                      <a:pt x="29845" y="12732"/>
                      <a:pt x="0" y="27667"/>
                    </a:cubicBezTo>
                    <a:cubicBezTo>
                      <a:pt x="1080" y="34402"/>
                      <a:pt x="2278" y="40964"/>
                      <a:pt x="3594" y="47352"/>
                    </a:cubicBezTo>
                    <a:cubicBezTo>
                      <a:pt x="30004" y="33585"/>
                      <a:pt x="91205" y="7836"/>
                      <a:pt x="154381" y="24899"/>
                    </a:cubicBezTo>
                    <a:close/>
                  </a:path>
                </a:pathLst>
              </a:custGeom>
              <a:solidFill>
                <a:srgbClr val="0E003F">
                  <a:alpha val="2076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5" name="Google Shape;365;p2"/>
              <p:cNvSpPr/>
              <p:nvPr/>
            </p:nvSpPr>
            <p:spPr>
              <a:xfrm>
                <a:off x="2598185" y="3770338"/>
                <a:ext cx="120650" cy="120650"/>
              </a:xfrm>
              <a:custGeom>
                <a:rect b="b" l="l" r="r" t="t"/>
                <a:pathLst>
                  <a:path extrusionOk="0" h="120650" w="120650">
                    <a:moveTo>
                      <a:pt x="123006" y="12643"/>
                    </a:moveTo>
                    <a:cubicBezTo>
                      <a:pt x="117075" y="8484"/>
                      <a:pt x="111341" y="4273"/>
                      <a:pt x="105861" y="0"/>
                    </a:cubicBezTo>
                    <a:cubicBezTo>
                      <a:pt x="94088" y="82766"/>
                      <a:pt x="33960" y="106413"/>
                      <a:pt x="0" y="113150"/>
                    </a:cubicBezTo>
                    <a:cubicBezTo>
                      <a:pt x="7150" y="118008"/>
                      <a:pt x="14364" y="122587"/>
                      <a:pt x="21590" y="126809"/>
                    </a:cubicBezTo>
                    <a:cubicBezTo>
                      <a:pt x="74639" y="111584"/>
                      <a:pt x="114140" y="67116"/>
                      <a:pt x="123006" y="12643"/>
                    </a:cubicBezTo>
                    <a:close/>
                  </a:path>
                </a:pathLst>
              </a:custGeom>
              <a:solidFill>
                <a:srgbClr val="0E003F">
                  <a:alpha val="2076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6" name="Google Shape;366;p2"/>
              <p:cNvSpPr/>
              <p:nvPr/>
            </p:nvSpPr>
            <p:spPr>
              <a:xfrm>
                <a:off x="2652008" y="3180156"/>
                <a:ext cx="76200" cy="50800"/>
              </a:xfrm>
              <a:custGeom>
                <a:rect b="b" l="l" r="r" t="t"/>
                <a:pathLst>
                  <a:path extrusionOk="0" h="50800" w="76200">
                    <a:moveTo>
                      <a:pt x="72142" y="45644"/>
                    </a:moveTo>
                    <a:cubicBezTo>
                      <a:pt x="74778" y="42291"/>
                      <a:pt x="77222" y="39008"/>
                      <a:pt x="79604" y="35757"/>
                    </a:cubicBezTo>
                    <a:cubicBezTo>
                      <a:pt x="51532" y="34462"/>
                      <a:pt x="25278" y="21499"/>
                      <a:pt x="7182" y="0"/>
                    </a:cubicBezTo>
                    <a:cubicBezTo>
                      <a:pt x="5233" y="6728"/>
                      <a:pt x="2834" y="13317"/>
                      <a:pt x="0" y="19723"/>
                    </a:cubicBezTo>
                    <a:cubicBezTo>
                      <a:pt x="19284" y="38927"/>
                      <a:pt x="44515" y="51016"/>
                      <a:pt x="71564" y="54013"/>
                    </a:cubicBezTo>
                    <a:cubicBezTo>
                      <a:pt x="72142" y="48768"/>
                      <a:pt x="72142" y="45644"/>
                      <a:pt x="72142" y="45644"/>
                    </a:cubicBezTo>
                    <a:close/>
                  </a:path>
                </a:pathLst>
              </a:custGeom>
              <a:solidFill>
                <a:srgbClr val="0E003F">
                  <a:alpha val="2076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7" name="Google Shape;367;p2"/>
              <p:cNvSpPr/>
              <p:nvPr/>
            </p:nvSpPr>
            <p:spPr>
              <a:xfrm>
                <a:off x="2571545" y="3258046"/>
                <a:ext cx="50800" cy="107950"/>
              </a:xfrm>
              <a:custGeom>
                <a:rect b="b" l="l" r="r" t="t"/>
                <a:pathLst>
                  <a:path extrusionOk="0" h="107950" w="50800">
                    <a:moveTo>
                      <a:pt x="1837" y="6845"/>
                    </a:moveTo>
                    <a:cubicBezTo>
                      <a:pt x="-1880" y="28248"/>
                      <a:pt x="64" y="50250"/>
                      <a:pt x="7476" y="70669"/>
                    </a:cubicBezTo>
                    <a:cubicBezTo>
                      <a:pt x="13368" y="85895"/>
                      <a:pt x="22548" y="99633"/>
                      <a:pt x="34362" y="110903"/>
                    </a:cubicBezTo>
                    <a:cubicBezTo>
                      <a:pt x="41351" y="108875"/>
                      <a:pt x="48227" y="106478"/>
                      <a:pt x="54961" y="103721"/>
                    </a:cubicBezTo>
                    <a:cubicBezTo>
                      <a:pt x="41758" y="93346"/>
                      <a:pt x="31537" y="79659"/>
                      <a:pt x="25339" y="64052"/>
                    </a:cubicBezTo>
                    <a:cubicBezTo>
                      <a:pt x="18134" y="43435"/>
                      <a:pt x="17206" y="21144"/>
                      <a:pt x="22672" y="0"/>
                    </a:cubicBezTo>
                    <a:cubicBezTo>
                      <a:pt x="15931" y="2863"/>
                      <a:pt x="8962" y="5153"/>
                      <a:pt x="1837" y="6845"/>
                    </a:cubicBezTo>
                    <a:close/>
                  </a:path>
                </a:pathLst>
              </a:custGeom>
              <a:solidFill>
                <a:srgbClr val="0E003F">
                  <a:alpha val="2076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8" name="Google Shape;368;p2"/>
              <p:cNvSpPr/>
              <p:nvPr/>
            </p:nvSpPr>
            <p:spPr>
              <a:xfrm>
                <a:off x="2519632" y="3269133"/>
                <a:ext cx="25400" cy="107950"/>
              </a:xfrm>
              <a:custGeom>
                <a:rect b="b" l="l" r="r" t="t"/>
                <a:pathLst>
                  <a:path extrusionOk="0" h="107950" w="25400">
                    <a:moveTo>
                      <a:pt x="11345" y="110477"/>
                    </a:moveTo>
                    <a:cubicBezTo>
                      <a:pt x="18228" y="110356"/>
                      <a:pt x="24832" y="110026"/>
                      <a:pt x="31233" y="109544"/>
                    </a:cubicBezTo>
                    <a:cubicBezTo>
                      <a:pt x="17158" y="74746"/>
                      <a:pt x="14614" y="36351"/>
                      <a:pt x="23975" y="0"/>
                    </a:cubicBezTo>
                    <a:cubicBezTo>
                      <a:pt x="17689" y="349"/>
                      <a:pt x="11358" y="406"/>
                      <a:pt x="5020" y="203"/>
                    </a:cubicBezTo>
                    <a:cubicBezTo>
                      <a:pt x="-3392" y="36816"/>
                      <a:pt x="-1198" y="75067"/>
                      <a:pt x="11345" y="110477"/>
                    </a:cubicBezTo>
                    <a:close/>
                  </a:path>
                </a:pathLst>
              </a:custGeom>
              <a:solidFill>
                <a:srgbClr val="0E003F">
                  <a:alpha val="2076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69" name="Google Shape;369;p2"/>
            <p:cNvSpPr/>
            <p:nvPr/>
          </p:nvSpPr>
          <p:spPr>
            <a:xfrm rot="-927580">
              <a:off x="2237726" y="3390882"/>
              <a:ext cx="228466" cy="178026"/>
            </a:xfrm>
            <a:prstGeom prst="roundRect">
              <a:avLst>
                <a:gd fmla="val 9653" name="adj"/>
              </a:avLst>
            </a:prstGeom>
            <a:solidFill>
              <a:srgbClr val="0E003F">
                <a:alpha val="207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TITLE_1"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3"/>
          <p:cNvSpPr txBox="1"/>
          <p:nvPr>
            <p:ph type="ctrTitle"/>
          </p:nvPr>
        </p:nvSpPr>
        <p:spPr>
          <a:xfrm>
            <a:off x="1953550" y="1583350"/>
            <a:ext cx="5236800" cy="1159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372" name="Google Shape;372;p3"/>
          <p:cNvSpPr txBox="1"/>
          <p:nvPr>
            <p:ph idx="1" type="subTitle"/>
          </p:nvPr>
        </p:nvSpPr>
        <p:spPr>
          <a:xfrm>
            <a:off x="1953550" y="2840054"/>
            <a:ext cx="5236800" cy="78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>
                <a:solidFill>
                  <a:srgbClr val="FFFFFF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9pPr>
          </a:lstStyle>
          <a:p/>
        </p:txBody>
      </p:sp>
      <p:grpSp>
        <p:nvGrpSpPr>
          <p:cNvPr id="373" name="Google Shape;373;p3"/>
          <p:cNvGrpSpPr/>
          <p:nvPr/>
        </p:nvGrpSpPr>
        <p:grpSpPr>
          <a:xfrm>
            <a:off x="547417" y="-148628"/>
            <a:ext cx="1151118" cy="1151118"/>
            <a:chOff x="1911350" y="374650"/>
            <a:chExt cx="1739900" cy="1739900"/>
          </a:xfrm>
        </p:grpSpPr>
        <p:sp>
          <p:nvSpPr>
            <p:cNvPr id="374" name="Google Shape;374;p3"/>
            <p:cNvSpPr/>
            <p:nvPr/>
          </p:nvSpPr>
          <p:spPr>
            <a:xfrm>
              <a:off x="1911350" y="374650"/>
              <a:ext cx="1739900" cy="1739900"/>
            </a:xfrm>
            <a:custGeom>
              <a:rect b="b" l="l" r="r" t="t"/>
              <a:pathLst>
                <a:path extrusionOk="0" h="1739900" w="1739900">
                  <a:moveTo>
                    <a:pt x="1739900" y="869950"/>
                  </a:moveTo>
                  <a:cubicBezTo>
                    <a:pt x="1739900" y="1350410"/>
                    <a:pt x="1350410" y="1739900"/>
                    <a:pt x="869950" y="1739900"/>
                  </a:cubicBezTo>
                  <a:cubicBezTo>
                    <a:pt x="389490" y="1739900"/>
                    <a:pt x="0" y="1350410"/>
                    <a:pt x="0" y="869950"/>
                  </a:cubicBezTo>
                  <a:cubicBezTo>
                    <a:pt x="0" y="389490"/>
                    <a:pt x="389490" y="0"/>
                    <a:pt x="869950" y="0"/>
                  </a:cubicBezTo>
                  <a:cubicBezTo>
                    <a:pt x="1350410" y="0"/>
                    <a:pt x="1739900" y="389490"/>
                    <a:pt x="1739900" y="869950"/>
                  </a:cubicBezTo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20000">
                  <a:srgbClr val="FFFFFF"/>
                </a:gs>
                <a:gs pos="78000">
                  <a:srgbClr val="251047"/>
                </a:gs>
                <a:gs pos="100000">
                  <a:srgbClr val="251047"/>
                </a:gs>
              </a:gsLst>
              <a:lin ang="2700006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375" name="Google Shape;375;p3"/>
            <p:cNvGrpSpPr/>
            <p:nvPr/>
          </p:nvGrpSpPr>
          <p:grpSpPr>
            <a:xfrm>
              <a:off x="1911350" y="534943"/>
              <a:ext cx="1733550" cy="1506282"/>
              <a:chOff x="1911350" y="534943"/>
              <a:chExt cx="1733550" cy="1506282"/>
            </a:xfrm>
          </p:grpSpPr>
          <p:sp>
            <p:nvSpPr>
              <p:cNvPr id="376" name="Google Shape;376;p3"/>
              <p:cNvSpPr/>
              <p:nvPr/>
            </p:nvSpPr>
            <p:spPr>
              <a:xfrm>
                <a:off x="1971154" y="1537243"/>
                <a:ext cx="1612900" cy="260350"/>
              </a:xfrm>
              <a:custGeom>
                <a:rect b="b" l="l" r="r" t="t"/>
                <a:pathLst>
                  <a:path extrusionOk="0" h="260350" w="1612900">
                    <a:moveTo>
                      <a:pt x="1582356" y="22418"/>
                    </a:moveTo>
                    <a:cubicBezTo>
                      <a:pt x="1560182" y="17711"/>
                      <a:pt x="1537913" y="13611"/>
                      <a:pt x="1515548" y="10118"/>
                    </a:cubicBezTo>
                    <a:cubicBezTo>
                      <a:pt x="1504347" y="8404"/>
                      <a:pt x="1493139" y="6715"/>
                      <a:pt x="1481823" y="5375"/>
                    </a:cubicBezTo>
                    <a:lnTo>
                      <a:pt x="1464786" y="3343"/>
                    </a:lnTo>
                    <a:cubicBezTo>
                      <a:pt x="1459071" y="2759"/>
                      <a:pt x="1453357" y="2174"/>
                      <a:pt x="1447007" y="1831"/>
                    </a:cubicBezTo>
                    <a:cubicBezTo>
                      <a:pt x="1397211" y="-2367"/>
                      <a:pt x="1347071" y="662"/>
                      <a:pt x="1298143" y="10823"/>
                    </a:cubicBezTo>
                    <a:cubicBezTo>
                      <a:pt x="1250901" y="20797"/>
                      <a:pt x="1204718" y="35256"/>
                      <a:pt x="1160221" y="54003"/>
                    </a:cubicBezTo>
                    <a:cubicBezTo>
                      <a:pt x="1117137" y="71542"/>
                      <a:pt x="1076789" y="90084"/>
                      <a:pt x="1038416" y="110239"/>
                    </a:cubicBezTo>
                    <a:cubicBezTo>
                      <a:pt x="999947" y="130152"/>
                      <a:pt x="962984" y="151304"/>
                      <a:pt x="924433" y="169605"/>
                    </a:cubicBezTo>
                    <a:cubicBezTo>
                      <a:pt x="914724" y="174450"/>
                      <a:pt x="905383" y="178279"/>
                      <a:pt x="895693" y="182305"/>
                    </a:cubicBezTo>
                    <a:cubicBezTo>
                      <a:pt x="890867" y="184261"/>
                      <a:pt x="886066" y="186451"/>
                      <a:pt x="881170" y="188242"/>
                    </a:cubicBezTo>
                    <a:lnTo>
                      <a:pt x="866350" y="193144"/>
                    </a:lnTo>
                    <a:cubicBezTo>
                      <a:pt x="861397" y="194833"/>
                      <a:pt x="856399" y="196319"/>
                      <a:pt x="851383" y="197894"/>
                    </a:cubicBezTo>
                    <a:cubicBezTo>
                      <a:pt x="846353" y="199285"/>
                      <a:pt x="841273" y="200434"/>
                      <a:pt x="836187" y="201666"/>
                    </a:cubicBezTo>
                    <a:cubicBezTo>
                      <a:pt x="826027" y="204195"/>
                      <a:pt x="815729" y="206137"/>
                      <a:pt x="805345" y="207482"/>
                    </a:cubicBezTo>
                    <a:cubicBezTo>
                      <a:pt x="763626" y="213638"/>
                      <a:pt x="721145" y="212347"/>
                      <a:pt x="679876" y="203672"/>
                    </a:cubicBezTo>
                    <a:cubicBezTo>
                      <a:pt x="638278" y="194193"/>
                      <a:pt x="598255" y="178796"/>
                      <a:pt x="561029" y="157952"/>
                    </a:cubicBezTo>
                    <a:cubicBezTo>
                      <a:pt x="523012" y="137912"/>
                      <a:pt x="486359" y="114773"/>
                      <a:pt x="447523" y="95024"/>
                    </a:cubicBezTo>
                    <a:cubicBezTo>
                      <a:pt x="408067" y="74627"/>
                      <a:pt x="366814" y="57913"/>
                      <a:pt x="324288" y="45094"/>
                    </a:cubicBezTo>
                    <a:cubicBezTo>
                      <a:pt x="280098" y="31061"/>
                      <a:pt x="234751" y="20976"/>
                      <a:pt x="188779" y="14957"/>
                    </a:cubicBezTo>
                    <a:cubicBezTo>
                      <a:pt x="141633" y="8820"/>
                      <a:pt x="93880" y="8998"/>
                      <a:pt x="46780" y="15484"/>
                    </a:cubicBezTo>
                    <a:cubicBezTo>
                      <a:pt x="31036" y="17835"/>
                      <a:pt x="15422" y="20991"/>
                      <a:pt x="0" y="24939"/>
                    </a:cubicBezTo>
                    <a:cubicBezTo>
                      <a:pt x="9944" y="50301"/>
                      <a:pt x="21035" y="75066"/>
                      <a:pt x="33274" y="99234"/>
                    </a:cubicBezTo>
                    <a:cubicBezTo>
                      <a:pt x="36639" y="100066"/>
                      <a:pt x="40075" y="100809"/>
                      <a:pt x="43434" y="101679"/>
                    </a:cubicBezTo>
                    <a:cubicBezTo>
                      <a:pt x="83839" y="111890"/>
                      <a:pt x="122606" y="123904"/>
                      <a:pt x="161188" y="137410"/>
                    </a:cubicBezTo>
                    <a:cubicBezTo>
                      <a:pt x="199771" y="150917"/>
                      <a:pt x="238195" y="165547"/>
                      <a:pt x="277571" y="180717"/>
                    </a:cubicBezTo>
                    <a:cubicBezTo>
                      <a:pt x="317677" y="197002"/>
                      <a:pt x="358872" y="210461"/>
                      <a:pt x="400857" y="220995"/>
                    </a:cubicBezTo>
                    <a:cubicBezTo>
                      <a:pt x="445254" y="231318"/>
                      <a:pt x="490288" y="238683"/>
                      <a:pt x="535661" y="243042"/>
                    </a:cubicBezTo>
                    <a:cubicBezTo>
                      <a:pt x="581635" y="247767"/>
                      <a:pt x="627393" y="251361"/>
                      <a:pt x="672630" y="254987"/>
                    </a:cubicBezTo>
                    <a:cubicBezTo>
                      <a:pt x="717867" y="258613"/>
                      <a:pt x="763099" y="261394"/>
                      <a:pt x="808946" y="261578"/>
                    </a:cubicBezTo>
                    <a:lnTo>
                      <a:pt x="817544" y="261629"/>
                    </a:lnTo>
                    <a:cubicBezTo>
                      <a:pt x="820426" y="261737"/>
                      <a:pt x="823303" y="261813"/>
                      <a:pt x="826167" y="261686"/>
                    </a:cubicBezTo>
                    <a:lnTo>
                      <a:pt x="843413" y="261229"/>
                    </a:lnTo>
                    <a:cubicBezTo>
                      <a:pt x="849179" y="261102"/>
                      <a:pt x="855002" y="261229"/>
                      <a:pt x="860781" y="261013"/>
                    </a:cubicBezTo>
                    <a:cubicBezTo>
                      <a:pt x="866540" y="260657"/>
                      <a:pt x="872312" y="260277"/>
                      <a:pt x="878129" y="260061"/>
                    </a:cubicBezTo>
                    <a:lnTo>
                      <a:pt x="895623" y="259267"/>
                    </a:lnTo>
                    <a:cubicBezTo>
                      <a:pt x="901452" y="258905"/>
                      <a:pt x="907237" y="258308"/>
                      <a:pt x="913079" y="257825"/>
                    </a:cubicBezTo>
                    <a:cubicBezTo>
                      <a:pt x="924655" y="256695"/>
                      <a:pt x="936739" y="256111"/>
                      <a:pt x="947960" y="254530"/>
                    </a:cubicBezTo>
                    <a:cubicBezTo>
                      <a:pt x="993476" y="249779"/>
                      <a:pt x="1038646" y="242146"/>
                      <a:pt x="1083196" y="231676"/>
                    </a:cubicBezTo>
                    <a:cubicBezTo>
                      <a:pt x="1126928" y="221586"/>
                      <a:pt x="1168127" y="208308"/>
                      <a:pt x="1208113" y="198294"/>
                    </a:cubicBezTo>
                    <a:cubicBezTo>
                      <a:pt x="1246325" y="188498"/>
                      <a:pt x="1285195" y="181477"/>
                      <a:pt x="1324419" y="177288"/>
                    </a:cubicBezTo>
                    <a:cubicBezTo>
                      <a:pt x="1361901" y="173560"/>
                      <a:pt x="1399586" y="172288"/>
                      <a:pt x="1437233" y="173478"/>
                    </a:cubicBezTo>
                    <a:lnTo>
                      <a:pt x="1542586" y="176933"/>
                    </a:lnTo>
                    <a:cubicBezTo>
                      <a:pt x="1572351" y="130592"/>
                      <a:pt x="1597635" y="81522"/>
                      <a:pt x="1618094" y="30387"/>
                    </a:cubicBezTo>
                    <a:cubicBezTo>
                      <a:pt x="1606207" y="27547"/>
                      <a:pt x="1594294" y="24890"/>
                      <a:pt x="1582356" y="22418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7" name="Google Shape;377;p3"/>
              <p:cNvSpPr/>
              <p:nvPr/>
            </p:nvSpPr>
            <p:spPr>
              <a:xfrm>
                <a:off x="2230672" y="1768175"/>
                <a:ext cx="1181100" cy="273050"/>
              </a:xfrm>
              <a:custGeom>
                <a:rect b="b" l="l" r="r" t="t"/>
                <a:pathLst>
                  <a:path extrusionOk="0" h="273050" w="1181100">
                    <a:moveTo>
                      <a:pt x="1185767" y="70830"/>
                    </a:moveTo>
                    <a:cubicBezTo>
                      <a:pt x="1168432" y="60251"/>
                      <a:pt x="1150372" y="49691"/>
                      <a:pt x="1130617" y="39797"/>
                    </a:cubicBezTo>
                    <a:cubicBezTo>
                      <a:pt x="1097899" y="23007"/>
                      <a:pt x="1062880" y="11142"/>
                      <a:pt x="1026693" y="4587"/>
                    </a:cubicBezTo>
                    <a:cubicBezTo>
                      <a:pt x="1016865" y="2804"/>
                      <a:pt x="1006939" y="1606"/>
                      <a:pt x="996969" y="999"/>
                    </a:cubicBezTo>
                    <a:lnTo>
                      <a:pt x="981774" y="122"/>
                    </a:lnTo>
                    <a:cubicBezTo>
                      <a:pt x="976694" y="-201"/>
                      <a:pt x="971563" y="205"/>
                      <a:pt x="966445" y="332"/>
                    </a:cubicBezTo>
                    <a:lnTo>
                      <a:pt x="951040" y="967"/>
                    </a:lnTo>
                    <a:cubicBezTo>
                      <a:pt x="945890" y="1158"/>
                      <a:pt x="940753" y="2148"/>
                      <a:pt x="935596" y="2745"/>
                    </a:cubicBezTo>
                    <a:cubicBezTo>
                      <a:pt x="925512" y="4040"/>
                      <a:pt x="915508" y="5898"/>
                      <a:pt x="905631" y="8308"/>
                    </a:cubicBezTo>
                    <a:cubicBezTo>
                      <a:pt x="900608" y="9292"/>
                      <a:pt x="896169" y="10746"/>
                      <a:pt x="891477" y="12080"/>
                    </a:cubicBezTo>
                    <a:cubicBezTo>
                      <a:pt x="886784" y="13413"/>
                      <a:pt x="882104" y="14753"/>
                      <a:pt x="877659" y="16239"/>
                    </a:cubicBezTo>
                    <a:cubicBezTo>
                      <a:pt x="869023" y="19471"/>
                      <a:pt x="859822" y="22360"/>
                      <a:pt x="851770" y="26024"/>
                    </a:cubicBezTo>
                    <a:lnTo>
                      <a:pt x="839369" y="31320"/>
                    </a:lnTo>
                    <a:lnTo>
                      <a:pt x="827577" y="36959"/>
                    </a:lnTo>
                    <a:cubicBezTo>
                      <a:pt x="819601" y="40699"/>
                      <a:pt x="812336" y="44719"/>
                      <a:pt x="804869" y="48668"/>
                    </a:cubicBezTo>
                    <a:cubicBezTo>
                      <a:pt x="775507" y="64804"/>
                      <a:pt x="749624" y="81612"/>
                      <a:pt x="724548" y="96293"/>
                    </a:cubicBezTo>
                    <a:cubicBezTo>
                      <a:pt x="712007" y="103767"/>
                      <a:pt x="699897" y="110263"/>
                      <a:pt x="687934" y="116582"/>
                    </a:cubicBezTo>
                    <a:lnTo>
                      <a:pt x="679139" y="121065"/>
                    </a:lnTo>
                    <a:cubicBezTo>
                      <a:pt x="676199" y="122709"/>
                      <a:pt x="673322" y="124240"/>
                      <a:pt x="670490" y="125573"/>
                    </a:cubicBezTo>
                    <a:cubicBezTo>
                      <a:pt x="667646" y="127008"/>
                      <a:pt x="664775" y="128348"/>
                      <a:pt x="661905" y="129917"/>
                    </a:cubicBezTo>
                    <a:cubicBezTo>
                      <a:pt x="658870" y="131421"/>
                      <a:pt x="655511" y="132844"/>
                      <a:pt x="652317" y="134323"/>
                    </a:cubicBezTo>
                    <a:cubicBezTo>
                      <a:pt x="626510" y="146204"/>
                      <a:pt x="599345" y="158911"/>
                      <a:pt x="570637" y="169560"/>
                    </a:cubicBezTo>
                    <a:cubicBezTo>
                      <a:pt x="541798" y="180438"/>
                      <a:pt x="511818" y="188011"/>
                      <a:pt x="481273" y="192134"/>
                    </a:cubicBezTo>
                    <a:cubicBezTo>
                      <a:pt x="450606" y="196139"/>
                      <a:pt x="419560" y="196316"/>
                      <a:pt x="388849" y="192661"/>
                    </a:cubicBezTo>
                    <a:cubicBezTo>
                      <a:pt x="357432" y="188285"/>
                      <a:pt x="326536" y="180759"/>
                      <a:pt x="296628" y="170195"/>
                    </a:cubicBezTo>
                    <a:cubicBezTo>
                      <a:pt x="266132" y="159316"/>
                      <a:pt x="235046" y="150170"/>
                      <a:pt x="203518" y="142801"/>
                    </a:cubicBezTo>
                    <a:cubicBezTo>
                      <a:pt x="171821" y="136289"/>
                      <a:pt x="139413" y="133916"/>
                      <a:pt x="107105" y="135740"/>
                    </a:cubicBezTo>
                    <a:cubicBezTo>
                      <a:pt x="73929" y="137007"/>
                      <a:pt x="40921" y="141096"/>
                      <a:pt x="8439" y="147963"/>
                    </a:cubicBezTo>
                    <a:cubicBezTo>
                      <a:pt x="5620" y="148598"/>
                      <a:pt x="2813" y="149233"/>
                      <a:pt x="0" y="149906"/>
                    </a:cubicBezTo>
                    <a:cubicBezTo>
                      <a:pt x="62760" y="201304"/>
                      <a:pt x="132403" y="243669"/>
                      <a:pt x="206902" y="275770"/>
                    </a:cubicBezTo>
                    <a:cubicBezTo>
                      <a:pt x="234912" y="271757"/>
                      <a:pt x="263417" y="264911"/>
                      <a:pt x="292094" y="258853"/>
                    </a:cubicBezTo>
                    <a:cubicBezTo>
                      <a:pt x="323405" y="251499"/>
                      <a:pt x="355258" y="246679"/>
                      <a:pt x="387344" y="244439"/>
                    </a:cubicBezTo>
                    <a:cubicBezTo>
                      <a:pt x="419076" y="242876"/>
                      <a:pt x="450877" y="243462"/>
                      <a:pt x="482530" y="246192"/>
                    </a:cubicBezTo>
                    <a:cubicBezTo>
                      <a:pt x="514477" y="248604"/>
                      <a:pt x="546888" y="253354"/>
                      <a:pt x="580377" y="257139"/>
                    </a:cubicBezTo>
                    <a:cubicBezTo>
                      <a:pt x="614532" y="261549"/>
                      <a:pt x="649044" y="262525"/>
                      <a:pt x="683393" y="260054"/>
                    </a:cubicBezTo>
                    <a:cubicBezTo>
                      <a:pt x="687781" y="259647"/>
                      <a:pt x="692055" y="259361"/>
                      <a:pt x="696570" y="258841"/>
                    </a:cubicBezTo>
                    <a:cubicBezTo>
                      <a:pt x="701218" y="258206"/>
                      <a:pt x="705828" y="257323"/>
                      <a:pt x="710483" y="256542"/>
                    </a:cubicBezTo>
                    <a:cubicBezTo>
                      <a:pt x="719969" y="255113"/>
                      <a:pt x="728491" y="252802"/>
                      <a:pt x="737508" y="250636"/>
                    </a:cubicBezTo>
                    <a:cubicBezTo>
                      <a:pt x="754780" y="245823"/>
                      <a:pt x="771589" y="240407"/>
                      <a:pt x="787451" y="234761"/>
                    </a:cubicBezTo>
                    <a:cubicBezTo>
                      <a:pt x="851154" y="212282"/>
                      <a:pt x="906723" y="188660"/>
                      <a:pt x="950455" y="174303"/>
                    </a:cubicBezTo>
                    <a:cubicBezTo>
                      <a:pt x="960748" y="170866"/>
                      <a:pt x="971230" y="168025"/>
                      <a:pt x="981850" y="165794"/>
                    </a:cubicBezTo>
                    <a:cubicBezTo>
                      <a:pt x="984517" y="165292"/>
                      <a:pt x="987133" y="164397"/>
                      <a:pt x="989876" y="164010"/>
                    </a:cubicBezTo>
                    <a:lnTo>
                      <a:pt x="998131" y="162771"/>
                    </a:lnTo>
                    <a:cubicBezTo>
                      <a:pt x="1003805" y="161782"/>
                      <a:pt x="1009529" y="161101"/>
                      <a:pt x="1015276" y="160733"/>
                    </a:cubicBezTo>
                    <a:cubicBezTo>
                      <a:pt x="1039222" y="158966"/>
                      <a:pt x="1063272" y="159142"/>
                      <a:pt x="1087190" y="161260"/>
                    </a:cubicBezTo>
                    <a:cubicBezTo>
                      <a:pt x="1122308" y="133676"/>
                      <a:pt x="1155263" y="103444"/>
                      <a:pt x="1185767" y="70830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8" name="Google Shape;378;p3"/>
              <p:cNvSpPr/>
              <p:nvPr/>
            </p:nvSpPr>
            <p:spPr>
              <a:xfrm>
                <a:off x="2166976" y="534943"/>
                <a:ext cx="1212850" cy="266700"/>
              </a:xfrm>
              <a:custGeom>
                <a:rect b="b" l="l" r="r" t="t"/>
                <a:pathLst>
                  <a:path extrusionOk="0" h="266700" w="1212850">
                    <a:moveTo>
                      <a:pt x="14433" y="106712"/>
                    </a:moveTo>
                    <a:cubicBezTo>
                      <a:pt x="28003" y="117545"/>
                      <a:pt x="41910" y="128086"/>
                      <a:pt x="56172" y="138132"/>
                    </a:cubicBezTo>
                    <a:cubicBezTo>
                      <a:pt x="70777" y="147542"/>
                      <a:pt x="85591" y="156699"/>
                      <a:pt x="100724" y="165310"/>
                    </a:cubicBezTo>
                    <a:cubicBezTo>
                      <a:pt x="116180" y="173190"/>
                      <a:pt x="131648" y="181185"/>
                      <a:pt x="147809" y="187573"/>
                    </a:cubicBezTo>
                    <a:cubicBezTo>
                      <a:pt x="164129" y="193595"/>
                      <a:pt x="180819" y="198560"/>
                      <a:pt x="197777" y="202438"/>
                    </a:cubicBezTo>
                    <a:cubicBezTo>
                      <a:pt x="214946" y="205782"/>
                      <a:pt x="232274" y="208251"/>
                      <a:pt x="249694" y="209836"/>
                    </a:cubicBezTo>
                    <a:cubicBezTo>
                      <a:pt x="267265" y="210922"/>
                      <a:pt x="284740" y="211677"/>
                      <a:pt x="302050" y="212211"/>
                    </a:cubicBezTo>
                    <a:cubicBezTo>
                      <a:pt x="319538" y="212071"/>
                      <a:pt x="336664" y="212509"/>
                      <a:pt x="353593" y="213150"/>
                    </a:cubicBezTo>
                    <a:cubicBezTo>
                      <a:pt x="370643" y="213195"/>
                      <a:pt x="387293" y="214420"/>
                      <a:pt x="403822" y="215983"/>
                    </a:cubicBezTo>
                    <a:cubicBezTo>
                      <a:pt x="420427" y="217037"/>
                      <a:pt x="436778" y="219304"/>
                      <a:pt x="453104" y="221837"/>
                    </a:cubicBezTo>
                    <a:cubicBezTo>
                      <a:pt x="469493" y="223837"/>
                      <a:pt x="485788" y="226759"/>
                      <a:pt x="502133" y="229940"/>
                    </a:cubicBezTo>
                    <a:cubicBezTo>
                      <a:pt x="510330" y="231210"/>
                      <a:pt x="518503" y="233013"/>
                      <a:pt x="526726" y="234518"/>
                    </a:cubicBezTo>
                    <a:lnTo>
                      <a:pt x="551415" y="240005"/>
                    </a:lnTo>
                    <a:cubicBezTo>
                      <a:pt x="567925" y="243180"/>
                      <a:pt x="584581" y="247320"/>
                      <a:pt x="601389" y="251098"/>
                    </a:cubicBezTo>
                    <a:cubicBezTo>
                      <a:pt x="618192" y="254413"/>
                      <a:pt x="635171" y="258013"/>
                      <a:pt x="652285" y="261004"/>
                    </a:cubicBezTo>
                    <a:cubicBezTo>
                      <a:pt x="669373" y="263436"/>
                      <a:pt x="686625" y="265709"/>
                      <a:pt x="703917" y="267113"/>
                    </a:cubicBezTo>
                    <a:cubicBezTo>
                      <a:pt x="712546" y="267532"/>
                      <a:pt x="721201" y="267932"/>
                      <a:pt x="729843" y="268002"/>
                    </a:cubicBezTo>
                    <a:cubicBezTo>
                      <a:pt x="738499" y="268180"/>
                      <a:pt x="747173" y="268326"/>
                      <a:pt x="755821" y="268065"/>
                    </a:cubicBezTo>
                    <a:lnTo>
                      <a:pt x="807657" y="264598"/>
                    </a:lnTo>
                    <a:lnTo>
                      <a:pt x="859511" y="258693"/>
                    </a:lnTo>
                    <a:cubicBezTo>
                      <a:pt x="876656" y="255797"/>
                      <a:pt x="893940" y="253073"/>
                      <a:pt x="911111" y="249745"/>
                    </a:cubicBezTo>
                    <a:cubicBezTo>
                      <a:pt x="928097" y="245688"/>
                      <a:pt x="945115" y="241535"/>
                      <a:pt x="961911" y="236652"/>
                    </a:cubicBezTo>
                    <a:cubicBezTo>
                      <a:pt x="978548" y="231187"/>
                      <a:pt x="995028" y="225260"/>
                      <a:pt x="1011352" y="218872"/>
                    </a:cubicBezTo>
                    <a:cubicBezTo>
                      <a:pt x="1076214" y="191577"/>
                      <a:pt x="1136046" y="153610"/>
                      <a:pt x="1188364" y="106547"/>
                    </a:cubicBezTo>
                    <a:cubicBezTo>
                      <a:pt x="1197496" y="98012"/>
                      <a:pt x="1206360" y="89268"/>
                      <a:pt x="1215111" y="80467"/>
                    </a:cubicBezTo>
                    <a:cubicBezTo>
                      <a:pt x="1184600" y="51327"/>
                      <a:pt x="1152020" y="24434"/>
                      <a:pt x="1117625" y="0"/>
                    </a:cubicBezTo>
                    <a:cubicBezTo>
                      <a:pt x="1061275" y="21260"/>
                      <a:pt x="1005865" y="39814"/>
                      <a:pt x="950620" y="58007"/>
                    </a:cubicBezTo>
                    <a:cubicBezTo>
                      <a:pt x="936435" y="62351"/>
                      <a:pt x="922414" y="67075"/>
                      <a:pt x="908552" y="72314"/>
                    </a:cubicBezTo>
                    <a:cubicBezTo>
                      <a:pt x="894410" y="76759"/>
                      <a:pt x="880440" y="81801"/>
                      <a:pt x="866457" y="87014"/>
                    </a:cubicBezTo>
                    <a:cubicBezTo>
                      <a:pt x="852291" y="91611"/>
                      <a:pt x="838181" y="96634"/>
                      <a:pt x="823982" y="101581"/>
                    </a:cubicBezTo>
                    <a:lnTo>
                      <a:pt x="780802" y="114916"/>
                    </a:lnTo>
                    <a:lnTo>
                      <a:pt x="736835" y="126448"/>
                    </a:lnTo>
                    <a:cubicBezTo>
                      <a:pt x="722052" y="129889"/>
                      <a:pt x="707237" y="133693"/>
                      <a:pt x="692385" y="138157"/>
                    </a:cubicBezTo>
                    <a:cubicBezTo>
                      <a:pt x="677458" y="141967"/>
                      <a:pt x="662430" y="146179"/>
                      <a:pt x="647300" y="150793"/>
                    </a:cubicBezTo>
                    <a:lnTo>
                      <a:pt x="601256" y="163011"/>
                    </a:lnTo>
                    <a:cubicBezTo>
                      <a:pt x="585749" y="166484"/>
                      <a:pt x="570071" y="169609"/>
                      <a:pt x="554266" y="172180"/>
                    </a:cubicBezTo>
                    <a:cubicBezTo>
                      <a:pt x="538499" y="174314"/>
                      <a:pt x="522656" y="175406"/>
                      <a:pt x="506774" y="176092"/>
                    </a:cubicBezTo>
                    <a:cubicBezTo>
                      <a:pt x="490953" y="176120"/>
                      <a:pt x="475141" y="175353"/>
                      <a:pt x="459397" y="173793"/>
                    </a:cubicBezTo>
                    <a:cubicBezTo>
                      <a:pt x="443708" y="171810"/>
                      <a:pt x="428155" y="168869"/>
                      <a:pt x="412826" y="164986"/>
                    </a:cubicBezTo>
                    <a:cubicBezTo>
                      <a:pt x="397540" y="160585"/>
                      <a:pt x="382554" y="155199"/>
                      <a:pt x="367963" y="148863"/>
                    </a:cubicBezTo>
                    <a:cubicBezTo>
                      <a:pt x="353396" y="142240"/>
                      <a:pt x="339268" y="134398"/>
                      <a:pt x="325374" y="126543"/>
                    </a:cubicBezTo>
                    <a:cubicBezTo>
                      <a:pt x="311563" y="118358"/>
                      <a:pt x="298196" y="109398"/>
                      <a:pt x="284772" y="101308"/>
                    </a:cubicBezTo>
                    <a:lnTo>
                      <a:pt x="265017" y="88494"/>
                    </a:lnTo>
                    <a:cubicBezTo>
                      <a:pt x="258407" y="84417"/>
                      <a:pt x="251828" y="80391"/>
                      <a:pt x="245148" y="76727"/>
                    </a:cubicBezTo>
                    <a:cubicBezTo>
                      <a:pt x="232267" y="68796"/>
                      <a:pt x="218937" y="61619"/>
                      <a:pt x="205226" y="55232"/>
                    </a:cubicBezTo>
                    <a:cubicBezTo>
                      <a:pt x="191891" y="48400"/>
                      <a:pt x="178219" y="42412"/>
                      <a:pt x="164332" y="36735"/>
                    </a:cubicBezTo>
                    <a:cubicBezTo>
                      <a:pt x="150692" y="30620"/>
                      <a:pt x="137109" y="24359"/>
                      <a:pt x="123057" y="18739"/>
                    </a:cubicBezTo>
                    <a:cubicBezTo>
                      <a:pt x="115310" y="15221"/>
                      <a:pt x="107518" y="11716"/>
                      <a:pt x="99657" y="8280"/>
                    </a:cubicBezTo>
                    <a:cubicBezTo>
                      <a:pt x="64347" y="34222"/>
                      <a:pt x="31034" y="62778"/>
                      <a:pt x="0" y="93707"/>
                    </a:cubicBezTo>
                    <a:cubicBezTo>
                      <a:pt x="4775" y="98082"/>
                      <a:pt x="9544" y="102464"/>
                      <a:pt x="14433" y="106712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9" name="Google Shape;379;p3"/>
              <p:cNvSpPr/>
              <p:nvPr/>
            </p:nvSpPr>
            <p:spPr>
              <a:xfrm>
                <a:off x="1941919" y="733469"/>
                <a:ext cx="1625600" cy="419100"/>
              </a:xfrm>
              <a:custGeom>
                <a:rect b="b" l="l" r="r" t="t"/>
                <a:pathLst>
                  <a:path extrusionOk="0" h="419100" w="1625600">
                    <a:moveTo>
                      <a:pt x="126911" y="259817"/>
                    </a:moveTo>
                    <a:cubicBezTo>
                      <a:pt x="141237" y="257499"/>
                      <a:pt x="155486" y="255264"/>
                      <a:pt x="169850" y="253340"/>
                    </a:cubicBezTo>
                    <a:lnTo>
                      <a:pt x="191332" y="250482"/>
                    </a:lnTo>
                    <a:cubicBezTo>
                      <a:pt x="198488" y="249688"/>
                      <a:pt x="205619" y="249003"/>
                      <a:pt x="212820" y="248082"/>
                    </a:cubicBezTo>
                    <a:cubicBezTo>
                      <a:pt x="227120" y="246628"/>
                      <a:pt x="241503" y="245396"/>
                      <a:pt x="255753" y="244951"/>
                    </a:cubicBezTo>
                    <a:cubicBezTo>
                      <a:pt x="262960" y="244520"/>
                      <a:pt x="270015" y="244545"/>
                      <a:pt x="277133" y="244532"/>
                    </a:cubicBezTo>
                    <a:cubicBezTo>
                      <a:pt x="280708" y="244532"/>
                      <a:pt x="284239" y="244411"/>
                      <a:pt x="287884" y="244570"/>
                    </a:cubicBezTo>
                    <a:lnTo>
                      <a:pt x="298882" y="245205"/>
                    </a:lnTo>
                    <a:cubicBezTo>
                      <a:pt x="359137" y="247908"/>
                      <a:pt x="418757" y="258692"/>
                      <a:pt x="476142" y="277266"/>
                    </a:cubicBezTo>
                    <a:cubicBezTo>
                      <a:pt x="505352" y="286353"/>
                      <a:pt x="534264" y="297002"/>
                      <a:pt x="563093" y="308445"/>
                    </a:cubicBezTo>
                    <a:cubicBezTo>
                      <a:pt x="592004" y="319557"/>
                      <a:pt x="620719" y="331724"/>
                      <a:pt x="650088" y="343230"/>
                    </a:cubicBezTo>
                    <a:cubicBezTo>
                      <a:pt x="708571" y="366306"/>
                      <a:pt x="768744" y="390004"/>
                      <a:pt x="833603" y="404768"/>
                    </a:cubicBezTo>
                    <a:cubicBezTo>
                      <a:pt x="849662" y="409213"/>
                      <a:pt x="866229" y="411378"/>
                      <a:pt x="882815" y="414293"/>
                    </a:cubicBezTo>
                    <a:cubicBezTo>
                      <a:pt x="899474" y="417118"/>
                      <a:pt x="916284" y="418971"/>
                      <a:pt x="933158" y="419843"/>
                    </a:cubicBezTo>
                    <a:lnTo>
                      <a:pt x="945858" y="420827"/>
                    </a:lnTo>
                    <a:lnTo>
                      <a:pt x="952208" y="421310"/>
                    </a:lnTo>
                    <a:lnTo>
                      <a:pt x="958558" y="421310"/>
                    </a:lnTo>
                    <a:lnTo>
                      <a:pt x="984085" y="421234"/>
                    </a:lnTo>
                    <a:cubicBezTo>
                      <a:pt x="992734" y="421030"/>
                      <a:pt x="1000906" y="421049"/>
                      <a:pt x="1010018" y="420599"/>
                    </a:cubicBezTo>
                    <a:cubicBezTo>
                      <a:pt x="1015098" y="420065"/>
                      <a:pt x="1020496" y="419589"/>
                      <a:pt x="1025379" y="418871"/>
                    </a:cubicBezTo>
                    <a:cubicBezTo>
                      <a:pt x="1030262" y="418154"/>
                      <a:pt x="1035114" y="417309"/>
                      <a:pt x="1039787" y="416408"/>
                    </a:cubicBezTo>
                    <a:cubicBezTo>
                      <a:pt x="1057372" y="412960"/>
                      <a:pt x="1074733" y="408454"/>
                      <a:pt x="1091775" y="402914"/>
                    </a:cubicBezTo>
                    <a:cubicBezTo>
                      <a:pt x="1108285" y="397834"/>
                      <a:pt x="1123798" y="392055"/>
                      <a:pt x="1139146" y="386036"/>
                    </a:cubicBezTo>
                    <a:cubicBezTo>
                      <a:pt x="1169727" y="374040"/>
                      <a:pt x="1198969" y="360953"/>
                      <a:pt x="1227855" y="347821"/>
                    </a:cubicBezTo>
                    <a:cubicBezTo>
                      <a:pt x="1285450" y="321380"/>
                      <a:pt x="1341476" y="294291"/>
                      <a:pt x="1396606" y="266592"/>
                    </a:cubicBezTo>
                    <a:cubicBezTo>
                      <a:pt x="1451852" y="239109"/>
                      <a:pt x="1505896" y="210769"/>
                      <a:pt x="1559268" y="182137"/>
                    </a:cubicBezTo>
                    <a:cubicBezTo>
                      <a:pt x="1582484" y="169704"/>
                      <a:pt x="1605612" y="157326"/>
                      <a:pt x="1628654" y="145002"/>
                    </a:cubicBezTo>
                    <a:cubicBezTo>
                      <a:pt x="1604962" y="94022"/>
                      <a:pt x="1576380" y="45461"/>
                      <a:pt x="1543310" y="0"/>
                    </a:cubicBezTo>
                    <a:cubicBezTo>
                      <a:pt x="1522322" y="9343"/>
                      <a:pt x="1501578" y="19016"/>
                      <a:pt x="1481080" y="29020"/>
                    </a:cubicBezTo>
                    <a:cubicBezTo>
                      <a:pt x="1367492" y="83934"/>
                      <a:pt x="1262501" y="151575"/>
                      <a:pt x="1158094" y="212706"/>
                    </a:cubicBezTo>
                    <a:cubicBezTo>
                      <a:pt x="1132059" y="227914"/>
                      <a:pt x="1105929" y="242405"/>
                      <a:pt x="1080243" y="256026"/>
                    </a:cubicBezTo>
                    <a:cubicBezTo>
                      <a:pt x="1067397" y="262668"/>
                      <a:pt x="1054608" y="269284"/>
                      <a:pt x="1042238" y="275304"/>
                    </a:cubicBezTo>
                    <a:cubicBezTo>
                      <a:pt x="1029830" y="281172"/>
                      <a:pt x="1017543" y="286988"/>
                      <a:pt x="1006367" y="291325"/>
                    </a:cubicBezTo>
                    <a:lnTo>
                      <a:pt x="998245" y="294329"/>
                    </a:lnTo>
                    <a:cubicBezTo>
                      <a:pt x="995604" y="295339"/>
                      <a:pt x="993337" y="295993"/>
                      <a:pt x="990835" y="296907"/>
                    </a:cubicBezTo>
                    <a:cubicBezTo>
                      <a:pt x="984631" y="298456"/>
                      <a:pt x="977398" y="299872"/>
                      <a:pt x="970687" y="301384"/>
                    </a:cubicBezTo>
                    <a:lnTo>
                      <a:pt x="950112" y="306229"/>
                    </a:lnTo>
                    <a:lnTo>
                      <a:pt x="944937" y="307429"/>
                    </a:lnTo>
                    <a:lnTo>
                      <a:pt x="939730" y="308191"/>
                    </a:lnTo>
                    <a:lnTo>
                      <a:pt x="929278" y="309734"/>
                    </a:lnTo>
                    <a:cubicBezTo>
                      <a:pt x="915308" y="311639"/>
                      <a:pt x="901218" y="314452"/>
                      <a:pt x="886955" y="315030"/>
                    </a:cubicBezTo>
                    <a:cubicBezTo>
                      <a:pt x="872608" y="316484"/>
                      <a:pt x="858196" y="317217"/>
                      <a:pt x="843775" y="317227"/>
                    </a:cubicBezTo>
                    <a:cubicBezTo>
                      <a:pt x="829291" y="317011"/>
                      <a:pt x="814629" y="317424"/>
                      <a:pt x="799960" y="315862"/>
                    </a:cubicBezTo>
                    <a:lnTo>
                      <a:pt x="777856" y="314160"/>
                    </a:lnTo>
                    <a:cubicBezTo>
                      <a:pt x="770465" y="313703"/>
                      <a:pt x="763143" y="312147"/>
                      <a:pt x="755758" y="311175"/>
                    </a:cubicBezTo>
                    <a:cubicBezTo>
                      <a:pt x="740988" y="309042"/>
                      <a:pt x="726237" y="306521"/>
                      <a:pt x="711518" y="303086"/>
                    </a:cubicBezTo>
                    <a:lnTo>
                      <a:pt x="689464" y="298006"/>
                    </a:lnTo>
                    <a:cubicBezTo>
                      <a:pt x="682104" y="296228"/>
                      <a:pt x="674795" y="294081"/>
                      <a:pt x="667506" y="291960"/>
                    </a:cubicBezTo>
                    <a:lnTo>
                      <a:pt x="645585" y="285610"/>
                    </a:lnTo>
                    <a:cubicBezTo>
                      <a:pt x="638277" y="283324"/>
                      <a:pt x="631063" y="280778"/>
                      <a:pt x="623792" y="278378"/>
                    </a:cubicBezTo>
                    <a:lnTo>
                      <a:pt x="602025" y="271005"/>
                    </a:lnTo>
                    <a:lnTo>
                      <a:pt x="580352" y="262966"/>
                    </a:lnTo>
                    <a:cubicBezTo>
                      <a:pt x="551396" y="252451"/>
                      <a:pt x="522707" y="240582"/>
                      <a:pt x="493814" y="228587"/>
                    </a:cubicBezTo>
                    <a:cubicBezTo>
                      <a:pt x="436099" y="204591"/>
                      <a:pt x="377870" y="178422"/>
                      <a:pt x="315157" y="157905"/>
                    </a:cubicBezTo>
                    <a:lnTo>
                      <a:pt x="303428" y="153943"/>
                    </a:lnTo>
                    <a:cubicBezTo>
                      <a:pt x="299485" y="152673"/>
                      <a:pt x="295326" y="151625"/>
                      <a:pt x="291268" y="150451"/>
                    </a:cubicBezTo>
                    <a:cubicBezTo>
                      <a:pt x="283102" y="148158"/>
                      <a:pt x="274873" y="145840"/>
                      <a:pt x="266675" y="144101"/>
                    </a:cubicBezTo>
                    <a:cubicBezTo>
                      <a:pt x="250215" y="140113"/>
                      <a:pt x="233725" y="137020"/>
                      <a:pt x="217145" y="134207"/>
                    </a:cubicBezTo>
                    <a:cubicBezTo>
                      <a:pt x="208890" y="132937"/>
                      <a:pt x="200577" y="131616"/>
                      <a:pt x="192278" y="130651"/>
                    </a:cubicBezTo>
                    <a:lnTo>
                      <a:pt x="167399" y="128041"/>
                    </a:lnTo>
                    <a:cubicBezTo>
                      <a:pt x="150857" y="127045"/>
                      <a:pt x="134214" y="125755"/>
                      <a:pt x="117710" y="125800"/>
                    </a:cubicBezTo>
                    <a:cubicBezTo>
                      <a:pt x="97777" y="125514"/>
                      <a:pt x="77946" y="126289"/>
                      <a:pt x="58223" y="127800"/>
                    </a:cubicBezTo>
                    <a:cubicBezTo>
                      <a:pt x="33959" y="177144"/>
                      <a:pt x="14462" y="228692"/>
                      <a:pt x="0" y="281743"/>
                    </a:cubicBezTo>
                    <a:cubicBezTo>
                      <a:pt x="42388" y="273907"/>
                      <a:pt x="84692" y="266598"/>
                      <a:pt x="126911" y="259817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0" name="Google Shape;380;p3"/>
              <p:cNvSpPr/>
              <p:nvPr/>
            </p:nvSpPr>
            <p:spPr>
              <a:xfrm>
                <a:off x="1911350" y="1116410"/>
                <a:ext cx="1733550" cy="463550"/>
              </a:xfrm>
              <a:custGeom>
                <a:rect b="b" l="l" r="r" t="t"/>
                <a:pathLst>
                  <a:path extrusionOk="0" h="463550" w="1733550">
                    <a:moveTo>
                      <a:pt x="180740" y="143354"/>
                    </a:moveTo>
                    <a:cubicBezTo>
                      <a:pt x="185871" y="143849"/>
                      <a:pt x="190976" y="143608"/>
                      <a:pt x="196113" y="144579"/>
                    </a:cubicBezTo>
                    <a:cubicBezTo>
                      <a:pt x="201244" y="145379"/>
                      <a:pt x="206369" y="146167"/>
                      <a:pt x="211512" y="146795"/>
                    </a:cubicBezTo>
                    <a:lnTo>
                      <a:pt x="219221" y="147773"/>
                    </a:lnTo>
                    <a:cubicBezTo>
                      <a:pt x="221819" y="147976"/>
                      <a:pt x="224402" y="148339"/>
                      <a:pt x="226955" y="148859"/>
                    </a:cubicBezTo>
                    <a:cubicBezTo>
                      <a:pt x="232118" y="149932"/>
                      <a:pt x="237299" y="150878"/>
                      <a:pt x="242507" y="151748"/>
                    </a:cubicBezTo>
                    <a:cubicBezTo>
                      <a:pt x="247714" y="152618"/>
                      <a:pt x="252940" y="153399"/>
                      <a:pt x="258185" y="154244"/>
                    </a:cubicBezTo>
                    <a:cubicBezTo>
                      <a:pt x="263411" y="155514"/>
                      <a:pt x="268707" y="156600"/>
                      <a:pt x="273983" y="157774"/>
                    </a:cubicBezTo>
                    <a:cubicBezTo>
                      <a:pt x="284569" y="159952"/>
                      <a:pt x="295713" y="161832"/>
                      <a:pt x="304889" y="164048"/>
                    </a:cubicBezTo>
                    <a:cubicBezTo>
                      <a:pt x="347189" y="174021"/>
                      <a:pt x="387709" y="190421"/>
                      <a:pt x="425037" y="212677"/>
                    </a:cubicBezTo>
                    <a:cubicBezTo>
                      <a:pt x="467146" y="238128"/>
                      <a:pt x="506969" y="267179"/>
                      <a:pt x="544062" y="299506"/>
                    </a:cubicBezTo>
                    <a:cubicBezTo>
                      <a:pt x="582676" y="331891"/>
                      <a:pt x="621716" y="365546"/>
                      <a:pt x="666833" y="393620"/>
                    </a:cubicBezTo>
                    <a:cubicBezTo>
                      <a:pt x="689686" y="407907"/>
                      <a:pt x="713702" y="420245"/>
                      <a:pt x="738626" y="430501"/>
                    </a:cubicBezTo>
                    <a:cubicBezTo>
                      <a:pt x="763773" y="441143"/>
                      <a:pt x="789737" y="449739"/>
                      <a:pt x="816267" y="456205"/>
                    </a:cubicBezTo>
                    <a:cubicBezTo>
                      <a:pt x="844398" y="463061"/>
                      <a:pt x="873281" y="466346"/>
                      <a:pt x="902233" y="465984"/>
                    </a:cubicBezTo>
                    <a:cubicBezTo>
                      <a:pt x="931964" y="465332"/>
                      <a:pt x="961475" y="460725"/>
                      <a:pt x="989990" y="452287"/>
                    </a:cubicBezTo>
                    <a:cubicBezTo>
                      <a:pt x="1046855" y="435669"/>
                      <a:pt x="1094499" y="406269"/>
                      <a:pt x="1137361" y="380317"/>
                    </a:cubicBezTo>
                    <a:cubicBezTo>
                      <a:pt x="1180363" y="353977"/>
                      <a:pt x="1219911" y="329948"/>
                      <a:pt x="1258615" y="311254"/>
                    </a:cubicBezTo>
                    <a:cubicBezTo>
                      <a:pt x="1263523" y="309006"/>
                      <a:pt x="1268140" y="306638"/>
                      <a:pt x="1273258" y="304459"/>
                    </a:cubicBezTo>
                    <a:cubicBezTo>
                      <a:pt x="1278376" y="302281"/>
                      <a:pt x="1283564" y="300148"/>
                      <a:pt x="1288644" y="297855"/>
                    </a:cubicBezTo>
                    <a:lnTo>
                      <a:pt x="1303922" y="291074"/>
                    </a:lnTo>
                    <a:lnTo>
                      <a:pt x="1311504" y="287581"/>
                    </a:lnTo>
                    <a:lnTo>
                      <a:pt x="1319213" y="284565"/>
                    </a:lnTo>
                    <a:cubicBezTo>
                      <a:pt x="1329531" y="280653"/>
                      <a:pt x="1339672" y="276310"/>
                      <a:pt x="1349889" y="272201"/>
                    </a:cubicBezTo>
                    <a:cubicBezTo>
                      <a:pt x="1360132" y="268283"/>
                      <a:pt x="1370546" y="265001"/>
                      <a:pt x="1380769" y="261044"/>
                    </a:cubicBezTo>
                    <a:cubicBezTo>
                      <a:pt x="1422031" y="246573"/>
                      <a:pt x="1464256" y="235011"/>
                      <a:pt x="1507134" y="226443"/>
                    </a:cubicBezTo>
                    <a:cubicBezTo>
                      <a:pt x="1517986" y="224678"/>
                      <a:pt x="1528902" y="223091"/>
                      <a:pt x="1539843" y="221001"/>
                    </a:cubicBezTo>
                    <a:cubicBezTo>
                      <a:pt x="1550835" y="219433"/>
                      <a:pt x="1561935" y="218372"/>
                      <a:pt x="1573066" y="216988"/>
                    </a:cubicBezTo>
                    <a:lnTo>
                      <a:pt x="1581436" y="215966"/>
                    </a:lnTo>
                    <a:lnTo>
                      <a:pt x="1589869" y="215331"/>
                    </a:lnTo>
                    <a:lnTo>
                      <a:pt x="1606811" y="214061"/>
                    </a:lnTo>
                    <a:cubicBezTo>
                      <a:pt x="1618113" y="213007"/>
                      <a:pt x="1629550" y="212791"/>
                      <a:pt x="1641056" y="212353"/>
                    </a:cubicBezTo>
                    <a:cubicBezTo>
                      <a:pt x="1672019" y="211394"/>
                      <a:pt x="1703654" y="211654"/>
                      <a:pt x="1735772" y="212905"/>
                    </a:cubicBezTo>
                    <a:cubicBezTo>
                      <a:pt x="1738469" y="185016"/>
                      <a:pt x="1739843" y="156769"/>
                      <a:pt x="1739894" y="128164"/>
                    </a:cubicBezTo>
                    <a:cubicBezTo>
                      <a:pt x="1739894" y="122068"/>
                      <a:pt x="1739786" y="115998"/>
                      <a:pt x="1739665" y="109934"/>
                    </a:cubicBezTo>
                    <a:cubicBezTo>
                      <a:pt x="1711449" y="100207"/>
                      <a:pt x="1682682" y="92161"/>
                      <a:pt x="1653515" y="85835"/>
                    </a:cubicBezTo>
                    <a:cubicBezTo>
                      <a:pt x="1545870" y="61994"/>
                      <a:pt x="1433928" y="65941"/>
                      <a:pt x="1328229" y="97303"/>
                    </a:cubicBezTo>
                    <a:cubicBezTo>
                      <a:pt x="1315091" y="101380"/>
                      <a:pt x="1301960" y="105647"/>
                      <a:pt x="1288980" y="110162"/>
                    </a:cubicBezTo>
                    <a:cubicBezTo>
                      <a:pt x="1276318" y="115344"/>
                      <a:pt x="1263580" y="120360"/>
                      <a:pt x="1251014" y="125777"/>
                    </a:cubicBezTo>
                    <a:cubicBezTo>
                      <a:pt x="1238244" y="130857"/>
                      <a:pt x="1226477" y="137518"/>
                      <a:pt x="1214272" y="143500"/>
                    </a:cubicBezTo>
                    <a:cubicBezTo>
                      <a:pt x="1208202" y="146535"/>
                      <a:pt x="1202207" y="149697"/>
                      <a:pt x="1196207" y="152859"/>
                    </a:cubicBezTo>
                    <a:cubicBezTo>
                      <a:pt x="1190206" y="156022"/>
                      <a:pt x="1184053" y="159787"/>
                      <a:pt x="1178001" y="163229"/>
                    </a:cubicBezTo>
                    <a:cubicBezTo>
                      <a:pt x="1129741" y="191690"/>
                      <a:pt x="1088669" y="225326"/>
                      <a:pt x="1050595" y="255406"/>
                    </a:cubicBezTo>
                    <a:cubicBezTo>
                      <a:pt x="1016420" y="283645"/>
                      <a:pt x="980158" y="309258"/>
                      <a:pt x="942118" y="332025"/>
                    </a:cubicBezTo>
                    <a:cubicBezTo>
                      <a:pt x="924602" y="342020"/>
                      <a:pt x="906161" y="350297"/>
                      <a:pt x="887051" y="356739"/>
                    </a:cubicBezTo>
                    <a:cubicBezTo>
                      <a:pt x="866974" y="363210"/>
                      <a:pt x="846179" y="367191"/>
                      <a:pt x="825132" y="368594"/>
                    </a:cubicBezTo>
                    <a:cubicBezTo>
                      <a:pt x="802562" y="370054"/>
                      <a:pt x="779900" y="368965"/>
                      <a:pt x="757574" y="365350"/>
                    </a:cubicBezTo>
                    <a:cubicBezTo>
                      <a:pt x="751923" y="364530"/>
                      <a:pt x="746531" y="363305"/>
                      <a:pt x="740963" y="362232"/>
                    </a:cubicBezTo>
                    <a:lnTo>
                      <a:pt x="724529" y="358034"/>
                    </a:lnTo>
                    <a:cubicBezTo>
                      <a:pt x="713615" y="354672"/>
                      <a:pt x="702919" y="350643"/>
                      <a:pt x="692499" y="345969"/>
                    </a:cubicBezTo>
                    <a:cubicBezTo>
                      <a:pt x="649710" y="325504"/>
                      <a:pt x="611318" y="296898"/>
                      <a:pt x="579469" y="261749"/>
                    </a:cubicBezTo>
                    <a:cubicBezTo>
                      <a:pt x="545814" y="226551"/>
                      <a:pt x="516928" y="185848"/>
                      <a:pt x="482733" y="145227"/>
                    </a:cubicBezTo>
                    <a:cubicBezTo>
                      <a:pt x="465132" y="124151"/>
                      <a:pt x="445904" y="104488"/>
                      <a:pt x="425228" y="86419"/>
                    </a:cubicBezTo>
                    <a:cubicBezTo>
                      <a:pt x="414255" y="77057"/>
                      <a:pt x="402771" y="68311"/>
                      <a:pt x="390830" y="60219"/>
                    </a:cubicBezTo>
                    <a:cubicBezTo>
                      <a:pt x="378421" y="52152"/>
                      <a:pt x="365530" y="44853"/>
                      <a:pt x="352228" y="38363"/>
                    </a:cubicBezTo>
                    <a:lnTo>
                      <a:pt x="342024" y="33702"/>
                    </a:lnTo>
                    <a:cubicBezTo>
                      <a:pt x="338525" y="32076"/>
                      <a:pt x="335248" y="30781"/>
                      <a:pt x="332048" y="29587"/>
                    </a:cubicBezTo>
                    <a:lnTo>
                      <a:pt x="312445" y="22405"/>
                    </a:lnTo>
                    <a:cubicBezTo>
                      <a:pt x="305860" y="20145"/>
                      <a:pt x="299288" y="17770"/>
                      <a:pt x="292646" y="15630"/>
                    </a:cubicBezTo>
                    <a:cubicBezTo>
                      <a:pt x="285820" y="13858"/>
                      <a:pt x="278936" y="12144"/>
                      <a:pt x="272034" y="10588"/>
                    </a:cubicBezTo>
                    <a:cubicBezTo>
                      <a:pt x="265132" y="9032"/>
                      <a:pt x="258216" y="7413"/>
                      <a:pt x="251276" y="6009"/>
                    </a:cubicBezTo>
                    <a:cubicBezTo>
                      <a:pt x="244354" y="4479"/>
                      <a:pt x="237096" y="3996"/>
                      <a:pt x="230010" y="3088"/>
                    </a:cubicBezTo>
                    <a:cubicBezTo>
                      <a:pt x="222923" y="2180"/>
                      <a:pt x="215741" y="1539"/>
                      <a:pt x="208610" y="860"/>
                    </a:cubicBezTo>
                    <a:cubicBezTo>
                      <a:pt x="205026" y="454"/>
                      <a:pt x="201422" y="259"/>
                      <a:pt x="197815" y="275"/>
                    </a:cubicBezTo>
                    <a:lnTo>
                      <a:pt x="186976" y="91"/>
                    </a:lnTo>
                    <a:lnTo>
                      <a:pt x="165322" y="2"/>
                    </a:lnTo>
                    <a:cubicBezTo>
                      <a:pt x="158115" y="-55"/>
                      <a:pt x="150895" y="949"/>
                      <a:pt x="143732" y="1469"/>
                    </a:cubicBezTo>
                    <a:lnTo>
                      <a:pt x="122180" y="3469"/>
                    </a:lnTo>
                    <a:cubicBezTo>
                      <a:pt x="115068" y="4511"/>
                      <a:pt x="108014" y="5933"/>
                      <a:pt x="100952" y="7178"/>
                    </a:cubicBezTo>
                    <a:cubicBezTo>
                      <a:pt x="93891" y="8422"/>
                      <a:pt x="86836" y="9762"/>
                      <a:pt x="79902" y="11363"/>
                    </a:cubicBezTo>
                    <a:lnTo>
                      <a:pt x="59398" y="17039"/>
                    </a:lnTo>
                    <a:cubicBezTo>
                      <a:pt x="52654" y="19122"/>
                      <a:pt x="45669" y="20653"/>
                      <a:pt x="39205" y="23243"/>
                    </a:cubicBezTo>
                    <a:lnTo>
                      <a:pt x="19628" y="30571"/>
                    </a:lnTo>
                    <a:cubicBezTo>
                      <a:pt x="14618" y="32540"/>
                      <a:pt x="9715" y="34648"/>
                      <a:pt x="4813" y="36763"/>
                    </a:cubicBezTo>
                    <a:cubicBezTo>
                      <a:pt x="1625" y="67134"/>
                      <a:pt x="18" y="97651"/>
                      <a:pt x="0" y="128190"/>
                    </a:cubicBezTo>
                    <a:cubicBezTo>
                      <a:pt x="0" y="139937"/>
                      <a:pt x="305" y="151609"/>
                      <a:pt x="762" y="163242"/>
                    </a:cubicBezTo>
                    <a:cubicBezTo>
                      <a:pt x="19342" y="158359"/>
                      <a:pt x="37624" y="154072"/>
                      <a:pt x="55581" y="150777"/>
                    </a:cubicBezTo>
                    <a:cubicBezTo>
                      <a:pt x="96780" y="142704"/>
                      <a:pt x="138876" y="140208"/>
                      <a:pt x="180740" y="143354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381" name="Google Shape;381;p3"/>
          <p:cNvGrpSpPr/>
          <p:nvPr/>
        </p:nvGrpSpPr>
        <p:grpSpPr>
          <a:xfrm>
            <a:off x="6583828" y="4083490"/>
            <a:ext cx="1449408" cy="1451642"/>
            <a:chOff x="7512049" y="977900"/>
            <a:chExt cx="4121150" cy="4127500"/>
          </a:xfrm>
        </p:grpSpPr>
        <p:sp>
          <p:nvSpPr>
            <p:cNvPr id="382" name="Google Shape;382;p3"/>
            <p:cNvSpPr/>
            <p:nvPr/>
          </p:nvSpPr>
          <p:spPr>
            <a:xfrm>
              <a:off x="7512049" y="977900"/>
              <a:ext cx="4121150" cy="4127500"/>
            </a:xfrm>
            <a:custGeom>
              <a:rect b="b" l="l" r="r" t="t"/>
              <a:pathLst>
                <a:path extrusionOk="0" h="4127500" w="4121150">
                  <a:moveTo>
                    <a:pt x="4032251" y="1435100"/>
                  </a:moveTo>
                  <a:lnTo>
                    <a:pt x="3988894" y="1425093"/>
                  </a:lnTo>
                  <a:cubicBezTo>
                    <a:pt x="3929331" y="1248583"/>
                    <a:pt x="3845874" y="1081063"/>
                    <a:pt x="3740850" y="927202"/>
                  </a:cubicBezTo>
                  <a:lnTo>
                    <a:pt x="3765551" y="806450"/>
                  </a:lnTo>
                  <a:cubicBezTo>
                    <a:pt x="3695701" y="704850"/>
                    <a:pt x="3511551" y="558800"/>
                    <a:pt x="3511551" y="558800"/>
                  </a:cubicBezTo>
                  <a:lnTo>
                    <a:pt x="3444451" y="582028"/>
                  </a:lnTo>
                  <a:cubicBezTo>
                    <a:pt x="3332209" y="477259"/>
                    <a:pt x="3208575" y="385404"/>
                    <a:pt x="3075865" y="308185"/>
                  </a:cubicBezTo>
                  <a:lnTo>
                    <a:pt x="3086101" y="190500"/>
                  </a:lnTo>
                  <a:cubicBezTo>
                    <a:pt x="3041651" y="38100"/>
                    <a:pt x="2406651" y="0"/>
                    <a:pt x="2406651" y="0"/>
                  </a:cubicBezTo>
                  <a:lnTo>
                    <a:pt x="2346002" y="53423"/>
                  </a:lnTo>
                  <a:cubicBezTo>
                    <a:pt x="2247281" y="39003"/>
                    <a:pt x="2147645" y="31760"/>
                    <a:pt x="2047876" y="31750"/>
                  </a:cubicBezTo>
                  <a:cubicBezTo>
                    <a:pt x="1583650" y="31069"/>
                    <a:pt x="1133088" y="188811"/>
                    <a:pt x="770663" y="478904"/>
                  </a:cubicBezTo>
                  <a:lnTo>
                    <a:pt x="654051" y="469900"/>
                  </a:lnTo>
                  <a:cubicBezTo>
                    <a:pt x="273051" y="584200"/>
                    <a:pt x="234951" y="996950"/>
                    <a:pt x="234951" y="996950"/>
                  </a:cubicBezTo>
                  <a:lnTo>
                    <a:pt x="246527" y="1104703"/>
                  </a:lnTo>
                  <a:cubicBezTo>
                    <a:pt x="-54688" y="1662320"/>
                    <a:pt x="-81282" y="2327849"/>
                    <a:pt x="174481" y="2907722"/>
                  </a:cubicBezTo>
                  <a:lnTo>
                    <a:pt x="152401" y="3079750"/>
                  </a:lnTo>
                  <a:cubicBezTo>
                    <a:pt x="152401" y="3079750"/>
                    <a:pt x="260351" y="3479800"/>
                    <a:pt x="571501" y="3689350"/>
                  </a:cubicBezTo>
                  <a:lnTo>
                    <a:pt x="816122" y="3715696"/>
                  </a:lnTo>
                  <a:cubicBezTo>
                    <a:pt x="935404" y="3805686"/>
                    <a:pt x="1064181" y="3882343"/>
                    <a:pt x="1200151" y="3944296"/>
                  </a:cubicBezTo>
                  <a:lnTo>
                    <a:pt x="1200151" y="3994150"/>
                  </a:lnTo>
                  <a:cubicBezTo>
                    <a:pt x="1200151" y="3994150"/>
                    <a:pt x="1466851" y="4108450"/>
                    <a:pt x="1625601" y="4127500"/>
                  </a:cubicBezTo>
                  <a:lnTo>
                    <a:pt x="1641737" y="4087152"/>
                  </a:lnTo>
                  <a:cubicBezTo>
                    <a:pt x="2009940" y="4161141"/>
                    <a:pt x="2391368" y="4133009"/>
                    <a:pt x="2744732" y="4005803"/>
                  </a:cubicBezTo>
                  <a:lnTo>
                    <a:pt x="2863851" y="4019550"/>
                  </a:lnTo>
                  <a:cubicBezTo>
                    <a:pt x="2863851" y="4019550"/>
                    <a:pt x="3289301" y="3867150"/>
                    <a:pt x="3308351" y="3771900"/>
                  </a:cubicBezTo>
                  <a:lnTo>
                    <a:pt x="3308351" y="3693675"/>
                  </a:lnTo>
                  <a:cubicBezTo>
                    <a:pt x="3505517" y="3539488"/>
                    <a:pt x="3672909" y="3350636"/>
                    <a:pt x="3802311" y="3136386"/>
                  </a:cubicBezTo>
                  <a:lnTo>
                    <a:pt x="3860801" y="3124200"/>
                  </a:lnTo>
                  <a:cubicBezTo>
                    <a:pt x="3956051" y="3060700"/>
                    <a:pt x="4070351" y="2597150"/>
                    <a:pt x="4070351" y="2597150"/>
                  </a:cubicBezTo>
                  <a:lnTo>
                    <a:pt x="4042767" y="2544356"/>
                  </a:lnTo>
                  <a:cubicBezTo>
                    <a:pt x="4102305" y="2286648"/>
                    <a:pt x="4111768" y="2019899"/>
                    <a:pt x="4070644" y="1758620"/>
                  </a:cubicBezTo>
                  <a:lnTo>
                    <a:pt x="4121151" y="1701800"/>
                  </a:lnTo>
                  <a:cubicBezTo>
                    <a:pt x="4127501" y="1606550"/>
                    <a:pt x="4032251" y="1435100"/>
                    <a:pt x="4032251" y="1435100"/>
                  </a:cubicBezTo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20000">
                  <a:srgbClr val="FFFFFF"/>
                </a:gs>
                <a:gs pos="78000">
                  <a:srgbClr val="0F264C"/>
                </a:gs>
                <a:gs pos="100000">
                  <a:srgbClr val="0F264C"/>
                </a:gs>
              </a:gsLst>
              <a:lin ang="2700006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383" name="Google Shape;383;p3"/>
            <p:cNvGrpSpPr/>
            <p:nvPr/>
          </p:nvGrpSpPr>
          <p:grpSpPr>
            <a:xfrm>
              <a:off x="7782261" y="986828"/>
              <a:ext cx="3509633" cy="3805633"/>
              <a:chOff x="7782261" y="986828"/>
              <a:chExt cx="3509633" cy="3805633"/>
            </a:xfrm>
          </p:grpSpPr>
          <p:sp>
            <p:nvSpPr>
              <p:cNvPr id="384" name="Google Shape;384;p3"/>
              <p:cNvSpPr/>
              <p:nvPr/>
            </p:nvSpPr>
            <p:spPr>
              <a:xfrm>
                <a:off x="8543529" y="1450662"/>
                <a:ext cx="812800" cy="647700"/>
              </a:xfrm>
              <a:custGeom>
                <a:rect b="b" l="l" r="r" t="t"/>
                <a:pathLst>
                  <a:path extrusionOk="0" h="647700" w="812800">
                    <a:moveTo>
                      <a:pt x="735016" y="183950"/>
                    </a:moveTo>
                    <a:cubicBezTo>
                      <a:pt x="778405" y="285543"/>
                      <a:pt x="666628" y="430663"/>
                      <a:pt x="485354" y="508084"/>
                    </a:cubicBezTo>
                    <a:cubicBezTo>
                      <a:pt x="304079" y="585505"/>
                      <a:pt x="121953" y="565909"/>
                      <a:pt x="78564" y="464316"/>
                    </a:cubicBezTo>
                    <a:cubicBezTo>
                      <a:pt x="35174" y="362723"/>
                      <a:pt x="146951" y="217604"/>
                      <a:pt x="328226" y="140183"/>
                    </a:cubicBezTo>
                    <a:cubicBezTo>
                      <a:pt x="509500" y="62762"/>
                      <a:pt x="691626" y="82357"/>
                      <a:pt x="735016" y="183950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5" name="Google Shape;385;p3"/>
              <p:cNvSpPr/>
              <p:nvPr/>
            </p:nvSpPr>
            <p:spPr>
              <a:xfrm>
                <a:off x="8612758" y="1543533"/>
                <a:ext cx="673100" cy="393700"/>
              </a:xfrm>
              <a:custGeom>
                <a:rect b="b" l="l" r="r" t="t"/>
                <a:pathLst>
                  <a:path extrusionOk="0" h="393700" w="673100">
                    <a:moveTo>
                      <a:pt x="280570" y="97841"/>
                    </a:moveTo>
                    <a:cubicBezTo>
                      <a:pt x="446552" y="26949"/>
                      <a:pt x="613170" y="37452"/>
                      <a:pt x="673419" y="117703"/>
                    </a:cubicBezTo>
                    <a:cubicBezTo>
                      <a:pt x="671958" y="108565"/>
                      <a:pt x="669400" y="99635"/>
                      <a:pt x="665799" y="91110"/>
                    </a:cubicBezTo>
                    <a:cubicBezTo>
                      <a:pt x="622410" y="-10490"/>
                      <a:pt x="440285" y="-30080"/>
                      <a:pt x="259012" y="47339"/>
                    </a:cubicBezTo>
                    <a:cubicBezTo>
                      <a:pt x="77738" y="124758"/>
                      <a:pt x="-34041" y="269881"/>
                      <a:pt x="9349" y="371475"/>
                    </a:cubicBezTo>
                    <a:cubicBezTo>
                      <a:pt x="13026" y="379975"/>
                      <a:pt x="17716" y="388000"/>
                      <a:pt x="23318" y="395376"/>
                    </a:cubicBezTo>
                    <a:cubicBezTo>
                      <a:pt x="6961" y="296354"/>
                      <a:pt x="114587" y="168726"/>
                      <a:pt x="280570" y="97841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6" name="Google Shape;386;p3"/>
              <p:cNvSpPr/>
              <p:nvPr/>
            </p:nvSpPr>
            <p:spPr>
              <a:xfrm>
                <a:off x="10860094" y="2509381"/>
                <a:ext cx="431800" cy="609600"/>
              </a:xfrm>
              <a:custGeom>
                <a:rect b="b" l="l" r="r" t="t"/>
                <a:pathLst>
                  <a:path extrusionOk="0" h="609600" w="431800">
                    <a:moveTo>
                      <a:pt x="368538" y="269532"/>
                    </a:moveTo>
                    <a:cubicBezTo>
                      <a:pt x="405225" y="418390"/>
                      <a:pt x="367336" y="555731"/>
                      <a:pt x="283911" y="576292"/>
                    </a:cubicBezTo>
                    <a:cubicBezTo>
                      <a:pt x="200485" y="596852"/>
                      <a:pt x="103115" y="492847"/>
                      <a:pt x="66428" y="343988"/>
                    </a:cubicBezTo>
                    <a:cubicBezTo>
                      <a:pt x="29741" y="195130"/>
                      <a:pt x="67629" y="57789"/>
                      <a:pt x="151055" y="37228"/>
                    </a:cubicBezTo>
                    <a:cubicBezTo>
                      <a:pt x="234481" y="16668"/>
                      <a:pt x="331851" y="120673"/>
                      <a:pt x="368538" y="269532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7" name="Google Shape;387;p3"/>
              <p:cNvSpPr/>
              <p:nvPr/>
            </p:nvSpPr>
            <p:spPr>
              <a:xfrm>
                <a:off x="10991056" y="2544077"/>
                <a:ext cx="247650" cy="539750"/>
              </a:xfrm>
              <a:custGeom>
                <a:rect b="b" l="l" r="r" t="t"/>
                <a:pathLst>
                  <a:path extrusionOk="0" h="539750" w="247650">
                    <a:moveTo>
                      <a:pt x="196107" y="245142"/>
                    </a:moveTo>
                    <a:cubicBezTo>
                      <a:pt x="229698" y="381438"/>
                      <a:pt x="200737" y="508032"/>
                      <a:pt x="131572" y="544195"/>
                    </a:cubicBezTo>
                    <a:cubicBezTo>
                      <a:pt x="138773" y="544212"/>
                      <a:pt x="145949" y="543359"/>
                      <a:pt x="152946" y="541655"/>
                    </a:cubicBezTo>
                    <a:cubicBezTo>
                      <a:pt x="236372" y="521094"/>
                      <a:pt x="274263" y="383750"/>
                      <a:pt x="237572" y="234893"/>
                    </a:cubicBezTo>
                    <a:cubicBezTo>
                      <a:pt x="200882" y="86036"/>
                      <a:pt x="103518" y="-17964"/>
                      <a:pt x="20091" y="2591"/>
                    </a:cubicBezTo>
                    <a:cubicBezTo>
                      <a:pt x="13109" y="4340"/>
                      <a:pt x="6362" y="6926"/>
                      <a:pt x="0" y="10293"/>
                    </a:cubicBezTo>
                    <a:cubicBezTo>
                      <a:pt x="78054" y="10217"/>
                      <a:pt x="162516" y="108839"/>
                      <a:pt x="196107" y="245142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8" name="Google Shape;388;p3"/>
              <p:cNvSpPr/>
              <p:nvPr/>
            </p:nvSpPr>
            <p:spPr>
              <a:xfrm>
                <a:off x="8034994" y="2802312"/>
                <a:ext cx="406400" cy="635000"/>
              </a:xfrm>
              <a:custGeom>
                <a:rect b="b" l="l" r="r" t="t"/>
                <a:pathLst>
                  <a:path extrusionOk="0" h="635000" w="406400">
                    <a:moveTo>
                      <a:pt x="371103" y="297948"/>
                    </a:moveTo>
                    <a:cubicBezTo>
                      <a:pt x="391614" y="462500"/>
                      <a:pt x="333480" y="605214"/>
                      <a:pt x="241258" y="616709"/>
                    </a:cubicBezTo>
                    <a:cubicBezTo>
                      <a:pt x="149037" y="628204"/>
                      <a:pt x="57648" y="504127"/>
                      <a:pt x="37138" y="339575"/>
                    </a:cubicBezTo>
                    <a:cubicBezTo>
                      <a:pt x="16627" y="175023"/>
                      <a:pt x="74761" y="32309"/>
                      <a:pt x="166983" y="20814"/>
                    </a:cubicBezTo>
                    <a:cubicBezTo>
                      <a:pt x="259205" y="9319"/>
                      <a:pt x="350593" y="133396"/>
                      <a:pt x="371103" y="297948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9" name="Google Shape;389;p3"/>
              <p:cNvSpPr/>
              <p:nvPr/>
            </p:nvSpPr>
            <p:spPr>
              <a:xfrm>
                <a:off x="8068027" y="2822368"/>
                <a:ext cx="228600" cy="596900"/>
              </a:xfrm>
              <a:custGeom>
                <a:rect b="b" l="l" r="r" t="t"/>
                <a:pathLst>
                  <a:path extrusionOk="0" h="596900" w="228600">
                    <a:moveTo>
                      <a:pt x="49953" y="313757"/>
                    </a:moveTo>
                    <a:cubicBezTo>
                      <a:pt x="31170" y="163085"/>
                      <a:pt x="78351" y="30801"/>
                      <a:pt x="157236" y="702"/>
                    </a:cubicBezTo>
                    <a:cubicBezTo>
                      <a:pt x="149505" y="-234"/>
                      <a:pt x="141689" y="-234"/>
                      <a:pt x="133957" y="702"/>
                    </a:cubicBezTo>
                    <a:cubicBezTo>
                      <a:pt x="41737" y="12196"/>
                      <a:pt x="-16398" y="154912"/>
                      <a:pt x="4119" y="319473"/>
                    </a:cubicBezTo>
                    <a:cubicBezTo>
                      <a:pt x="24636" y="484033"/>
                      <a:pt x="116019" y="608105"/>
                      <a:pt x="208240" y="596606"/>
                    </a:cubicBezTo>
                    <a:cubicBezTo>
                      <a:pt x="215962" y="595615"/>
                      <a:pt x="223538" y="593696"/>
                      <a:pt x="230801" y="590890"/>
                    </a:cubicBezTo>
                    <a:cubicBezTo>
                      <a:pt x="146968" y="581086"/>
                      <a:pt x="68736" y="464430"/>
                      <a:pt x="49953" y="313757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0" name="Google Shape;390;p3"/>
              <p:cNvSpPr/>
              <p:nvPr/>
            </p:nvSpPr>
            <p:spPr>
              <a:xfrm>
                <a:off x="9716872" y="4417811"/>
                <a:ext cx="533400" cy="374650"/>
              </a:xfrm>
              <a:custGeom>
                <a:rect b="b" l="l" r="r" t="t"/>
                <a:pathLst>
                  <a:path extrusionOk="0" h="374650" w="533400">
                    <a:moveTo>
                      <a:pt x="505562" y="132846"/>
                    </a:moveTo>
                    <a:cubicBezTo>
                      <a:pt x="522949" y="206214"/>
                      <a:pt x="430917" y="290841"/>
                      <a:pt x="300003" y="321865"/>
                    </a:cubicBezTo>
                    <a:cubicBezTo>
                      <a:pt x="169090" y="352889"/>
                      <a:pt x="48868" y="318562"/>
                      <a:pt x="31482" y="245193"/>
                    </a:cubicBezTo>
                    <a:cubicBezTo>
                      <a:pt x="14095" y="171824"/>
                      <a:pt x="106126" y="87198"/>
                      <a:pt x="237040" y="56174"/>
                    </a:cubicBezTo>
                    <a:cubicBezTo>
                      <a:pt x="367953" y="25150"/>
                      <a:pt x="488175" y="59477"/>
                      <a:pt x="505562" y="132846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1" name="Google Shape;391;p3"/>
              <p:cNvSpPr/>
              <p:nvPr/>
            </p:nvSpPr>
            <p:spPr>
              <a:xfrm>
                <a:off x="9746305" y="4533062"/>
                <a:ext cx="476250" cy="215900"/>
              </a:xfrm>
              <a:custGeom>
                <a:rect b="b" l="l" r="r" t="t"/>
                <a:pathLst>
                  <a:path extrusionOk="0" h="215900" w="476250">
                    <a:moveTo>
                      <a:pt x="261930" y="170243"/>
                    </a:moveTo>
                    <a:cubicBezTo>
                      <a:pt x="142061" y="198647"/>
                      <a:pt x="31215" y="172238"/>
                      <a:pt x="5" y="111258"/>
                    </a:cubicBezTo>
                    <a:cubicBezTo>
                      <a:pt x="-69" y="117577"/>
                      <a:pt x="618" y="123881"/>
                      <a:pt x="2050" y="130035"/>
                    </a:cubicBezTo>
                    <a:cubicBezTo>
                      <a:pt x="19436" y="203403"/>
                      <a:pt x="139654" y="237732"/>
                      <a:pt x="270573" y="206712"/>
                    </a:cubicBezTo>
                    <a:cubicBezTo>
                      <a:pt x="401490" y="175692"/>
                      <a:pt x="493514" y="91059"/>
                      <a:pt x="476128" y="17691"/>
                    </a:cubicBezTo>
                    <a:cubicBezTo>
                      <a:pt x="474648" y="11550"/>
                      <a:pt x="472432" y="5611"/>
                      <a:pt x="469531" y="0"/>
                    </a:cubicBezTo>
                    <a:cubicBezTo>
                      <a:pt x="468985" y="68491"/>
                      <a:pt x="381780" y="141808"/>
                      <a:pt x="261930" y="170243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2" name="Google Shape;392;p3"/>
              <p:cNvSpPr/>
              <p:nvPr/>
            </p:nvSpPr>
            <p:spPr>
              <a:xfrm>
                <a:off x="10308085" y="3788883"/>
                <a:ext cx="673100" cy="641350"/>
              </a:xfrm>
              <a:custGeom>
                <a:rect b="b" l="l" r="r" t="t"/>
                <a:pathLst>
                  <a:path extrusionOk="0" h="641350" w="673100">
                    <a:moveTo>
                      <a:pt x="566312" y="128123"/>
                    </a:moveTo>
                    <a:cubicBezTo>
                      <a:pt x="626562" y="198883"/>
                      <a:pt x="573051" y="343395"/>
                      <a:pt x="446793" y="450898"/>
                    </a:cubicBezTo>
                    <a:cubicBezTo>
                      <a:pt x="320535" y="558402"/>
                      <a:pt x="169341" y="588188"/>
                      <a:pt x="109091" y="517428"/>
                    </a:cubicBezTo>
                    <a:cubicBezTo>
                      <a:pt x="48842" y="446667"/>
                      <a:pt x="102352" y="302156"/>
                      <a:pt x="228610" y="194652"/>
                    </a:cubicBezTo>
                    <a:cubicBezTo>
                      <a:pt x="354868" y="87149"/>
                      <a:pt x="506063" y="57362"/>
                      <a:pt x="566312" y="128123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3" name="Google Shape;393;p3"/>
              <p:cNvSpPr/>
              <p:nvPr/>
            </p:nvSpPr>
            <p:spPr>
              <a:xfrm>
                <a:off x="10404386" y="3901256"/>
                <a:ext cx="488950" cy="438150"/>
              </a:xfrm>
              <a:custGeom>
                <a:rect b="b" l="l" r="r" t="t"/>
                <a:pathLst>
                  <a:path extrusionOk="0" h="438150" w="488950">
                    <a:moveTo>
                      <a:pt x="320535" y="303320"/>
                    </a:moveTo>
                    <a:cubicBezTo>
                      <a:pt x="204928" y="401745"/>
                      <a:pt x="68441" y="434975"/>
                      <a:pt x="0" y="385566"/>
                    </a:cubicBezTo>
                    <a:cubicBezTo>
                      <a:pt x="3463" y="392540"/>
                      <a:pt x="7752" y="399073"/>
                      <a:pt x="12776" y="405022"/>
                    </a:cubicBezTo>
                    <a:cubicBezTo>
                      <a:pt x="73025" y="475786"/>
                      <a:pt x="224231" y="445998"/>
                      <a:pt x="350482" y="338493"/>
                    </a:cubicBezTo>
                    <a:cubicBezTo>
                      <a:pt x="476733" y="230987"/>
                      <a:pt x="530251" y="86474"/>
                      <a:pt x="470002" y="15716"/>
                    </a:cubicBezTo>
                    <a:cubicBezTo>
                      <a:pt x="464938" y="9809"/>
                      <a:pt x="459181" y="4532"/>
                      <a:pt x="452857" y="0"/>
                    </a:cubicBezTo>
                    <a:cubicBezTo>
                      <a:pt x="490690" y="75463"/>
                      <a:pt x="436144" y="204882"/>
                      <a:pt x="320535" y="303320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4" name="Google Shape;394;p3"/>
              <p:cNvSpPr/>
              <p:nvPr/>
            </p:nvSpPr>
            <p:spPr>
              <a:xfrm>
                <a:off x="9830407" y="2168692"/>
                <a:ext cx="812800" cy="704850"/>
              </a:xfrm>
              <a:custGeom>
                <a:rect b="b" l="l" r="r" t="t"/>
                <a:pathLst>
                  <a:path extrusionOk="0" h="704850" w="812800">
                    <a:moveTo>
                      <a:pt x="512074" y="184019"/>
                    </a:moveTo>
                    <a:cubicBezTo>
                      <a:pt x="680968" y="285650"/>
                      <a:pt x="771711" y="444771"/>
                      <a:pt x="714754" y="539426"/>
                    </a:cubicBezTo>
                    <a:cubicBezTo>
                      <a:pt x="657796" y="634081"/>
                      <a:pt x="474706" y="628426"/>
                      <a:pt x="305811" y="526795"/>
                    </a:cubicBezTo>
                    <a:cubicBezTo>
                      <a:pt x="136916" y="425165"/>
                      <a:pt x="46173" y="266044"/>
                      <a:pt x="103131" y="171388"/>
                    </a:cubicBezTo>
                    <a:cubicBezTo>
                      <a:pt x="160089" y="76733"/>
                      <a:pt x="343179" y="82388"/>
                      <a:pt x="512074" y="184019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5" name="Google Shape;395;p3"/>
              <p:cNvSpPr/>
              <p:nvPr/>
            </p:nvSpPr>
            <p:spPr>
              <a:xfrm>
                <a:off x="9922351" y="2272645"/>
                <a:ext cx="635000" cy="457200"/>
              </a:xfrm>
              <a:custGeom>
                <a:rect b="b" l="l" r="r" t="t"/>
                <a:pathLst>
                  <a:path extrusionOk="0" h="457200" w="635000">
                    <a:moveTo>
                      <a:pt x="391846" y="127141"/>
                    </a:moveTo>
                    <a:cubicBezTo>
                      <a:pt x="546494" y="220200"/>
                      <a:pt x="635527" y="361418"/>
                      <a:pt x="605740" y="457252"/>
                    </a:cubicBezTo>
                    <a:cubicBezTo>
                      <a:pt x="612292" y="450714"/>
                      <a:pt x="618032" y="443410"/>
                      <a:pt x="622834" y="435497"/>
                    </a:cubicBezTo>
                    <a:cubicBezTo>
                      <a:pt x="679793" y="340844"/>
                      <a:pt x="589052" y="181726"/>
                      <a:pt x="420154" y="80094"/>
                    </a:cubicBezTo>
                    <a:cubicBezTo>
                      <a:pt x="251257" y="-21538"/>
                      <a:pt x="68174" y="-27221"/>
                      <a:pt x="11214" y="67464"/>
                    </a:cubicBezTo>
                    <a:cubicBezTo>
                      <a:pt x="6469" y="75411"/>
                      <a:pt x="2704" y="83904"/>
                      <a:pt x="0" y="92756"/>
                    </a:cubicBezTo>
                    <a:cubicBezTo>
                      <a:pt x="70720" y="21553"/>
                      <a:pt x="237198" y="34082"/>
                      <a:pt x="391846" y="127141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6" name="Google Shape;396;p3"/>
              <p:cNvSpPr/>
              <p:nvPr/>
            </p:nvSpPr>
            <p:spPr>
              <a:xfrm>
                <a:off x="10150746" y="1432766"/>
                <a:ext cx="577850" cy="476250"/>
              </a:xfrm>
              <a:custGeom>
                <a:rect b="b" l="l" r="r" t="t"/>
                <a:pathLst>
                  <a:path extrusionOk="0" h="476250" w="577850">
                    <a:moveTo>
                      <a:pt x="354622" y="112111"/>
                    </a:moveTo>
                    <a:cubicBezTo>
                      <a:pt x="481073" y="174029"/>
                      <a:pt x="555450" y="281672"/>
                      <a:pt x="520749" y="352540"/>
                    </a:cubicBezTo>
                    <a:cubicBezTo>
                      <a:pt x="486048" y="423408"/>
                      <a:pt x="355409" y="430664"/>
                      <a:pt x="228959" y="368747"/>
                    </a:cubicBezTo>
                    <a:cubicBezTo>
                      <a:pt x="102508" y="306829"/>
                      <a:pt x="28131" y="199186"/>
                      <a:pt x="62832" y="128318"/>
                    </a:cubicBezTo>
                    <a:cubicBezTo>
                      <a:pt x="97533" y="57450"/>
                      <a:pt x="228172" y="50194"/>
                      <a:pt x="354622" y="112111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7" name="Google Shape;397;p3"/>
              <p:cNvSpPr/>
              <p:nvPr/>
            </p:nvSpPr>
            <p:spPr>
              <a:xfrm>
                <a:off x="10207168" y="1502849"/>
                <a:ext cx="469900" cy="298450"/>
              </a:xfrm>
              <a:custGeom>
                <a:rect b="b" l="l" r="r" t="t"/>
                <a:pathLst>
                  <a:path extrusionOk="0" h="298450" w="469900">
                    <a:moveTo>
                      <a:pt x="280994" y="77284"/>
                    </a:moveTo>
                    <a:cubicBezTo>
                      <a:pt x="396773" y="133977"/>
                      <a:pt x="468833" y="228992"/>
                      <a:pt x="453543" y="299020"/>
                    </a:cubicBezTo>
                    <a:cubicBezTo>
                      <a:pt x="457790" y="293970"/>
                      <a:pt x="461414" y="288426"/>
                      <a:pt x="464338" y="282510"/>
                    </a:cubicBezTo>
                    <a:cubicBezTo>
                      <a:pt x="499040" y="211638"/>
                      <a:pt x="424662" y="103993"/>
                      <a:pt x="298215" y="42080"/>
                    </a:cubicBezTo>
                    <a:cubicBezTo>
                      <a:pt x="171768" y="-19832"/>
                      <a:pt x="41123" y="-12587"/>
                      <a:pt x="6426" y="58279"/>
                    </a:cubicBezTo>
                    <a:cubicBezTo>
                      <a:pt x="3541" y="64230"/>
                      <a:pt x="1383" y="70506"/>
                      <a:pt x="0" y="76973"/>
                    </a:cubicBezTo>
                    <a:cubicBezTo>
                      <a:pt x="45968" y="21925"/>
                      <a:pt x="165208" y="20585"/>
                      <a:pt x="280994" y="77284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8" name="Google Shape;398;p3"/>
              <p:cNvSpPr/>
              <p:nvPr/>
            </p:nvSpPr>
            <p:spPr>
              <a:xfrm>
                <a:off x="7852752" y="2564556"/>
                <a:ext cx="158750" cy="285750"/>
              </a:xfrm>
              <a:custGeom>
                <a:rect b="b" l="l" r="r" t="t"/>
                <a:pathLst>
                  <a:path extrusionOk="0" h="285750" w="158750">
                    <a:moveTo>
                      <a:pt x="83161" y="866"/>
                    </a:moveTo>
                    <a:cubicBezTo>
                      <a:pt x="127382" y="1345"/>
                      <a:pt x="162537" y="65697"/>
                      <a:pt x="161684" y="144600"/>
                    </a:cubicBezTo>
                    <a:cubicBezTo>
                      <a:pt x="160830" y="223503"/>
                      <a:pt x="124289" y="287078"/>
                      <a:pt x="80069" y="286600"/>
                    </a:cubicBezTo>
                    <a:cubicBezTo>
                      <a:pt x="35848" y="286121"/>
                      <a:pt x="692" y="221770"/>
                      <a:pt x="1546" y="142867"/>
                    </a:cubicBezTo>
                    <a:cubicBezTo>
                      <a:pt x="2400" y="63964"/>
                      <a:pt x="38940" y="388"/>
                      <a:pt x="83161" y="866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9" name="Google Shape;399;p3"/>
              <p:cNvSpPr/>
              <p:nvPr/>
            </p:nvSpPr>
            <p:spPr>
              <a:xfrm>
                <a:off x="7854243" y="2565397"/>
                <a:ext cx="88900" cy="279400"/>
              </a:xfrm>
              <a:custGeom>
                <a:rect b="b" l="l" r="r" t="t"/>
                <a:pathLst>
                  <a:path extrusionOk="0" h="279400" w="88900">
                    <a:moveTo>
                      <a:pt x="21993" y="142243"/>
                    </a:moveTo>
                    <a:cubicBezTo>
                      <a:pt x="22773" y="69999"/>
                      <a:pt x="53482" y="10639"/>
                      <a:pt x="92605" y="1495"/>
                    </a:cubicBezTo>
                    <a:cubicBezTo>
                      <a:pt x="89018" y="559"/>
                      <a:pt x="85332" y="58"/>
                      <a:pt x="81626" y="3"/>
                    </a:cubicBezTo>
                    <a:cubicBezTo>
                      <a:pt x="37411" y="-474"/>
                      <a:pt x="866" y="63103"/>
                      <a:pt x="15" y="142008"/>
                    </a:cubicBezTo>
                    <a:cubicBezTo>
                      <a:pt x="-836" y="220913"/>
                      <a:pt x="34305" y="285257"/>
                      <a:pt x="78539" y="285740"/>
                    </a:cubicBezTo>
                    <a:cubicBezTo>
                      <a:pt x="82245" y="285761"/>
                      <a:pt x="85940" y="285334"/>
                      <a:pt x="89544" y="284470"/>
                    </a:cubicBezTo>
                    <a:cubicBezTo>
                      <a:pt x="50624" y="274507"/>
                      <a:pt x="21212" y="214493"/>
                      <a:pt x="21993" y="142243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0" name="Google Shape;400;p3"/>
              <p:cNvSpPr/>
              <p:nvPr/>
            </p:nvSpPr>
            <p:spPr>
              <a:xfrm>
                <a:off x="9852336" y="1635727"/>
                <a:ext cx="317500" cy="247650"/>
              </a:xfrm>
              <a:custGeom>
                <a:rect b="b" l="l" r="r" t="t"/>
                <a:pathLst>
                  <a:path extrusionOk="0" h="247650" w="317500">
                    <a:moveTo>
                      <a:pt x="189428" y="49435"/>
                    </a:moveTo>
                    <a:cubicBezTo>
                      <a:pt x="263443" y="76737"/>
                      <a:pt x="311040" y="132497"/>
                      <a:pt x="295739" y="173978"/>
                    </a:cubicBezTo>
                    <a:cubicBezTo>
                      <a:pt x="280438" y="215460"/>
                      <a:pt x="208032" y="226955"/>
                      <a:pt x="134017" y="199653"/>
                    </a:cubicBezTo>
                    <a:cubicBezTo>
                      <a:pt x="60001" y="172350"/>
                      <a:pt x="12404" y="116591"/>
                      <a:pt x="27705" y="75109"/>
                    </a:cubicBezTo>
                    <a:cubicBezTo>
                      <a:pt x="43007" y="33627"/>
                      <a:pt x="115412" y="22133"/>
                      <a:pt x="189428" y="49435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1" name="Google Shape;401;p3"/>
              <p:cNvSpPr/>
              <p:nvPr/>
            </p:nvSpPr>
            <p:spPr>
              <a:xfrm>
                <a:off x="9874180" y="1665852"/>
                <a:ext cx="273050" cy="146050"/>
              </a:xfrm>
              <a:custGeom>
                <a:rect b="b" l="l" r="r" t="t"/>
                <a:pathLst>
                  <a:path extrusionOk="0" h="146050" w="273050">
                    <a:moveTo>
                      <a:pt x="156673" y="35408"/>
                    </a:moveTo>
                    <a:cubicBezTo>
                      <a:pt x="224472" y="60382"/>
                      <a:pt x="270091" y="109220"/>
                      <a:pt x="265576" y="149136"/>
                    </a:cubicBezTo>
                    <a:cubicBezTo>
                      <a:pt x="267659" y="146074"/>
                      <a:pt x="269365" y="142772"/>
                      <a:pt x="270656" y="139300"/>
                    </a:cubicBezTo>
                    <a:cubicBezTo>
                      <a:pt x="285934" y="97803"/>
                      <a:pt x="238271" y="42056"/>
                      <a:pt x="164255" y="14783"/>
                    </a:cubicBezTo>
                    <a:cubicBezTo>
                      <a:pt x="90239" y="-12490"/>
                      <a:pt x="17793" y="-952"/>
                      <a:pt x="2508" y="40545"/>
                    </a:cubicBezTo>
                    <a:cubicBezTo>
                      <a:pt x="1243" y="44030"/>
                      <a:pt x="401" y="47654"/>
                      <a:pt x="0" y="51340"/>
                    </a:cubicBezTo>
                    <a:cubicBezTo>
                      <a:pt x="22472" y="18022"/>
                      <a:pt x="88874" y="10440"/>
                      <a:pt x="156673" y="35408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2" name="Google Shape;402;p3"/>
              <p:cNvSpPr/>
              <p:nvPr/>
            </p:nvSpPr>
            <p:spPr>
              <a:xfrm>
                <a:off x="8129275" y="3889326"/>
                <a:ext cx="533400" cy="495300"/>
              </a:xfrm>
              <a:custGeom>
                <a:rect b="b" l="l" r="r" t="t"/>
                <a:pathLst>
                  <a:path extrusionOk="0" h="495300" w="533400">
                    <a:moveTo>
                      <a:pt x="349824" y="143218"/>
                    </a:moveTo>
                    <a:cubicBezTo>
                      <a:pt x="454369" y="222315"/>
                      <a:pt x="503183" y="333933"/>
                      <a:pt x="458854" y="392524"/>
                    </a:cubicBezTo>
                    <a:cubicBezTo>
                      <a:pt x="414525" y="451114"/>
                      <a:pt x="293839" y="434491"/>
                      <a:pt x="189295" y="355393"/>
                    </a:cubicBezTo>
                    <a:cubicBezTo>
                      <a:pt x="84750" y="276296"/>
                      <a:pt x="35935" y="164678"/>
                      <a:pt x="80264" y="106088"/>
                    </a:cubicBezTo>
                    <a:cubicBezTo>
                      <a:pt x="124593" y="47497"/>
                      <a:pt x="245279" y="64121"/>
                      <a:pt x="349824" y="143218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3" name="Google Shape;403;p3"/>
              <p:cNvSpPr/>
              <p:nvPr/>
            </p:nvSpPr>
            <p:spPr>
              <a:xfrm>
                <a:off x="8198451" y="3980510"/>
                <a:ext cx="400050" cy="330200"/>
              </a:xfrm>
              <a:custGeom>
                <a:rect b="b" l="l" r="r" t="t"/>
                <a:pathLst>
                  <a:path extrusionOk="0" h="330200" w="400050">
                    <a:moveTo>
                      <a:pt x="147500" y="233521"/>
                    </a:moveTo>
                    <a:cubicBezTo>
                      <a:pt x="51730" y="161043"/>
                      <a:pt x="2765" y="61316"/>
                      <a:pt x="29232" y="0"/>
                    </a:cubicBezTo>
                    <a:cubicBezTo>
                      <a:pt x="24434" y="3866"/>
                      <a:pt x="20121" y="8296"/>
                      <a:pt x="16386" y="13195"/>
                    </a:cubicBezTo>
                    <a:cubicBezTo>
                      <a:pt x="-27976" y="71812"/>
                      <a:pt x="20831" y="183502"/>
                      <a:pt x="125453" y="262655"/>
                    </a:cubicBezTo>
                    <a:cubicBezTo>
                      <a:pt x="230076" y="341808"/>
                      <a:pt x="350802" y="358458"/>
                      <a:pt x="395163" y="299834"/>
                    </a:cubicBezTo>
                    <a:cubicBezTo>
                      <a:pt x="398865" y="294911"/>
                      <a:pt x="401957" y="289557"/>
                      <a:pt x="404370" y="283890"/>
                    </a:cubicBezTo>
                    <a:cubicBezTo>
                      <a:pt x="352548" y="326022"/>
                      <a:pt x="243271" y="305994"/>
                      <a:pt x="147500" y="233521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4" name="Google Shape;404;p3"/>
              <p:cNvSpPr/>
              <p:nvPr/>
            </p:nvSpPr>
            <p:spPr>
              <a:xfrm>
                <a:off x="8914257" y="2683996"/>
                <a:ext cx="552450" cy="539750"/>
              </a:xfrm>
              <a:custGeom>
                <a:rect b="b" l="l" r="r" t="t"/>
                <a:pathLst>
                  <a:path extrusionOk="0" h="539750" w="552450">
                    <a:moveTo>
                      <a:pt x="459571" y="102111"/>
                    </a:moveTo>
                    <a:cubicBezTo>
                      <a:pt x="512138" y="158505"/>
                      <a:pt x="473180" y="280257"/>
                      <a:pt x="372556" y="374051"/>
                    </a:cubicBezTo>
                    <a:cubicBezTo>
                      <a:pt x="271932" y="467845"/>
                      <a:pt x="147747" y="498163"/>
                      <a:pt x="95180" y="441769"/>
                    </a:cubicBezTo>
                    <a:cubicBezTo>
                      <a:pt x="42614" y="385374"/>
                      <a:pt x="81572" y="263623"/>
                      <a:pt x="182196" y="169829"/>
                    </a:cubicBezTo>
                    <a:cubicBezTo>
                      <a:pt x="282820" y="76035"/>
                      <a:pt x="407005" y="45717"/>
                      <a:pt x="459571" y="102111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5" name="Google Shape;405;p3"/>
              <p:cNvSpPr/>
              <p:nvPr/>
            </p:nvSpPr>
            <p:spPr>
              <a:xfrm>
                <a:off x="8986030" y="2757731"/>
                <a:ext cx="393700" cy="374650"/>
              </a:xfrm>
              <a:custGeom>
                <a:rect b="b" l="l" r="r" t="t"/>
                <a:pathLst>
                  <a:path extrusionOk="0" h="374650" w="393700">
                    <a:moveTo>
                      <a:pt x="136545" y="124115"/>
                    </a:moveTo>
                    <a:cubicBezTo>
                      <a:pt x="228677" y="38231"/>
                      <a:pt x="340526" y="5617"/>
                      <a:pt x="399105" y="44009"/>
                    </a:cubicBezTo>
                    <a:cubicBezTo>
                      <a:pt x="395978" y="38356"/>
                      <a:pt x="392178" y="33103"/>
                      <a:pt x="387789" y="28363"/>
                    </a:cubicBezTo>
                    <a:cubicBezTo>
                      <a:pt x="335224" y="-28032"/>
                      <a:pt x="211037" y="2290"/>
                      <a:pt x="110415" y="96086"/>
                    </a:cubicBezTo>
                    <a:cubicBezTo>
                      <a:pt x="9793" y="189882"/>
                      <a:pt x="-29170" y="311630"/>
                      <a:pt x="23420" y="368024"/>
                    </a:cubicBezTo>
                    <a:cubicBezTo>
                      <a:pt x="27842" y="372733"/>
                      <a:pt x="32816" y="376891"/>
                      <a:pt x="38235" y="380407"/>
                    </a:cubicBezTo>
                    <a:cubicBezTo>
                      <a:pt x="4027" y="319282"/>
                      <a:pt x="44407" y="209998"/>
                      <a:pt x="136545" y="124115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6" name="Google Shape;406;p3"/>
              <p:cNvSpPr/>
              <p:nvPr/>
            </p:nvSpPr>
            <p:spPr>
              <a:xfrm>
                <a:off x="9259313" y="3652427"/>
                <a:ext cx="660400" cy="393700"/>
              </a:xfrm>
              <a:custGeom>
                <a:rect b="b" l="l" r="r" t="t"/>
                <a:pathLst>
                  <a:path extrusionOk="0" h="393700" w="660400">
                    <a:moveTo>
                      <a:pt x="654516" y="180539"/>
                    </a:moveTo>
                    <a:cubicBezTo>
                      <a:pt x="660171" y="280248"/>
                      <a:pt x="520529" y="369257"/>
                      <a:pt x="342617" y="379347"/>
                    </a:cubicBezTo>
                    <a:cubicBezTo>
                      <a:pt x="164704" y="389438"/>
                      <a:pt x="15894" y="316787"/>
                      <a:pt x="10239" y="217078"/>
                    </a:cubicBezTo>
                    <a:cubicBezTo>
                      <a:pt x="4584" y="117370"/>
                      <a:pt x="144226" y="28360"/>
                      <a:pt x="322139" y="18270"/>
                    </a:cubicBezTo>
                    <a:cubicBezTo>
                      <a:pt x="500051" y="8180"/>
                      <a:pt x="648861" y="80830"/>
                      <a:pt x="654516" y="180539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7" name="Google Shape;407;p3"/>
              <p:cNvSpPr/>
              <p:nvPr/>
            </p:nvSpPr>
            <p:spPr>
              <a:xfrm>
                <a:off x="9269395" y="3808400"/>
                <a:ext cx="641350" cy="222250"/>
              </a:xfrm>
              <a:custGeom>
                <a:rect b="b" l="l" r="r" t="t"/>
                <a:pathLst>
                  <a:path extrusionOk="0" h="222250" w="641350">
                    <a:moveTo>
                      <a:pt x="329710" y="173857"/>
                    </a:moveTo>
                    <a:cubicBezTo>
                      <a:pt x="166807" y="183090"/>
                      <a:pt x="28383" y="122942"/>
                      <a:pt x="1834" y="36189"/>
                    </a:cubicBezTo>
                    <a:cubicBezTo>
                      <a:pt x="270" y="44409"/>
                      <a:pt x="-296" y="52788"/>
                      <a:pt x="145" y="61144"/>
                    </a:cubicBezTo>
                    <a:cubicBezTo>
                      <a:pt x="5796" y="160839"/>
                      <a:pt x="154608" y="233502"/>
                      <a:pt x="332517" y="223412"/>
                    </a:cubicBezTo>
                    <a:cubicBezTo>
                      <a:pt x="510425" y="213322"/>
                      <a:pt x="650073" y="124314"/>
                      <a:pt x="644416" y="24606"/>
                    </a:cubicBezTo>
                    <a:cubicBezTo>
                      <a:pt x="643913" y="16252"/>
                      <a:pt x="642401" y="7991"/>
                      <a:pt x="639914" y="0"/>
                    </a:cubicBezTo>
                    <a:cubicBezTo>
                      <a:pt x="623346" y="89230"/>
                      <a:pt x="492613" y="164617"/>
                      <a:pt x="329710" y="173857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8" name="Google Shape;408;p3"/>
              <p:cNvSpPr/>
              <p:nvPr/>
            </p:nvSpPr>
            <p:spPr>
              <a:xfrm>
                <a:off x="9926284" y="986828"/>
                <a:ext cx="641350" cy="203200"/>
              </a:xfrm>
              <a:custGeom>
                <a:rect b="b" l="l" r="r" t="t"/>
                <a:pathLst>
                  <a:path extrusionOk="0" h="203200" w="641350">
                    <a:moveTo>
                      <a:pt x="316266" y="54572"/>
                    </a:moveTo>
                    <a:cubicBezTo>
                      <a:pt x="153707" y="21698"/>
                      <a:pt x="94016" y="22822"/>
                      <a:pt x="5809" y="0"/>
                    </a:cubicBezTo>
                    <a:cubicBezTo>
                      <a:pt x="3158" y="3048"/>
                      <a:pt x="1310" y="6711"/>
                      <a:pt x="437" y="10655"/>
                    </a:cubicBezTo>
                    <a:cubicBezTo>
                      <a:pt x="-8739" y="56026"/>
                      <a:pt x="127773" y="121907"/>
                      <a:pt x="305338" y="157817"/>
                    </a:cubicBezTo>
                    <a:cubicBezTo>
                      <a:pt x="482903" y="193726"/>
                      <a:pt x="637291" y="233293"/>
                      <a:pt x="646466" y="187922"/>
                    </a:cubicBezTo>
                    <a:cubicBezTo>
                      <a:pt x="647241" y="184112"/>
                      <a:pt x="478826" y="87446"/>
                      <a:pt x="316266" y="54572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9" name="Google Shape;409;p3"/>
              <p:cNvSpPr/>
              <p:nvPr/>
            </p:nvSpPr>
            <p:spPr>
              <a:xfrm>
                <a:off x="7782261" y="1461503"/>
                <a:ext cx="406400" cy="596900"/>
              </a:xfrm>
              <a:custGeom>
                <a:rect b="b" l="l" r="r" t="t"/>
                <a:pathLst>
                  <a:path extrusionOk="0" h="596900" w="406400">
                    <a:moveTo>
                      <a:pt x="91739" y="240297"/>
                    </a:moveTo>
                    <a:cubicBezTo>
                      <a:pt x="-7524" y="389833"/>
                      <a:pt x="2839" y="513347"/>
                      <a:pt x="0" y="585737"/>
                    </a:cubicBezTo>
                    <a:cubicBezTo>
                      <a:pt x="1701" y="589437"/>
                      <a:pt x="4361" y="592616"/>
                      <a:pt x="7703" y="594944"/>
                    </a:cubicBezTo>
                    <a:cubicBezTo>
                      <a:pt x="46266" y="620547"/>
                      <a:pt x="97625" y="479793"/>
                      <a:pt x="206039" y="316478"/>
                    </a:cubicBezTo>
                    <a:cubicBezTo>
                      <a:pt x="314452" y="153162"/>
                      <a:pt x="438862" y="29121"/>
                      <a:pt x="400291" y="3524"/>
                    </a:cubicBezTo>
                    <a:cubicBezTo>
                      <a:pt x="396850" y="1349"/>
                      <a:pt x="392892" y="133"/>
                      <a:pt x="388823" y="0"/>
                    </a:cubicBezTo>
                    <a:cubicBezTo>
                      <a:pt x="307639" y="43447"/>
                      <a:pt x="191002" y="90761"/>
                      <a:pt x="91739" y="240297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410" name="Google Shape;410;p3"/>
          <p:cNvGrpSpPr/>
          <p:nvPr/>
        </p:nvGrpSpPr>
        <p:grpSpPr>
          <a:xfrm rot="700023">
            <a:off x="1004610" y="1441692"/>
            <a:ext cx="854745" cy="497982"/>
            <a:chOff x="4376200" y="2476500"/>
            <a:chExt cx="2190750" cy="1276350"/>
          </a:xfrm>
        </p:grpSpPr>
        <p:sp>
          <p:nvSpPr>
            <p:cNvPr id="411" name="Google Shape;411;p3"/>
            <p:cNvSpPr/>
            <p:nvPr/>
          </p:nvSpPr>
          <p:spPr>
            <a:xfrm>
              <a:off x="4832350" y="2476500"/>
              <a:ext cx="1276350" cy="1276350"/>
            </a:xfrm>
            <a:custGeom>
              <a:rect b="b" l="l" r="r" t="t"/>
              <a:pathLst>
                <a:path extrusionOk="0" h="1276350" w="1276350">
                  <a:moveTo>
                    <a:pt x="1276350" y="638175"/>
                  </a:moveTo>
                  <a:cubicBezTo>
                    <a:pt x="1276350" y="990629"/>
                    <a:pt x="990629" y="1276350"/>
                    <a:pt x="638175" y="1276350"/>
                  </a:cubicBezTo>
                  <a:cubicBezTo>
                    <a:pt x="285721" y="1276350"/>
                    <a:pt x="0" y="990629"/>
                    <a:pt x="0" y="638175"/>
                  </a:cubicBezTo>
                  <a:cubicBezTo>
                    <a:pt x="0" y="285721"/>
                    <a:pt x="285721" y="0"/>
                    <a:pt x="638175" y="0"/>
                  </a:cubicBezTo>
                  <a:cubicBezTo>
                    <a:pt x="990629" y="0"/>
                    <a:pt x="1276350" y="285721"/>
                    <a:pt x="1276350" y="638175"/>
                  </a:cubicBezTo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20000">
                  <a:srgbClr val="FFFFFF"/>
                </a:gs>
                <a:gs pos="78000">
                  <a:srgbClr val="251047"/>
                </a:gs>
                <a:gs pos="100000">
                  <a:srgbClr val="251047"/>
                </a:gs>
              </a:gsLst>
              <a:lin ang="2700006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2" name="Google Shape;412;p3"/>
            <p:cNvSpPr/>
            <p:nvPr/>
          </p:nvSpPr>
          <p:spPr>
            <a:xfrm>
              <a:off x="4376200" y="2918085"/>
              <a:ext cx="2190750" cy="476250"/>
            </a:xfrm>
            <a:custGeom>
              <a:rect b="b" l="l" r="r" t="t"/>
              <a:pathLst>
                <a:path extrusionOk="0" h="476250" w="2190750">
                  <a:moveTo>
                    <a:pt x="2165195" y="135141"/>
                  </a:moveTo>
                  <a:cubicBezTo>
                    <a:pt x="2113125" y="67488"/>
                    <a:pt x="2003118" y="46552"/>
                    <a:pt x="1926372" y="30677"/>
                  </a:cubicBezTo>
                  <a:cubicBezTo>
                    <a:pt x="1852178" y="15635"/>
                    <a:pt x="1777093" y="5388"/>
                    <a:pt x="1701581" y="0"/>
                  </a:cubicBezTo>
                  <a:cubicBezTo>
                    <a:pt x="1705468" y="12008"/>
                    <a:pt x="1709043" y="24130"/>
                    <a:pt x="1712224" y="36455"/>
                  </a:cubicBezTo>
                  <a:cubicBezTo>
                    <a:pt x="1802591" y="56191"/>
                    <a:pt x="1891961" y="80315"/>
                    <a:pt x="1976956" y="114484"/>
                  </a:cubicBezTo>
                  <a:cubicBezTo>
                    <a:pt x="2067233" y="150781"/>
                    <a:pt x="2155022" y="188144"/>
                    <a:pt x="2032708" y="241332"/>
                  </a:cubicBezTo>
                  <a:cubicBezTo>
                    <a:pt x="1937046" y="282911"/>
                    <a:pt x="1828448" y="302133"/>
                    <a:pt x="1721558" y="314706"/>
                  </a:cubicBezTo>
                  <a:cubicBezTo>
                    <a:pt x="1674759" y="320205"/>
                    <a:pt x="1628271" y="324447"/>
                    <a:pt x="1583344" y="328676"/>
                  </a:cubicBezTo>
                  <a:cubicBezTo>
                    <a:pt x="1424829" y="343700"/>
                    <a:pt x="1265514" y="349758"/>
                    <a:pt x="1106326" y="350088"/>
                  </a:cubicBezTo>
                  <a:cubicBezTo>
                    <a:pt x="904333" y="350501"/>
                    <a:pt x="680241" y="353263"/>
                    <a:pt x="468545" y="322148"/>
                  </a:cubicBezTo>
                  <a:cubicBezTo>
                    <a:pt x="368796" y="308513"/>
                    <a:pt x="270780" y="284304"/>
                    <a:pt x="176153" y="249930"/>
                  </a:cubicBezTo>
                  <a:cubicBezTo>
                    <a:pt x="146428" y="238766"/>
                    <a:pt x="88523" y="222116"/>
                    <a:pt x="90390" y="186684"/>
                  </a:cubicBezTo>
                  <a:cubicBezTo>
                    <a:pt x="92085" y="154521"/>
                    <a:pt x="191888" y="121279"/>
                    <a:pt x="214913" y="112077"/>
                  </a:cubicBezTo>
                  <a:cubicBezTo>
                    <a:pt x="299133" y="78499"/>
                    <a:pt x="387538" y="54699"/>
                    <a:pt x="476806" y="35014"/>
                  </a:cubicBezTo>
                  <a:cubicBezTo>
                    <a:pt x="479833" y="23427"/>
                    <a:pt x="483179" y="11974"/>
                    <a:pt x="486845" y="654"/>
                  </a:cubicBezTo>
                  <a:cubicBezTo>
                    <a:pt x="377441" y="7696"/>
                    <a:pt x="267993" y="23457"/>
                    <a:pt x="165402" y="56490"/>
                  </a:cubicBezTo>
                  <a:cubicBezTo>
                    <a:pt x="104049" y="76244"/>
                    <a:pt x="8011" y="111734"/>
                    <a:pt x="499" y="189344"/>
                  </a:cubicBezTo>
                  <a:cubicBezTo>
                    <a:pt x="-9553" y="293103"/>
                    <a:pt x="134700" y="343776"/>
                    <a:pt x="210722" y="369627"/>
                  </a:cubicBezTo>
                  <a:cubicBezTo>
                    <a:pt x="306175" y="400984"/>
                    <a:pt x="404170" y="423996"/>
                    <a:pt x="503603" y="438404"/>
                  </a:cubicBezTo>
                  <a:cubicBezTo>
                    <a:pt x="551977" y="445916"/>
                    <a:pt x="600504" y="452095"/>
                    <a:pt x="648834" y="457511"/>
                  </a:cubicBezTo>
                  <a:cubicBezTo>
                    <a:pt x="947660" y="490878"/>
                    <a:pt x="1249285" y="490635"/>
                    <a:pt x="1548057" y="456787"/>
                  </a:cubicBezTo>
                  <a:cubicBezTo>
                    <a:pt x="1571400" y="454127"/>
                    <a:pt x="1622149" y="447897"/>
                    <a:pt x="1685434" y="437452"/>
                  </a:cubicBezTo>
                  <a:cubicBezTo>
                    <a:pt x="1911887" y="400088"/>
                    <a:pt x="2298863" y="308908"/>
                    <a:pt x="2165195" y="135141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13" name="Google Shape;413;p3"/>
          <p:cNvGrpSpPr/>
          <p:nvPr/>
        </p:nvGrpSpPr>
        <p:grpSpPr>
          <a:xfrm rot="-929110">
            <a:off x="7064198" y="172812"/>
            <a:ext cx="2366368" cy="3131333"/>
            <a:chOff x="2044576" y="2604080"/>
            <a:chExt cx="3302633" cy="4370261"/>
          </a:xfrm>
        </p:grpSpPr>
        <p:sp>
          <p:nvSpPr>
            <p:cNvPr id="414" name="Google Shape;414;p3"/>
            <p:cNvSpPr/>
            <p:nvPr/>
          </p:nvSpPr>
          <p:spPr>
            <a:xfrm rot="-902946">
              <a:off x="2130199" y="3135218"/>
              <a:ext cx="395152" cy="507661"/>
            </a:xfrm>
            <a:prstGeom prst="roundRect">
              <a:avLst>
                <a:gd fmla="val 10020" name="adj"/>
              </a:avLst>
            </a:prstGeom>
            <a:solidFill>
              <a:srgbClr val="FFFFFF">
                <a:alpha val="400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5" name="Google Shape;415;p3"/>
            <p:cNvSpPr/>
            <p:nvPr/>
          </p:nvSpPr>
          <p:spPr>
            <a:xfrm flipH="1" rot="-931907">
              <a:off x="2906465" y="2790999"/>
              <a:ext cx="1941119" cy="3996422"/>
            </a:xfrm>
            <a:custGeom>
              <a:rect b="b" l="l" r="r" t="t"/>
              <a:pathLst>
                <a:path extrusionOk="0" h="4000500" w="1943100">
                  <a:moveTo>
                    <a:pt x="1910253" y="419988"/>
                  </a:moveTo>
                  <a:cubicBezTo>
                    <a:pt x="1888859" y="587146"/>
                    <a:pt x="1667683" y="623881"/>
                    <a:pt x="1533342" y="631964"/>
                  </a:cubicBezTo>
                  <a:cubicBezTo>
                    <a:pt x="1475748" y="635326"/>
                    <a:pt x="1418001" y="635128"/>
                    <a:pt x="1360431" y="631373"/>
                  </a:cubicBezTo>
                  <a:cubicBezTo>
                    <a:pt x="1360432" y="627786"/>
                    <a:pt x="1360578" y="624224"/>
                    <a:pt x="1360501" y="620623"/>
                  </a:cubicBezTo>
                  <a:cubicBezTo>
                    <a:pt x="1355923" y="401154"/>
                    <a:pt x="1196671" y="195046"/>
                    <a:pt x="1017468" y="81432"/>
                  </a:cubicBezTo>
                  <a:cubicBezTo>
                    <a:pt x="939528" y="32016"/>
                    <a:pt x="844437" y="-7849"/>
                    <a:pt x="750279" y="1320"/>
                  </a:cubicBezTo>
                  <a:cubicBezTo>
                    <a:pt x="659696" y="10147"/>
                    <a:pt x="589624" y="68237"/>
                    <a:pt x="553823" y="150691"/>
                  </a:cubicBezTo>
                  <a:cubicBezTo>
                    <a:pt x="482779" y="314261"/>
                    <a:pt x="639478" y="443471"/>
                    <a:pt x="768618" y="511822"/>
                  </a:cubicBezTo>
                  <a:cubicBezTo>
                    <a:pt x="936258" y="600551"/>
                    <a:pt x="1129717" y="649014"/>
                    <a:pt x="1320071" y="665657"/>
                  </a:cubicBezTo>
                  <a:cubicBezTo>
                    <a:pt x="1311852" y="742173"/>
                    <a:pt x="1279038" y="813959"/>
                    <a:pt x="1226554" y="870241"/>
                  </a:cubicBezTo>
                  <a:cubicBezTo>
                    <a:pt x="1120573" y="984541"/>
                    <a:pt x="974898" y="1015657"/>
                    <a:pt x="825107" y="1022133"/>
                  </a:cubicBezTo>
                  <a:cubicBezTo>
                    <a:pt x="677578" y="1028483"/>
                    <a:pt x="525870" y="1021670"/>
                    <a:pt x="386615" y="1079201"/>
                  </a:cubicBezTo>
                  <a:cubicBezTo>
                    <a:pt x="221007" y="1147616"/>
                    <a:pt x="96077" y="1301026"/>
                    <a:pt x="35396" y="1466945"/>
                  </a:cubicBezTo>
                  <a:cubicBezTo>
                    <a:pt x="-26104" y="1635144"/>
                    <a:pt x="-5796" y="1819401"/>
                    <a:pt x="83358" y="1973764"/>
                  </a:cubicBezTo>
                  <a:cubicBezTo>
                    <a:pt x="163691" y="2112829"/>
                    <a:pt x="286608" y="2214543"/>
                    <a:pt x="426702" y="2289301"/>
                  </a:cubicBezTo>
                  <a:cubicBezTo>
                    <a:pt x="554242" y="2357367"/>
                    <a:pt x="690786" y="2407316"/>
                    <a:pt x="816141" y="2479643"/>
                  </a:cubicBezTo>
                  <a:cubicBezTo>
                    <a:pt x="947135" y="2555208"/>
                    <a:pt x="1056806" y="2658256"/>
                    <a:pt x="1117176" y="2799149"/>
                  </a:cubicBezTo>
                  <a:cubicBezTo>
                    <a:pt x="1259860" y="3132290"/>
                    <a:pt x="1126840" y="3530415"/>
                    <a:pt x="911677" y="3800506"/>
                  </a:cubicBezTo>
                  <a:cubicBezTo>
                    <a:pt x="861148" y="3864236"/>
                    <a:pt x="804012" y="3922435"/>
                    <a:pt x="741224" y="3974128"/>
                  </a:cubicBezTo>
                  <a:cubicBezTo>
                    <a:pt x="722250" y="3989679"/>
                    <a:pt x="749339" y="4016495"/>
                    <a:pt x="768167" y="4001071"/>
                  </a:cubicBezTo>
                  <a:cubicBezTo>
                    <a:pt x="1039280" y="3778910"/>
                    <a:pt x="1228136" y="3412426"/>
                    <a:pt x="1212629" y="3058001"/>
                  </a:cubicBezTo>
                  <a:cubicBezTo>
                    <a:pt x="1205307" y="2890640"/>
                    <a:pt x="1148005" y="2724816"/>
                    <a:pt x="1033654" y="2600350"/>
                  </a:cubicBezTo>
                  <a:cubicBezTo>
                    <a:pt x="931883" y="2489581"/>
                    <a:pt x="795720" y="2420975"/>
                    <a:pt x="661004" y="2358974"/>
                  </a:cubicBezTo>
                  <a:cubicBezTo>
                    <a:pt x="524562" y="2296179"/>
                    <a:pt x="381554" y="2237105"/>
                    <a:pt x="267235" y="2137086"/>
                  </a:cubicBezTo>
                  <a:cubicBezTo>
                    <a:pt x="123572" y="2011400"/>
                    <a:pt x="25858" y="1828958"/>
                    <a:pt x="38158" y="1634756"/>
                  </a:cubicBezTo>
                  <a:cubicBezTo>
                    <a:pt x="50782" y="1435525"/>
                    <a:pt x="179655" y="1229988"/>
                    <a:pt x="356154" y="1135430"/>
                  </a:cubicBezTo>
                  <a:cubicBezTo>
                    <a:pt x="499416" y="1058678"/>
                    <a:pt x="663906" y="1066850"/>
                    <a:pt x="821228" y="1060398"/>
                  </a:cubicBezTo>
                  <a:cubicBezTo>
                    <a:pt x="973393" y="1054144"/>
                    <a:pt x="1122288" y="1024642"/>
                    <a:pt x="1235686" y="915327"/>
                  </a:cubicBezTo>
                  <a:cubicBezTo>
                    <a:pt x="1304480" y="850170"/>
                    <a:pt x="1347958" y="762741"/>
                    <a:pt x="1358400" y="668566"/>
                  </a:cubicBezTo>
                  <a:cubicBezTo>
                    <a:pt x="1376326" y="669740"/>
                    <a:pt x="1394220" y="670737"/>
                    <a:pt x="1412025" y="671353"/>
                  </a:cubicBezTo>
                  <a:cubicBezTo>
                    <a:pt x="1513232" y="674865"/>
                    <a:pt x="1617372" y="669150"/>
                    <a:pt x="1715263" y="641508"/>
                  </a:cubicBezTo>
                  <a:cubicBezTo>
                    <a:pt x="1790193" y="620350"/>
                    <a:pt x="1866165" y="584085"/>
                    <a:pt x="1911955" y="518642"/>
                  </a:cubicBezTo>
                  <a:cubicBezTo>
                    <a:pt x="1931955" y="489220"/>
                    <a:pt x="1944451" y="455350"/>
                    <a:pt x="1948353" y="419988"/>
                  </a:cubicBezTo>
                  <a:cubicBezTo>
                    <a:pt x="1951471" y="395731"/>
                    <a:pt x="1913339" y="395960"/>
                    <a:pt x="1910253" y="419988"/>
                  </a:cubicBezTo>
                  <a:close/>
                  <a:moveTo>
                    <a:pt x="900603" y="529977"/>
                  </a:moveTo>
                  <a:cubicBezTo>
                    <a:pt x="815900" y="497255"/>
                    <a:pt x="730270" y="455345"/>
                    <a:pt x="662033" y="394411"/>
                  </a:cubicBezTo>
                  <a:cubicBezTo>
                    <a:pt x="613614" y="351167"/>
                    <a:pt x="570409" y="293446"/>
                    <a:pt x="573825" y="225361"/>
                  </a:cubicBezTo>
                  <a:cubicBezTo>
                    <a:pt x="577585" y="150304"/>
                    <a:pt x="634385" y="74231"/>
                    <a:pt x="705118" y="49586"/>
                  </a:cubicBezTo>
                  <a:cubicBezTo>
                    <a:pt x="787033" y="21056"/>
                    <a:pt x="878473" y="49168"/>
                    <a:pt x="952184" y="87686"/>
                  </a:cubicBezTo>
                  <a:cubicBezTo>
                    <a:pt x="1132784" y="182092"/>
                    <a:pt x="1296747" y="375678"/>
                    <a:pt x="1319944" y="583221"/>
                  </a:cubicBezTo>
                  <a:cubicBezTo>
                    <a:pt x="1321607" y="598241"/>
                    <a:pt x="1322375" y="613347"/>
                    <a:pt x="1322243" y="628459"/>
                  </a:cubicBezTo>
                  <a:cubicBezTo>
                    <a:pt x="1177814" y="615313"/>
                    <a:pt x="1035911" y="582169"/>
                    <a:pt x="900603" y="529977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6" name="Google Shape;416;p3"/>
            <p:cNvSpPr/>
            <p:nvPr/>
          </p:nvSpPr>
          <p:spPr>
            <a:xfrm>
              <a:off x="2044576" y="3063162"/>
              <a:ext cx="838200" cy="1181100"/>
            </a:xfrm>
            <a:custGeom>
              <a:rect b="b" l="l" r="r" t="t"/>
              <a:pathLst>
                <a:path extrusionOk="0" h="1181100" w="838200">
                  <a:moveTo>
                    <a:pt x="336674" y="168988"/>
                  </a:moveTo>
                  <a:cubicBezTo>
                    <a:pt x="336674" y="168988"/>
                    <a:pt x="571624" y="283288"/>
                    <a:pt x="616074" y="111838"/>
                  </a:cubicBezTo>
                  <a:lnTo>
                    <a:pt x="597024" y="41988"/>
                  </a:lnTo>
                  <a:cubicBezTo>
                    <a:pt x="597024" y="41988"/>
                    <a:pt x="603374" y="-2462"/>
                    <a:pt x="641474" y="41988"/>
                  </a:cubicBezTo>
                  <a:cubicBezTo>
                    <a:pt x="641474" y="41988"/>
                    <a:pt x="660524" y="-15162"/>
                    <a:pt x="692274" y="3888"/>
                  </a:cubicBezTo>
                  <a:cubicBezTo>
                    <a:pt x="724024" y="22938"/>
                    <a:pt x="749424" y="73738"/>
                    <a:pt x="679574" y="162638"/>
                  </a:cubicBezTo>
                  <a:cubicBezTo>
                    <a:pt x="679574" y="162638"/>
                    <a:pt x="679574" y="334088"/>
                    <a:pt x="444624" y="315038"/>
                  </a:cubicBezTo>
                  <a:lnTo>
                    <a:pt x="527174" y="518238"/>
                  </a:lnTo>
                  <a:cubicBezTo>
                    <a:pt x="527174" y="518238"/>
                    <a:pt x="565274" y="689688"/>
                    <a:pt x="774824" y="772238"/>
                  </a:cubicBezTo>
                  <a:cubicBezTo>
                    <a:pt x="774824" y="772238"/>
                    <a:pt x="900180" y="915462"/>
                    <a:pt x="800224" y="975438"/>
                  </a:cubicBezTo>
                  <a:cubicBezTo>
                    <a:pt x="736724" y="1013538"/>
                    <a:pt x="711324" y="886538"/>
                    <a:pt x="711324" y="886538"/>
                  </a:cubicBezTo>
                  <a:cubicBezTo>
                    <a:pt x="711324" y="886538"/>
                    <a:pt x="470024" y="842088"/>
                    <a:pt x="438274" y="651588"/>
                  </a:cubicBezTo>
                  <a:cubicBezTo>
                    <a:pt x="438274" y="651588"/>
                    <a:pt x="431924" y="626188"/>
                    <a:pt x="393824" y="645238"/>
                  </a:cubicBezTo>
                  <a:cubicBezTo>
                    <a:pt x="375867" y="654217"/>
                    <a:pt x="374774" y="676988"/>
                    <a:pt x="374774" y="676988"/>
                  </a:cubicBezTo>
                  <a:cubicBezTo>
                    <a:pt x="374774" y="676988"/>
                    <a:pt x="336674" y="873838"/>
                    <a:pt x="476374" y="994488"/>
                  </a:cubicBezTo>
                  <a:cubicBezTo>
                    <a:pt x="476374" y="994488"/>
                    <a:pt x="572063" y="1135140"/>
                    <a:pt x="476374" y="1178638"/>
                  </a:cubicBezTo>
                  <a:cubicBezTo>
                    <a:pt x="406524" y="1210388"/>
                    <a:pt x="387474" y="1057988"/>
                    <a:pt x="387474" y="1057988"/>
                  </a:cubicBezTo>
                  <a:cubicBezTo>
                    <a:pt x="387474" y="1057988"/>
                    <a:pt x="203324" y="988138"/>
                    <a:pt x="216024" y="702388"/>
                  </a:cubicBezTo>
                  <a:lnTo>
                    <a:pt x="139824" y="422988"/>
                  </a:lnTo>
                  <a:cubicBezTo>
                    <a:pt x="139824" y="422988"/>
                    <a:pt x="76324" y="613488"/>
                    <a:pt x="127124" y="740488"/>
                  </a:cubicBezTo>
                  <a:lnTo>
                    <a:pt x="165224" y="784938"/>
                  </a:lnTo>
                  <a:cubicBezTo>
                    <a:pt x="165224" y="784938"/>
                    <a:pt x="196974" y="835738"/>
                    <a:pt x="127124" y="803988"/>
                  </a:cubicBezTo>
                  <a:cubicBezTo>
                    <a:pt x="127124" y="803988"/>
                    <a:pt x="139824" y="867488"/>
                    <a:pt x="108074" y="873838"/>
                  </a:cubicBezTo>
                  <a:cubicBezTo>
                    <a:pt x="76324" y="880188"/>
                    <a:pt x="31874" y="848438"/>
                    <a:pt x="57274" y="746838"/>
                  </a:cubicBezTo>
                  <a:cubicBezTo>
                    <a:pt x="57274" y="746838"/>
                    <a:pt x="-126876" y="397588"/>
                    <a:pt x="165224" y="213438"/>
                  </a:cubicBezTo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23000">
                  <a:srgbClr val="FFFFFF"/>
                </a:gs>
                <a:gs pos="75000">
                  <a:srgbClr val="D9D9D9"/>
                </a:gs>
                <a:gs pos="100000">
                  <a:srgbClr val="D9D9D9"/>
                </a:gs>
              </a:gsLst>
              <a:lin ang="2700006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7" name="Google Shape;417;p3"/>
            <p:cNvSpPr/>
            <p:nvPr/>
          </p:nvSpPr>
          <p:spPr>
            <a:xfrm>
              <a:off x="2167738" y="3232150"/>
              <a:ext cx="247650" cy="88900"/>
            </a:xfrm>
            <a:custGeom>
              <a:rect b="b" l="l" r="r" t="t"/>
              <a:pathLst>
                <a:path extrusionOk="0" h="88900" w="247650">
                  <a:moveTo>
                    <a:pt x="251841" y="15500"/>
                  </a:moveTo>
                  <a:cubicBezTo>
                    <a:pt x="238806" y="10997"/>
                    <a:pt x="226013" y="5823"/>
                    <a:pt x="213512" y="0"/>
                  </a:cubicBezTo>
                  <a:lnTo>
                    <a:pt x="42062" y="44450"/>
                  </a:lnTo>
                  <a:cubicBezTo>
                    <a:pt x="27426" y="53665"/>
                    <a:pt x="13377" y="63783"/>
                    <a:pt x="0" y="74746"/>
                  </a:cubicBezTo>
                  <a:cubicBezTo>
                    <a:pt x="39916" y="91695"/>
                    <a:pt x="83998" y="96283"/>
                    <a:pt x="126549" y="87916"/>
                  </a:cubicBezTo>
                  <a:cubicBezTo>
                    <a:pt x="175438" y="79013"/>
                    <a:pt x="219722" y="53418"/>
                    <a:pt x="251841" y="15500"/>
                  </a:cubicBezTo>
                  <a:close/>
                </a:path>
              </a:pathLst>
            </a:custGeom>
            <a:solidFill>
              <a:srgbClr val="0E003F">
                <a:alpha val="20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8" name="Google Shape;418;p3"/>
            <p:cNvSpPr/>
            <p:nvPr/>
          </p:nvSpPr>
          <p:spPr>
            <a:xfrm>
              <a:off x="2056223" y="2954040"/>
              <a:ext cx="406400" cy="374650"/>
            </a:xfrm>
            <a:custGeom>
              <a:rect b="b" l="l" r="r" t="t"/>
              <a:pathLst>
                <a:path extrusionOk="0" h="374650" w="406400">
                  <a:moveTo>
                    <a:pt x="379028" y="155945"/>
                  </a:moveTo>
                  <a:cubicBezTo>
                    <a:pt x="395437" y="242071"/>
                    <a:pt x="330542" y="326788"/>
                    <a:pt x="234081" y="345166"/>
                  </a:cubicBezTo>
                  <a:cubicBezTo>
                    <a:pt x="137620" y="363545"/>
                    <a:pt x="46121" y="308624"/>
                    <a:pt x="29711" y="222498"/>
                  </a:cubicBezTo>
                  <a:cubicBezTo>
                    <a:pt x="13302" y="136372"/>
                    <a:pt x="78197" y="51655"/>
                    <a:pt x="174658" y="33277"/>
                  </a:cubicBezTo>
                  <a:cubicBezTo>
                    <a:pt x="271119" y="14899"/>
                    <a:pt x="362619" y="69819"/>
                    <a:pt x="379028" y="15594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9" name="Google Shape;419;p3"/>
            <p:cNvSpPr/>
            <p:nvPr/>
          </p:nvSpPr>
          <p:spPr>
            <a:xfrm>
              <a:off x="2108394" y="3050617"/>
              <a:ext cx="298450" cy="228600"/>
            </a:xfrm>
            <a:custGeom>
              <a:rect b="b" l="l" r="r" t="t"/>
              <a:pathLst>
                <a:path extrusionOk="0" h="228600" w="298450">
                  <a:moveTo>
                    <a:pt x="301202" y="67506"/>
                  </a:moveTo>
                  <a:cubicBezTo>
                    <a:pt x="315249" y="141255"/>
                    <a:pt x="259680" y="213798"/>
                    <a:pt x="177079" y="229539"/>
                  </a:cubicBezTo>
                  <a:cubicBezTo>
                    <a:pt x="94478" y="245281"/>
                    <a:pt x="16126" y="198247"/>
                    <a:pt x="2073" y="124498"/>
                  </a:cubicBezTo>
                  <a:cubicBezTo>
                    <a:pt x="-11979" y="50749"/>
                    <a:pt x="47044" y="23774"/>
                    <a:pt x="129644" y="8039"/>
                  </a:cubicBezTo>
                  <a:cubicBezTo>
                    <a:pt x="212245" y="-7697"/>
                    <a:pt x="287150" y="-6249"/>
                    <a:pt x="301202" y="67506"/>
                  </a:cubicBezTo>
                  <a:close/>
                </a:path>
              </a:pathLst>
            </a:custGeom>
            <a:gradFill>
              <a:gsLst>
                <a:gs pos="0">
                  <a:srgbClr val="008391"/>
                </a:gs>
                <a:gs pos="27000">
                  <a:srgbClr val="0F264C"/>
                </a:gs>
                <a:gs pos="71000">
                  <a:srgbClr val="251047"/>
                </a:gs>
                <a:gs pos="100000">
                  <a:srgbClr val="7D2A99"/>
                </a:gs>
              </a:gsLst>
              <a:lin ang="8099331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0" name="Google Shape;420;p3"/>
            <p:cNvSpPr/>
            <p:nvPr/>
          </p:nvSpPr>
          <p:spPr>
            <a:xfrm>
              <a:off x="2133406" y="3111500"/>
              <a:ext cx="31750" cy="101600"/>
            </a:xfrm>
            <a:custGeom>
              <a:rect b="b" l="l" r="r" t="t"/>
              <a:pathLst>
                <a:path extrusionOk="0" h="101600" w="31750">
                  <a:moveTo>
                    <a:pt x="34019" y="0"/>
                  </a:moveTo>
                  <a:cubicBezTo>
                    <a:pt x="24308" y="14355"/>
                    <a:pt x="19095" y="31278"/>
                    <a:pt x="19046" y="48609"/>
                  </a:cubicBezTo>
                  <a:cubicBezTo>
                    <a:pt x="19297" y="57056"/>
                    <a:pt x="20266" y="65466"/>
                    <a:pt x="21941" y="73749"/>
                  </a:cubicBezTo>
                  <a:cubicBezTo>
                    <a:pt x="22900" y="78080"/>
                    <a:pt x="23980" y="82499"/>
                    <a:pt x="24786" y="87173"/>
                  </a:cubicBezTo>
                  <a:cubicBezTo>
                    <a:pt x="26078" y="91910"/>
                    <a:pt x="27042" y="96730"/>
                    <a:pt x="27669" y="101600"/>
                  </a:cubicBezTo>
                  <a:cubicBezTo>
                    <a:pt x="23649" y="98538"/>
                    <a:pt x="19898" y="95139"/>
                    <a:pt x="16455" y="91440"/>
                  </a:cubicBezTo>
                  <a:cubicBezTo>
                    <a:pt x="13292" y="87490"/>
                    <a:pt x="10428" y="83308"/>
                    <a:pt x="7889" y="78930"/>
                  </a:cubicBezTo>
                  <a:cubicBezTo>
                    <a:pt x="2910" y="69622"/>
                    <a:pt x="207" y="59266"/>
                    <a:pt x="2" y="48711"/>
                  </a:cubicBezTo>
                  <a:cubicBezTo>
                    <a:pt x="-98" y="37775"/>
                    <a:pt x="3088" y="27062"/>
                    <a:pt x="9146" y="17958"/>
                  </a:cubicBezTo>
                  <a:cubicBezTo>
                    <a:pt x="14873" y="9046"/>
                    <a:pt x="23758" y="2631"/>
                    <a:pt x="3401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421" name="Google Shape;421;p3"/>
            <p:cNvGrpSpPr/>
            <p:nvPr/>
          </p:nvGrpSpPr>
          <p:grpSpPr>
            <a:xfrm>
              <a:off x="2044935" y="3180156"/>
              <a:ext cx="777138" cy="952684"/>
              <a:chOff x="2044935" y="3180156"/>
              <a:chExt cx="777138" cy="952684"/>
            </a:xfrm>
          </p:grpSpPr>
          <p:sp>
            <p:nvSpPr>
              <p:cNvPr id="422" name="Google Shape;422;p3"/>
              <p:cNvSpPr/>
              <p:nvPr/>
            </p:nvSpPr>
            <p:spPr>
              <a:xfrm>
                <a:off x="2046821" y="3511033"/>
                <a:ext cx="120650" cy="57150"/>
              </a:xfrm>
              <a:custGeom>
                <a:rect b="b" l="l" r="r" t="t"/>
                <a:pathLst>
                  <a:path extrusionOk="0" h="57150" w="120650">
                    <a:moveTo>
                      <a:pt x="116884" y="58613"/>
                    </a:moveTo>
                    <a:cubicBezTo>
                      <a:pt x="118370" y="50739"/>
                      <a:pt x="119901" y="43259"/>
                      <a:pt x="121444" y="36230"/>
                    </a:cubicBezTo>
                    <a:cubicBezTo>
                      <a:pt x="98684" y="16434"/>
                      <a:pt x="70305" y="4250"/>
                      <a:pt x="40278" y="1381"/>
                    </a:cubicBezTo>
                    <a:cubicBezTo>
                      <a:pt x="27753" y="-81"/>
                      <a:pt x="15120" y="-383"/>
                      <a:pt x="2540" y="479"/>
                    </a:cubicBezTo>
                    <a:cubicBezTo>
                      <a:pt x="1511" y="6943"/>
                      <a:pt x="664" y="13393"/>
                      <a:pt x="0" y="19828"/>
                    </a:cubicBezTo>
                    <a:cubicBezTo>
                      <a:pt x="28092" y="17446"/>
                      <a:pt x="81280" y="19186"/>
                      <a:pt x="116884" y="58613"/>
                    </a:cubicBezTo>
                    <a:close/>
                  </a:path>
                </a:pathLst>
              </a:custGeom>
              <a:solidFill>
                <a:srgbClr val="0E003F">
                  <a:alpha val="2076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3" name="Google Shape;423;p3"/>
              <p:cNvSpPr/>
              <p:nvPr/>
            </p:nvSpPr>
            <p:spPr>
              <a:xfrm>
                <a:off x="2044935" y="3586202"/>
                <a:ext cx="107950" cy="44450"/>
              </a:xfrm>
              <a:custGeom>
                <a:rect b="b" l="l" r="r" t="t"/>
                <a:pathLst>
                  <a:path extrusionOk="0" h="44450" w="107950">
                    <a:moveTo>
                      <a:pt x="109550" y="47980"/>
                    </a:moveTo>
                    <a:cubicBezTo>
                      <a:pt x="110312" y="39881"/>
                      <a:pt x="111208" y="31946"/>
                      <a:pt x="112236" y="24173"/>
                    </a:cubicBezTo>
                    <a:cubicBezTo>
                      <a:pt x="75222" y="-6307"/>
                      <a:pt x="27750" y="-1747"/>
                      <a:pt x="0" y="4768"/>
                    </a:cubicBezTo>
                    <a:cubicBezTo>
                      <a:pt x="260" y="11238"/>
                      <a:pt x="673" y="17633"/>
                      <a:pt x="1188" y="23970"/>
                    </a:cubicBezTo>
                    <a:cubicBezTo>
                      <a:pt x="26822" y="17315"/>
                      <a:pt x="76346" y="11016"/>
                      <a:pt x="109550" y="47980"/>
                    </a:cubicBezTo>
                    <a:close/>
                  </a:path>
                </a:pathLst>
              </a:custGeom>
              <a:solidFill>
                <a:srgbClr val="0E003F">
                  <a:alpha val="2076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4" name="Google Shape;424;p3"/>
              <p:cNvSpPr/>
              <p:nvPr/>
            </p:nvSpPr>
            <p:spPr>
              <a:xfrm>
                <a:off x="2093747" y="3777132"/>
                <a:ext cx="69850" cy="31750"/>
              </a:xfrm>
              <a:custGeom>
                <a:rect b="b" l="l" r="r" t="t"/>
                <a:pathLst>
                  <a:path extrusionOk="0" h="31750" w="69850">
                    <a:moveTo>
                      <a:pt x="8064" y="33033"/>
                    </a:moveTo>
                    <a:cubicBezTo>
                      <a:pt x="29459" y="24609"/>
                      <a:pt x="52085" y="19734"/>
                      <a:pt x="75051" y="18599"/>
                    </a:cubicBezTo>
                    <a:cubicBezTo>
                      <a:pt x="72879" y="12510"/>
                      <a:pt x="70917" y="6318"/>
                      <a:pt x="69215" y="0"/>
                    </a:cubicBezTo>
                    <a:cubicBezTo>
                      <a:pt x="45444" y="1531"/>
                      <a:pt x="22073" y="6876"/>
                      <a:pt x="0" y="15830"/>
                    </a:cubicBezTo>
                    <a:cubicBezTo>
                      <a:pt x="4928" y="26765"/>
                      <a:pt x="8103" y="32868"/>
                      <a:pt x="8103" y="32868"/>
                    </a:cubicBezTo>
                    <a:close/>
                  </a:path>
                </a:pathLst>
              </a:custGeom>
              <a:solidFill>
                <a:srgbClr val="0E003F">
                  <a:alpha val="2076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5" name="Google Shape;425;p3"/>
              <p:cNvSpPr/>
              <p:nvPr/>
            </p:nvSpPr>
            <p:spPr>
              <a:xfrm>
                <a:off x="2304828" y="3964013"/>
                <a:ext cx="152400" cy="50800"/>
              </a:xfrm>
              <a:custGeom>
                <a:rect b="b" l="l" r="r" t="t"/>
                <a:pathLst>
                  <a:path extrusionOk="0" h="50800" w="152400">
                    <a:moveTo>
                      <a:pt x="144628" y="0"/>
                    </a:moveTo>
                    <a:cubicBezTo>
                      <a:pt x="80296" y="40957"/>
                      <a:pt x="29693" y="39039"/>
                      <a:pt x="0" y="31286"/>
                    </a:cubicBezTo>
                    <a:cubicBezTo>
                      <a:pt x="4051" y="38976"/>
                      <a:pt x="8255" y="46329"/>
                      <a:pt x="12535" y="53181"/>
                    </a:cubicBezTo>
                    <a:cubicBezTo>
                      <a:pt x="20223" y="54279"/>
                      <a:pt x="27979" y="54828"/>
                      <a:pt x="35744" y="54826"/>
                    </a:cubicBezTo>
                    <a:cubicBezTo>
                      <a:pt x="67272" y="54826"/>
                      <a:pt x="107353" y="46050"/>
                      <a:pt x="153486" y="16992"/>
                    </a:cubicBezTo>
                    <a:cubicBezTo>
                      <a:pt x="150305" y="11360"/>
                      <a:pt x="147377" y="5690"/>
                      <a:pt x="144628" y="0"/>
                    </a:cubicBezTo>
                    <a:close/>
                  </a:path>
                </a:pathLst>
              </a:custGeom>
              <a:solidFill>
                <a:srgbClr val="0E003F">
                  <a:alpha val="2076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6" name="Google Shape;426;p3"/>
              <p:cNvSpPr/>
              <p:nvPr/>
            </p:nvSpPr>
            <p:spPr>
              <a:xfrm>
                <a:off x="2426513" y="4050290"/>
                <a:ext cx="95250" cy="82550"/>
              </a:xfrm>
              <a:custGeom>
                <a:rect b="b" l="l" r="r" t="t"/>
                <a:pathLst>
                  <a:path extrusionOk="0" h="82550" w="95250">
                    <a:moveTo>
                      <a:pt x="99130" y="14745"/>
                    </a:moveTo>
                    <a:cubicBezTo>
                      <a:pt x="96272" y="10077"/>
                      <a:pt x="94437" y="7360"/>
                      <a:pt x="94437" y="7360"/>
                    </a:cubicBezTo>
                    <a:cubicBezTo>
                      <a:pt x="91650" y="4953"/>
                      <a:pt x="89053" y="2464"/>
                      <a:pt x="86404" y="0"/>
                    </a:cubicBezTo>
                    <a:cubicBezTo>
                      <a:pt x="50248" y="47574"/>
                      <a:pt x="18199" y="63290"/>
                      <a:pt x="0" y="68421"/>
                    </a:cubicBezTo>
                    <a:cubicBezTo>
                      <a:pt x="3493" y="70066"/>
                      <a:pt x="5537" y="70860"/>
                      <a:pt x="5537" y="70860"/>
                    </a:cubicBezTo>
                    <a:cubicBezTo>
                      <a:pt x="5537" y="70860"/>
                      <a:pt x="6293" y="76810"/>
                      <a:pt x="8007" y="86042"/>
                    </a:cubicBezTo>
                    <a:cubicBezTo>
                      <a:pt x="29667" y="79362"/>
                      <a:pt x="62783" y="61532"/>
                      <a:pt x="99130" y="14745"/>
                    </a:cubicBezTo>
                    <a:close/>
                  </a:path>
                </a:pathLst>
              </a:custGeom>
              <a:solidFill>
                <a:srgbClr val="0E003F">
                  <a:alpha val="2076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7" name="Google Shape;427;p3"/>
              <p:cNvSpPr/>
              <p:nvPr/>
            </p:nvSpPr>
            <p:spPr>
              <a:xfrm>
                <a:off x="2733173" y="3829926"/>
                <a:ext cx="88900" cy="120650"/>
              </a:xfrm>
              <a:custGeom>
                <a:rect b="b" l="l" r="r" t="t"/>
                <a:pathLst>
                  <a:path extrusionOk="0" h="120650" w="88900">
                    <a:moveTo>
                      <a:pt x="86227" y="5474"/>
                    </a:moveTo>
                    <a:cubicBezTo>
                      <a:pt x="81744" y="3708"/>
                      <a:pt x="77445" y="1848"/>
                      <a:pt x="73120" y="0"/>
                    </a:cubicBezTo>
                    <a:cubicBezTo>
                      <a:pt x="67551" y="76035"/>
                      <a:pt x="25616" y="104210"/>
                      <a:pt x="0" y="114345"/>
                    </a:cubicBezTo>
                    <a:cubicBezTo>
                      <a:pt x="14135" y="118186"/>
                      <a:pt x="22727" y="119774"/>
                      <a:pt x="22727" y="119774"/>
                    </a:cubicBezTo>
                    <a:cubicBezTo>
                      <a:pt x="22727" y="119774"/>
                      <a:pt x="23006" y="121158"/>
                      <a:pt x="23552" y="123501"/>
                    </a:cubicBezTo>
                    <a:cubicBezTo>
                      <a:pt x="51067" y="107524"/>
                      <a:pt x="83572" y="75343"/>
                      <a:pt x="91167" y="11437"/>
                    </a:cubicBezTo>
                    <a:cubicBezTo>
                      <a:pt x="88132" y="7620"/>
                      <a:pt x="86227" y="5474"/>
                      <a:pt x="86227" y="5474"/>
                    </a:cubicBezTo>
                    <a:close/>
                  </a:path>
                </a:pathLst>
              </a:custGeom>
              <a:solidFill>
                <a:srgbClr val="0E003F">
                  <a:alpha val="2076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8" name="Google Shape;428;p3"/>
              <p:cNvSpPr/>
              <p:nvPr/>
            </p:nvSpPr>
            <p:spPr>
              <a:xfrm>
                <a:off x="2521191" y="3706736"/>
                <a:ext cx="127000" cy="120650"/>
              </a:xfrm>
              <a:custGeom>
                <a:rect b="b" l="l" r="r" t="t"/>
                <a:pathLst>
                  <a:path extrusionOk="0" h="120650" w="127000">
                    <a:moveTo>
                      <a:pt x="131756" y="16370"/>
                    </a:moveTo>
                    <a:cubicBezTo>
                      <a:pt x="126759" y="10890"/>
                      <a:pt x="122003" y="5423"/>
                      <a:pt x="117570" y="0"/>
                    </a:cubicBezTo>
                    <a:cubicBezTo>
                      <a:pt x="40437" y="18993"/>
                      <a:pt x="11068" y="69742"/>
                      <a:pt x="0" y="102305"/>
                    </a:cubicBezTo>
                    <a:cubicBezTo>
                      <a:pt x="4515" y="108820"/>
                      <a:pt x="9322" y="115005"/>
                      <a:pt x="14332" y="120987"/>
                    </a:cubicBezTo>
                    <a:cubicBezTo>
                      <a:pt x="20079" y="95345"/>
                      <a:pt x="43059" y="33954"/>
                      <a:pt x="131756" y="16370"/>
                    </a:cubicBezTo>
                    <a:close/>
                  </a:path>
                </a:pathLst>
              </a:custGeom>
              <a:solidFill>
                <a:srgbClr val="0E003F">
                  <a:alpha val="2076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9" name="Google Shape;429;p3"/>
              <p:cNvSpPr/>
              <p:nvPr/>
            </p:nvSpPr>
            <p:spPr>
              <a:xfrm>
                <a:off x="2266372" y="3848519"/>
                <a:ext cx="152400" cy="44450"/>
              </a:xfrm>
              <a:custGeom>
                <a:rect b="b" l="l" r="r" t="t"/>
                <a:pathLst>
                  <a:path extrusionOk="0" h="44450" w="152400">
                    <a:moveTo>
                      <a:pt x="154381" y="24899"/>
                    </a:moveTo>
                    <a:cubicBezTo>
                      <a:pt x="153168" y="17965"/>
                      <a:pt x="152127" y="11126"/>
                      <a:pt x="151321" y="4477"/>
                    </a:cubicBezTo>
                    <a:cubicBezTo>
                      <a:pt x="88341" y="-9614"/>
                      <a:pt x="29845" y="12732"/>
                      <a:pt x="0" y="27667"/>
                    </a:cubicBezTo>
                    <a:cubicBezTo>
                      <a:pt x="1080" y="34402"/>
                      <a:pt x="2278" y="40964"/>
                      <a:pt x="3594" y="47352"/>
                    </a:cubicBezTo>
                    <a:cubicBezTo>
                      <a:pt x="30004" y="33585"/>
                      <a:pt x="91205" y="7836"/>
                      <a:pt x="154381" y="24899"/>
                    </a:cubicBezTo>
                    <a:close/>
                  </a:path>
                </a:pathLst>
              </a:custGeom>
              <a:solidFill>
                <a:srgbClr val="0E003F">
                  <a:alpha val="2076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0" name="Google Shape;430;p3"/>
              <p:cNvSpPr/>
              <p:nvPr/>
            </p:nvSpPr>
            <p:spPr>
              <a:xfrm>
                <a:off x="2598185" y="3770338"/>
                <a:ext cx="120650" cy="120650"/>
              </a:xfrm>
              <a:custGeom>
                <a:rect b="b" l="l" r="r" t="t"/>
                <a:pathLst>
                  <a:path extrusionOk="0" h="120650" w="120650">
                    <a:moveTo>
                      <a:pt x="123006" y="12643"/>
                    </a:moveTo>
                    <a:cubicBezTo>
                      <a:pt x="117075" y="8484"/>
                      <a:pt x="111341" y="4273"/>
                      <a:pt x="105861" y="0"/>
                    </a:cubicBezTo>
                    <a:cubicBezTo>
                      <a:pt x="94088" y="82766"/>
                      <a:pt x="33960" y="106413"/>
                      <a:pt x="0" y="113150"/>
                    </a:cubicBezTo>
                    <a:cubicBezTo>
                      <a:pt x="7150" y="118008"/>
                      <a:pt x="14364" y="122587"/>
                      <a:pt x="21590" y="126809"/>
                    </a:cubicBezTo>
                    <a:cubicBezTo>
                      <a:pt x="74639" y="111584"/>
                      <a:pt x="114140" y="67116"/>
                      <a:pt x="123006" y="12643"/>
                    </a:cubicBezTo>
                    <a:close/>
                  </a:path>
                </a:pathLst>
              </a:custGeom>
              <a:solidFill>
                <a:srgbClr val="0E003F">
                  <a:alpha val="2076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1" name="Google Shape;431;p3"/>
              <p:cNvSpPr/>
              <p:nvPr/>
            </p:nvSpPr>
            <p:spPr>
              <a:xfrm>
                <a:off x="2652008" y="3180156"/>
                <a:ext cx="76200" cy="50800"/>
              </a:xfrm>
              <a:custGeom>
                <a:rect b="b" l="l" r="r" t="t"/>
                <a:pathLst>
                  <a:path extrusionOk="0" h="50800" w="76200">
                    <a:moveTo>
                      <a:pt x="72142" y="45644"/>
                    </a:moveTo>
                    <a:cubicBezTo>
                      <a:pt x="74778" y="42291"/>
                      <a:pt x="77222" y="39008"/>
                      <a:pt x="79604" y="35757"/>
                    </a:cubicBezTo>
                    <a:cubicBezTo>
                      <a:pt x="51532" y="34462"/>
                      <a:pt x="25278" y="21499"/>
                      <a:pt x="7182" y="0"/>
                    </a:cubicBezTo>
                    <a:cubicBezTo>
                      <a:pt x="5233" y="6728"/>
                      <a:pt x="2834" y="13317"/>
                      <a:pt x="0" y="19723"/>
                    </a:cubicBezTo>
                    <a:cubicBezTo>
                      <a:pt x="19284" y="38927"/>
                      <a:pt x="44515" y="51016"/>
                      <a:pt x="71564" y="54013"/>
                    </a:cubicBezTo>
                    <a:cubicBezTo>
                      <a:pt x="72142" y="48768"/>
                      <a:pt x="72142" y="45644"/>
                      <a:pt x="72142" y="45644"/>
                    </a:cubicBezTo>
                    <a:close/>
                  </a:path>
                </a:pathLst>
              </a:custGeom>
              <a:solidFill>
                <a:srgbClr val="0E003F">
                  <a:alpha val="2076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2" name="Google Shape;432;p3"/>
              <p:cNvSpPr/>
              <p:nvPr/>
            </p:nvSpPr>
            <p:spPr>
              <a:xfrm>
                <a:off x="2571545" y="3258046"/>
                <a:ext cx="50800" cy="107950"/>
              </a:xfrm>
              <a:custGeom>
                <a:rect b="b" l="l" r="r" t="t"/>
                <a:pathLst>
                  <a:path extrusionOk="0" h="107950" w="50800">
                    <a:moveTo>
                      <a:pt x="1837" y="6845"/>
                    </a:moveTo>
                    <a:cubicBezTo>
                      <a:pt x="-1880" y="28248"/>
                      <a:pt x="64" y="50250"/>
                      <a:pt x="7476" y="70669"/>
                    </a:cubicBezTo>
                    <a:cubicBezTo>
                      <a:pt x="13368" y="85895"/>
                      <a:pt x="22548" y="99633"/>
                      <a:pt x="34362" y="110903"/>
                    </a:cubicBezTo>
                    <a:cubicBezTo>
                      <a:pt x="41351" y="108875"/>
                      <a:pt x="48227" y="106478"/>
                      <a:pt x="54961" y="103721"/>
                    </a:cubicBezTo>
                    <a:cubicBezTo>
                      <a:pt x="41758" y="93346"/>
                      <a:pt x="31537" y="79659"/>
                      <a:pt x="25339" y="64052"/>
                    </a:cubicBezTo>
                    <a:cubicBezTo>
                      <a:pt x="18134" y="43435"/>
                      <a:pt x="17206" y="21144"/>
                      <a:pt x="22672" y="0"/>
                    </a:cubicBezTo>
                    <a:cubicBezTo>
                      <a:pt x="15931" y="2863"/>
                      <a:pt x="8962" y="5153"/>
                      <a:pt x="1837" y="6845"/>
                    </a:cubicBezTo>
                    <a:close/>
                  </a:path>
                </a:pathLst>
              </a:custGeom>
              <a:solidFill>
                <a:srgbClr val="0E003F">
                  <a:alpha val="2076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3" name="Google Shape;433;p3"/>
              <p:cNvSpPr/>
              <p:nvPr/>
            </p:nvSpPr>
            <p:spPr>
              <a:xfrm>
                <a:off x="2519632" y="3269133"/>
                <a:ext cx="25400" cy="107950"/>
              </a:xfrm>
              <a:custGeom>
                <a:rect b="b" l="l" r="r" t="t"/>
                <a:pathLst>
                  <a:path extrusionOk="0" h="107950" w="25400">
                    <a:moveTo>
                      <a:pt x="11345" y="110477"/>
                    </a:moveTo>
                    <a:cubicBezTo>
                      <a:pt x="18228" y="110356"/>
                      <a:pt x="24832" y="110026"/>
                      <a:pt x="31233" y="109544"/>
                    </a:cubicBezTo>
                    <a:cubicBezTo>
                      <a:pt x="17158" y="74746"/>
                      <a:pt x="14614" y="36351"/>
                      <a:pt x="23975" y="0"/>
                    </a:cubicBezTo>
                    <a:cubicBezTo>
                      <a:pt x="17689" y="349"/>
                      <a:pt x="11358" y="406"/>
                      <a:pt x="5020" y="203"/>
                    </a:cubicBezTo>
                    <a:cubicBezTo>
                      <a:pt x="-3392" y="36816"/>
                      <a:pt x="-1198" y="75067"/>
                      <a:pt x="11345" y="110477"/>
                    </a:cubicBezTo>
                    <a:close/>
                  </a:path>
                </a:pathLst>
              </a:custGeom>
              <a:solidFill>
                <a:srgbClr val="0E003F">
                  <a:alpha val="2076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34" name="Google Shape;434;p3"/>
            <p:cNvSpPr/>
            <p:nvPr/>
          </p:nvSpPr>
          <p:spPr>
            <a:xfrm rot="-927580">
              <a:off x="2237726" y="3390882"/>
              <a:ext cx="228466" cy="178026"/>
            </a:xfrm>
            <a:prstGeom prst="roundRect">
              <a:avLst>
                <a:gd fmla="val 9653" name="adj"/>
              </a:avLst>
            </a:prstGeom>
            <a:solidFill>
              <a:srgbClr val="0E003F">
                <a:alpha val="207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TITLE_1_1"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4"/>
          <p:cNvSpPr txBox="1"/>
          <p:nvPr>
            <p:ph idx="1" type="body"/>
          </p:nvPr>
        </p:nvSpPr>
        <p:spPr>
          <a:xfrm>
            <a:off x="2095100" y="1628400"/>
            <a:ext cx="4953900" cy="819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419100" lvl="0" marL="457200" rtl="0" algn="ctr">
              <a:spcBef>
                <a:spcPts val="600"/>
              </a:spcBef>
              <a:spcAft>
                <a:spcPts val="0"/>
              </a:spcAft>
              <a:buSzPts val="3000"/>
              <a:buChar char="⋆"/>
              <a:defRPr sz="3000"/>
            </a:lvl1pPr>
            <a:lvl2pPr indent="-419100" lvl="1" marL="914400" rtl="0" algn="ctr">
              <a:spcBef>
                <a:spcPts val="0"/>
              </a:spcBef>
              <a:spcAft>
                <a:spcPts val="0"/>
              </a:spcAft>
              <a:buSzPts val="3000"/>
              <a:buChar char="⋆"/>
              <a:defRPr sz="3000"/>
            </a:lvl2pPr>
            <a:lvl3pPr indent="-419100" lvl="2" marL="1371600" rtl="0" algn="ctr">
              <a:spcBef>
                <a:spcPts val="0"/>
              </a:spcBef>
              <a:spcAft>
                <a:spcPts val="0"/>
              </a:spcAft>
              <a:buSzPts val="3000"/>
              <a:buChar char="⋆"/>
              <a:defRPr sz="3000"/>
            </a:lvl3pPr>
            <a:lvl4pPr indent="-419100" lvl="3" marL="1828800" rtl="0" algn="ctr">
              <a:spcBef>
                <a:spcPts val="0"/>
              </a:spcBef>
              <a:spcAft>
                <a:spcPts val="0"/>
              </a:spcAft>
              <a:buSzPts val="3000"/>
              <a:buChar char="⋆"/>
              <a:defRPr sz="3000"/>
            </a:lvl4pPr>
            <a:lvl5pPr indent="-419100" lvl="4" marL="2286000" rtl="0" algn="ctr">
              <a:spcBef>
                <a:spcPts val="0"/>
              </a:spcBef>
              <a:spcAft>
                <a:spcPts val="0"/>
              </a:spcAft>
              <a:buSzPts val="3000"/>
              <a:buChar char="⋆"/>
              <a:defRPr sz="3000"/>
            </a:lvl5pPr>
            <a:lvl6pPr indent="-419100" lvl="5" marL="2743200" rtl="0" algn="ctr">
              <a:spcBef>
                <a:spcPts val="0"/>
              </a:spcBef>
              <a:spcAft>
                <a:spcPts val="0"/>
              </a:spcAft>
              <a:buSzPts val="3000"/>
              <a:buChar char="⋆"/>
              <a:defRPr sz="3000"/>
            </a:lvl6pPr>
            <a:lvl7pPr indent="-419100" lvl="6" marL="3200400" rtl="0" algn="ctr">
              <a:spcBef>
                <a:spcPts val="0"/>
              </a:spcBef>
              <a:spcAft>
                <a:spcPts val="0"/>
              </a:spcAft>
              <a:buSzPts val="3000"/>
              <a:buChar char="⋆"/>
              <a:defRPr sz="3000"/>
            </a:lvl7pPr>
            <a:lvl8pPr indent="-419100" lvl="7" marL="3657600" rtl="0" algn="ctr">
              <a:spcBef>
                <a:spcPts val="0"/>
              </a:spcBef>
              <a:spcAft>
                <a:spcPts val="0"/>
              </a:spcAft>
              <a:buSzPts val="3000"/>
              <a:buChar char="⋆"/>
              <a:defRPr sz="3000"/>
            </a:lvl8pPr>
            <a:lvl9pPr indent="-419100" lvl="8" marL="4114800" algn="ctr">
              <a:spcBef>
                <a:spcPts val="0"/>
              </a:spcBef>
              <a:spcAft>
                <a:spcPts val="0"/>
              </a:spcAft>
              <a:buSzPts val="3000"/>
              <a:buChar char="⋆"/>
              <a:defRPr sz="3000"/>
            </a:lvl9pPr>
          </a:lstStyle>
          <a:p/>
        </p:txBody>
      </p:sp>
      <p:sp>
        <p:nvSpPr>
          <p:cNvPr id="437" name="Google Shape;437;p4"/>
          <p:cNvSpPr txBox="1"/>
          <p:nvPr/>
        </p:nvSpPr>
        <p:spPr>
          <a:xfrm>
            <a:off x="3593400" y="705169"/>
            <a:ext cx="1957200" cy="6537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20124D">
                <a:alpha val="50000"/>
              </a:srgbClr>
            </a:outerShdw>
          </a:effectLst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600">
                <a:solidFill>
                  <a:srgbClr val="FFFFFF"/>
                </a:solidFill>
                <a:latin typeface="Megrim"/>
                <a:ea typeface="Megrim"/>
                <a:cs typeface="Megrim"/>
                <a:sym typeface="Megrim"/>
              </a:rPr>
              <a:t>“</a:t>
            </a:r>
            <a:endParaRPr b="1" sz="9600">
              <a:solidFill>
                <a:srgbClr val="FFFFFF"/>
              </a:solidFill>
              <a:latin typeface="Megrim"/>
              <a:ea typeface="Megrim"/>
              <a:cs typeface="Megrim"/>
              <a:sym typeface="Megrim"/>
            </a:endParaRPr>
          </a:p>
        </p:txBody>
      </p:sp>
      <p:sp>
        <p:nvSpPr>
          <p:cNvPr id="438" name="Google Shape;438;p4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439" name="Google Shape;439;p4"/>
          <p:cNvGrpSpPr/>
          <p:nvPr/>
        </p:nvGrpSpPr>
        <p:grpSpPr>
          <a:xfrm>
            <a:off x="7362914" y="2717685"/>
            <a:ext cx="1307013" cy="1307013"/>
            <a:chOff x="1911350" y="374650"/>
            <a:chExt cx="1739900" cy="1739900"/>
          </a:xfrm>
        </p:grpSpPr>
        <p:sp>
          <p:nvSpPr>
            <p:cNvPr id="440" name="Google Shape;440;p4"/>
            <p:cNvSpPr/>
            <p:nvPr/>
          </p:nvSpPr>
          <p:spPr>
            <a:xfrm>
              <a:off x="1911350" y="374650"/>
              <a:ext cx="1739900" cy="1739900"/>
            </a:xfrm>
            <a:custGeom>
              <a:rect b="b" l="l" r="r" t="t"/>
              <a:pathLst>
                <a:path extrusionOk="0" h="1739900" w="1739900">
                  <a:moveTo>
                    <a:pt x="1739900" y="869950"/>
                  </a:moveTo>
                  <a:cubicBezTo>
                    <a:pt x="1739900" y="1350410"/>
                    <a:pt x="1350410" y="1739900"/>
                    <a:pt x="869950" y="1739900"/>
                  </a:cubicBezTo>
                  <a:cubicBezTo>
                    <a:pt x="389490" y="1739900"/>
                    <a:pt x="0" y="1350410"/>
                    <a:pt x="0" y="869950"/>
                  </a:cubicBezTo>
                  <a:cubicBezTo>
                    <a:pt x="0" y="389490"/>
                    <a:pt x="389490" y="0"/>
                    <a:pt x="869950" y="0"/>
                  </a:cubicBezTo>
                  <a:cubicBezTo>
                    <a:pt x="1350410" y="0"/>
                    <a:pt x="1739900" y="389490"/>
                    <a:pt x="1739900" y="869950"/>
                  </a:cubicBezTo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20000">
                  <a:srgbClr val="FFFFFF"/>
                </a:gs>
                <a:gs pos="78000">
                  <a:srgbClr val="0F264C"/>
                </a:gs>
                <a:gs pos="100000">
                  <a:srgbClr val="0F264C"/>
                </a:gs>
              </a:gsLst>
              <a:lin ang="2698631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441" name="Google Shape;441;p4"/>
            <p:cNvGrpSpPr/>
            <p:nvPr/>
          </p:nvGrpSpPr>
          <p:grpSpPr>
            <a:xfrm>
              <a:off x="1911350" y="534943"/>
              <a:ext cx="1733550" cy="1506282"/>
              <a:chOff x="1911350" y="534943"/>
              <a:chExt cx="1733550" cy="1506282"/>
            </a:xfrm>
          </p:grpSpPr>
          <p:sp>
            <p:nvSpPr>
              <p:cNvPr id="442" name="Google Shape;442;p4"/>
              <p:cNvSpPr/>
              <p:nvPr/>
            </p:nvSpPr>
            <p:spPr>
              <a:xfrm>
                <a:off x="1971154" y="1537243"/>
                <a:ext cx="1612900" cy="260350"/>
              </a:xfrm>
              <a:custGeom>
                <a:rect b="b" l="l" r="r" t="t"/>
                <a:pathLst>
                  <a:path extrusionOk="0" h="260350" w="1612900">
                    <a:moveTo>
                      <a:pt x="1582356" y="22418"/>
                    </a:moveTo>
                    <a:cubicBezTo>
                      <a:pt x="1560182" y="17711"/>
                      <a:pt x="1537913" y="13611"/>
                      <a:pt x="1515548" y="10118"/>
                    </a:cubicBezTo>
                    <a:cubicBezTo>
                      <a:pt x="1504347" y="8404"/>
                      <a:pt x="1493139" y="6715"/>
                      <a:pt x="1481823" y="5375"/>
                    </a:cubicBezTo>
                    <a:lnTo>
                      <a:pt x="1464786" y="3343"/>
                    </a:lnTo>
                    <a:cubicBezTo>
                      <a:pt x="1459071" y="2759"/>
                      <a:pt x="1453357" y="2174"/>
                      <a:pt x="1447007" y="1831"/>
                    </a:cubicBezTo>
                    <a:cubicBezTo>
                      <a:pt x="1397211" y="-2367"/>
                      <a:pt x="1347071" y="662"/>
                      <a:pt x="1298143" y="10823"/>
                    </a:cubicBezTo>
                    <a:cubicBezTo>
                      <a:pt x="1250901" y="20797"/>
                      <a:pt x="1204718" y="35256"/>
                      <a:pt x="1160221" y="54003"/>
                    </a:cubicBezTo>
                    <a:cubicBezTo>
                      <a:pt x="1117137" y="71542"/>
                      <a:pt x="1076789" y="90084"/>
                      <a:pt x="1038416" y="110239"/>
                    </a:cubicBezTo>
                    <a:cubicBezTo>
                      <a:pt x="999947" y="130152"/>
                      <a:pt x="962984" y="151304"/>
                      <a:pt x="924433" y="169605"/>
                    </a:cubicBezTo>
                    <a:cubicBezTo>
                      <a:pt x="914724" y="174450"/>
                      <a:pt x="905383" y="178279"/>
                      <a:pt x="895693" y="182305"/>
                    </a:cubicBezTo>
                    <a:cubicBezTo>
                      <a:pt x="890867" y="184261"/>
                      <a:pt x="886066" y="186451"/>
                      <a:pt x="881170" y="188242"/>
                    </a:cubicBezTo>
                    <a:lnTo>
                      <a:pt x="866350" y="193144"/>
                    </a:lnTo>
                    <a:cubicBezTo>
                      <a:pt x="861397" y="194833"/>
                      <a:pt x="856399" y="196319"/>
                      <a:pt x="851383" y="197894"/>
                    </a:cubicBezTo>
                    <a:cubicBezTo>
                      <a:pt x="846353" y="199285"/>
                      <a:pt x="841273" y="200434"/>
                      <a:pt x="836187" y="201666"/>
                    </a:cubicBezTo>
                    <a:cubicBezTo>
                      <a:pt x="826027" y="204195"/>
                      <a:pt x="815729" y="206137"/>
                      <a:pt x="805345" y="207482"/>
                    </a:cubicBezTo>
                    <a:cubicBezTo>
                      <a:pt x="763626" y="213638"/>
                      <a:pt x="721145" y="212347"/>
                      <a:pt x="679876" y="203672"/>
                    </a:cubicBezTo>
                    <a:cubicBezTo>
                      <a:pt x="638278" y="194193"/>
                      <a:pt x="598255" y="178796"/>
                      <a:pt x="561029" y="157952"/>
                    </a:cubicBezTo>
                    <a:cubicBezTo>
                      <a:pt x="523012" y="137912"/>
                      <a:pt x="486359" y="114773"/>
                      <a:pt x="447523" y="95024"/>
                    </a:cubicBezTo>
                    <a:cubicBezTo>
                      <a:pt x="408067" y="74627"/>
                      <a:pt x="366814" y="57913"/>
                      <a:pt x="324288" y="45094"/>
                    </a:cubicBezTo>
                    <a:cubicBezTo>
                      <a:pt x="280098" y="31061"/>
                      <a:pt x="234751" y="20976"/>
                      <a:pt x="188779" y="14957"/>
                    </a:cubicBezTo>
                    <a:cubicBezTo>
                      <a:pt x="141633" y="8820"/>
                      <a:pt x="93880" y="8998"/>
                      <a:pt x="46780" y="15484"/>
                    </a:cubicBezTo>
                    <a:cubicBezTo>
                      <a:pt x="31036" y="17835"/>
                      <a:pt x="15422" y="20991"/>
                      <a:pt x="0" y="24939"/>
                    </a:cubicBezTo>
                    <a:cubicBezTo>
                      <a:pt x="9944" y="50301"/>
                      <a:pt x="21035" y="75066"/>
                      <a:pt x="33274" y="99234"/>
                    </a:cubicBezTo>
                    <a:cubicBezTo>
                      <a:pt x="36639" y="100066"/>
                      <a:pt x="40075" y="100809"/>
                      <a:pt x="43434" y="101679"/>
                    </a:cubicBezTo>
                    <a:cubicBezTo>
                      <a:pt x="83839" y="111890"/>
                      <a:pt x="122606" y="123904"/>
                      <a:pt x="161188" y="137410"/>
                    </a:cubicBezTo>
                    <a:cubicBezTo>
                      <a:pt x="199771" y="150917"/>
                      <a:pt x="238195" y="165547"/>
                      <a:pt x="277571" y="180717"/>
                    </a:cubicBezTo>
                    <a:cubicBezTo>
                      <a:pt x="317677" y="197002"/>
                      <a:pt x="358872" y="210461"/>
                      <a:pt x="400857" y="220995"/>
                    </a:cubicBezTo>
                    <a:cubicBezTo>
                      <a:pt x="445254" y="231318"/>
                      <a:pt x="490288" y="238683"/>
                      <a:pt x="535661" y="243042"/>
                    </a:cubicBezTo>
                    <a:cubicBezTo>
                      <a:pt x="581635" y="247767"/>
                      <a:pt x="627393" y="251361"/>
                      <a:pt x="672630" y="254987"/>
                    </a:cubicBezTo>
                    <a:cubicBezTo>
                      <a:pt x="717867" y="258613"/>
                      <a:pt x="763099" y="261394"/>
                      <a:pt x="808946" y="261578"/>
                    </a:cubicBezTo>
                    <a:lnTo>
                      <a:pt x="817544" y="261629"/>
                    </a:lnTo>
                    <a:cubicBezTo>
                      <a:pt x="820426" y="261737"/>
                      <a:pt x="823303" y="261813"/>
                      <a:pt x="826167" y="261686"/>
                    </a:cubicBezTo>
                    <a:lnTo>
                      <a:pt x="843413" y="261229"/>
                    </a:lnTo>
                    <a:cubicBezTo>
                      <a:pt x="849179" y="261102"/>
                      <a:pt x="855002" y="261229"/>
                      <a:pt x="860781" y="261013"/>
                    </a:cubicBezTo>
                    <a:cubicBezTo>
                      <a:pt x="866540" y="260657"/>
                      <a:pt x="872312" y="260277"/>
                      <a:pt x="878129" y="260061"/>
                    </a:cubicBezTo>
                    <a:lnTo>
                      <a:pt x="895623" y="259267"/>
                    </a:lnTo>
                    <a:cubicBezTo>
                      <a:pt x="901452" y="258905"/>
                      <a:pt x="907237" y="258308"/>
                      <a:pt x="913079" y="257825"/>
                    </a:cubicBezTo>
                    <a:cubicBezTo>
                      <a:pt x="924655" y="256695"/>
                      <a:pt x="936739" y="256111"/>
                      <a:pt x="947960" y="254530"/>
                    </a:cubicBezTo>
                    <a:cubicBezTo>
                      <a:pt x="993476" y="249779"/>
                      <a:pt x="1038646" y="242146"/>
                      <a:pt x="1083196" y="231676"/>
                    </a:cubicBezTo>
                    <a:cubicBezTo>
                      <a:pt x="1126928" y="221586"/>
                      <a:pt x="1168127" y="208308"/>
                      <a:pt x="1208113" y="198294"/>
                    </a:cubicBezTo>
                    <a:cubicBezTo>
                      <a:pt x="1246325" y="188498"/>
                      <a:pt x="1285195" y="181477"/>
                      <a:pt x="1324419" y="177288"/>
                    </a:cubicBezTo>
                    <a:cubicBezTo>
                      <a:pt x="1361901" y="173560"/>
                      <a:pt x="1399586" y="172288"/>
                      <a:pt x="1437233" y="173478"/>
                    </a:cubicBezTo>
                    <a:lnTo>
                      <a:pt x="1542586" y="176933"/>
                    </a:lnTo>
                    <a:cubicBezTo>
                      <a:pt x="1572351" y="130592"/>
                      <a:pt x="1597635" y="81522"/>
                      <a:pt x="1618094" y="30387"/>
                    </a:cubicBezTo>
                    <a:cubicBezTo>
                      <a:pt x="1606207" y="27547"/>
                      <a:pt x="1594294" y="24890"/>
                      <a:pt x="1582356" y="22418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3" name="Google Shape;443;p4"/>
              <p:cNvSpPr/>
              <p:nvPr/>
            </p:nvSpPr>
            <p:spPr>
              <a:xfrm>
                <a:off x="2230672" y="1768175"/>
                <a:ext cx="1181100" cy="273050"/>
              </a:xfrm>
              <a:custGeom>
                <a:rect b="b" l="l" r="r" t="t"/>
                <a:pathLst>
                  <a:path extrusionOk="0" h="273050" w="1181100">
                    <a:moveTo>
                      <a:pt x="1185767" y="70830"/>
                    </a:moveTo>
                    <a:cubicBezTo>
                      <a:pt x="1168432" y="60251"/>
                      <a:pt x="1150372" y="49691"/>
                      <a:pt x="1130617" y="39797"/>
                    </a:cubicBezTo>
                    <a:cubicBezTo>
                      <a:pt x="1097899" y="23007"/>
                      <a:pt x="1062880" y="11142"/>
                      <a:pt x="1026693" y="4587"/>
                    </a:cubicBezTo>
                    <a:cubicBezTo>
                      <a:pt x="1016865" y="2804"/>
                      <a:pt x="1006939" y="1606"/>
                      <a:pt x="996969" y="999"/>
                    </a:cubicBezTo>
                    <a:lnTo>
                      <a:pt x="981774" y="122"/>
                    </a:lnTo>
                    <a:cubicBezTo>
                      <a:pt x="976694" y="-201"/>
                      <a:pt x="971563" y="205"/>
                      <a:pt x="966445" y="332"/>
                    </a:cubicBezTo>
                    <a:lnTo>
                      <a:pt x="951040" y="967"/>
                    </a:lnTo>
                    <a:cubicBezTo>
                      <a:pt x="945890" y="1158"/>
                      <a:pt x="940753" y="2148"/>
                      <a:pt x="935596" y="2745"/>
                    </a:cubicBezTo>
                    <a:cubicBezTo>
                      <a:pt x="925512" y="4040"/>
                      <a:pt x="915508" y="5898"/>
                      <a:pt x="905631" y="8308"/>
                    </a:cubicBezTo>
                    <a:cubicBezTo>
                      <a:pt x="900608" y="9292"/>
                      <a:pt x="896169" y="10746"/>
                      <a:pt x="891477" y="12080"/>
                    </a:cubicBezTo>
                    <a:cubicBezTo>
                      <a:pt x="886784" y="13413"/>
                      <a:pt x="882104" y="14753"/>
                      <a:pt x="877659" y="16239"/>
                    </a:cubicBezTo>
                    <a:cubicBezTo>
                      <a:pt x="869023" y="19471"/>
                      <a:pt x="859822" y="22360"/>
                      <a:pt x="851770" y="26024"/>
                    </a:cubicBezTo>
                    <a:lnTo>
                      <a:pt x="839369" y="31320"/>
                    </a:lnTo>
                    <a:lnTo>
                      <a:pt x="827577" y="36959"/>
                    </a:lnTo>
                    <a:cubicBezTo>
                      <a:pt x="819601" y="40699"/>
                      <a:pt x="812336" y="44719"/>
                      <a:pt x="804869" y="48668"/>
                    </a:cubicBezTo>
                    <a:cubicBezTo>
                      <a:pt x="775507" y="64804"/>
                      <a:pt x="749624" y="81612"/>
                      <a:pt x="724548" y="96293"/>
                    </a:cubicBezTo>
                    <a:cubicBezTo>
                      <a:pt x="712007" y="103767"/>
                      <a:pt x="699897" y="110263"/>
                      <a:pt x="687934" y="116582"/>
                    </a:cubicBezTo>
                    <a:lnTo>
                      <a:pt x="679139" y="121065"/>
                    </a:lnTo>
                    <a:cubicBezTo>
                      <a:pt x="676199" y="122709"/>
                      <a:pt x="673322" y="124240"/>
                      <a:pt x="670490" y="125573"/>
                    </a:cubicBezTo>
                    <a:cubicBezTo>
                      <a:pt x="667646" y="127008"/>
                      <a:pt x="664775" y="128348"/>
                      <a:pt x="661905" y="129917"/>
                    </a:cubicBezTo>
                    <a:cubicBezTo>
                      <a:pt x="658870" y="131421"/>
                      <a:pt x="655511" y="132844"/>
                      <a:pt x="652317" y="134323"/>
                    </a:cubicBezTo>
                    <a:cubicBezTo>
                      <a:pt x="626510" y="146204"/>
                      <a:pt x="599345" y="158911"/>
                      <a:pt x="570637" y="169560"/>
                    </a:cubicBezTo>
                    <a:cubicBezTo>
                      <a:pt x="541798" y="180438"/>
                      <a:pt x="511818" y="188011"/>
                      <a:pt x="481273" y="192134"/>
                    </a:cubicBezTo>
                    <a:cubicBezTo>
                      <a:pt x="450606" y="196139"/>
                      <a:pt x="419560" y="196316"/>
                      <a:pt x="388849" y="192661"/>
                    </a:cubicBezTo>
                    <a:cubicBezTo>
                      <a:pt x="357432" y="188285"/>
                      <a:pt x="326536" y="180759"/>
                      <a:pt x="296628" y="170195"/>
                    </a:cubicBezTo>
                    <a:cubicBezTo>
                      <a:pt x="266132" y="159316"/>
                      <a:pt x="235046" y="150170"/>
                      <a:pt x="203518" y="142801"/>
                    </a:cubicBezTo>
                    <a:cubicBezTo>
                      <a:pt x="171821" y="136289"/>
                      <a:pt x="139413" y="133916"/>
                      <a:pt x="107105" y="135740"/>
                    </a:cubicBezTo>
                    <a:cubicBezTo>
                      <a:pt x="73929" y="137007"/>
                      <a:pt x="40921" y="141096"/>
                      <a:pt x="8439" y="147963"/>
                    </a:cubicBezTo>
                    <a:cubicBezTo>
                      <a:pt x="5620" y="148598"/>
                      <a:pt x="2813" y="149233"/>
                      <a:pt x="0" y="149906"/>
                    </a:cubicBezTo>
                    <a:cubicBezTo>
                      <a:pt x="62760" y="201304"/>
                      <a:pt x="132403" y="243669"/>
                      <a:pt x="206902" y="275770"/>
                    </a:cubicBezTo>
                    <a:cubicBezTo>
                      <a:pt x="234912" y="271757"/>
                      <a:pt x="263417" y="264911"/>
                      <a:pt x="292094" y="258853"/>
                    </a:cubicBezTo>
                    <a:cubicBezTo>
                      <a:pt x="323405" y="251499"/>
                      <a:pt x="355258" y="246679"/>
                      <a:pt x="387344" y="244439"/>
                    </a:cubicBezTo>
                    <a:cubicBezTo>
                      <a:pt x="419076" y="242876"/>
                      <a:pt x="450877" y="243462"/>
                      <a:pt x="482530" y="246192"/>
                    </a:cubicBezTo>
                    <a:cubicBezTo>
                      <a:pt x="514477" y="248604"/>
                      <a:pt x="546888" y="253354"/>
                      <a:pt x="580377" y="257139"/>
                    </a:cubicBezTo>
                    <a:cubicBezTo>
                      <a:pt x="614532" y="261549"/>
                      <a:pt x="649044" y="262525"/>
                      <a:pt x="683393" y="260054"/>
                    </a:cubicBezTo>
                    <a:cubicBezTo>
                      <a:pt x="687781" y="259647"/>
                      <a:pt x="692055" y="259361"/>
                      <a:pt x="696570" y="258841"/>
                    </a:cubicBezTo>
                    <a:cubicBezTo>
                      <a:pt x="701218" y="258206"/>
                      <a:pt x="705828" y="257323"/>
                      <a:pt x="710483" y="256542"/>
                    </a:cubicBezTo>
                    <a:cubicBezTo>
                      <a:pt x="719969" y="255113"/>
                      <a:pt x="728491" y="252802"/>
                      <a:pt x="737508" y="250636"/>
                    </a:cubicBezTo>
                    <a:cubicBezTo>
                      <a:pt x="754780" y="245823"/>
                      <a:pt x="771589" y="240407"/>
                      <a:pt x="787451" y="234761"/>
                    </a:cubicBezTo>
                    <a:cubicBezTo>
                      <a:pt x="851154" y="212282"/>
                      <a:pt x="906723" y="188660"/>
                      <a:pt x="950455" y="174303"/>
                    </a:cubicBezTo>
                    <a:cubicBezTo>
                      <a:pt x="960748" y="170866"/>
                      <a:pt x="971230" y="168025"/>
                      <a:pt x="981850" y="165794"/>
                    </a:cubicBezTo>
                    <a:cubicBezTo>
                      <a:pt x="984517" y="165292"/>
                      <a:pt x="987133" y="164397"/>
                      <a:pt x="989876" y="164010"/>
                    </a:cubicBezTo>
                    <a:lnTo>
                      <a:pt x="998131" y="162771"/>
                    </a:lnTo>
                    <a:cubicBezTo>
                      <a:pt x="1003805" y="161782"/>
                      <a:pt x="1009529" y="161101"/>
                      <a:pt x="1015276" y="160733"/>
                    </a:cubicBezTo>
                    <a:cubicBezTo>
                      <a:pt x="1039222" y="158966"/>
                      <a:pt x="1063272" y="159142"/>
                      <a:pt x="1087190" y="161260"/>
                    </a:cubicBezTo>
                    <a:cubicBezTo>
                      <a:pt x="1122308" y="133676"/>
                      <a:pt x="1155263" y="103444"/>
                      <a:pt x="1185767" y="70830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4" name="Google Shape;444;p4"/>
              <p:cNvSpPr/>
              <p:nvPr/>
            </p:nvSpPr>
            <p:spPr>
              <a:xfrm>
                <a:off x="2166976" y="534943"/>
                <a:ext cx="1212850" cy="266700"/>
              </a:xfrm>
              <a:custGeom>
                <a:rect b="b" l="l" r="r" t="t"/>
                <a:pathLst>
                  <a:path extrusionOk="0" h="266700" w="1212850">
                    <a:moveTo>
                      <a:pt x="14433" y="106712"/>
                    </a:moveTo>
                    <a:cubicBezTo>
                      <a:pt x="28003" y="117545"/>
                      <a:pt x="41910" y="128086"/>
                      <a:pt x="56172" y="138132"/>
                    </a:cubicBezTo>
                    <a:cubicBezTo>
                      <a:pt x="70777" y="147542"/>
                      <a:pt x="85591" y="156699"/>
                      <a:pt x="100724" y="165310"/>
                    </a:cubicBezTo>
                    <a:cubicBezTo>
                      <a:pt x="116180" y="173190"/>
                      <a:pt x="131648" y="181185"/>
                      <a:pt x="147809" y="187573"/>
                    </a:cubicBezTo>
                    <a:cubicBezTo>
                      <a:pt x="164129" y="193595"/>
                      <a:pt x="180819" y="198560"/>
                      <a:pt x="197777" y="202438"/>
                    </a:cubicBezTo>
                    <a:cubicBezTo>
                      <a:pt x="214946" y="205782"/>
                      <a:pt x="232274" y="208251"/>
                      <a:pt x="249694" y="209836"/>
                    </a:cubicBezTo>
                    <a:cubicBezTo>
                      <a:pt x="267265" y="210922"/>
                      <a:pt x="284740" y="211677"/>
                      <a:pt x="302050" y="212211"/>
                    </a:cubicBezTo>
                    <a:cubicBezTo>
                      <a:pt x="319538" y="212071"/>
                      <a:pt x="336664" y="212509"/>
                      <a:pt x="353593" y="213150"/>
                    </a:cubicBezTo>
                    <a:cubicBezTo>
                      <a:pt x="370643" y="213195"/>
                      <a:pt x="387293" y="214420"/>
                      <a:pt x="403822" y="215983"/>
                    </a:cubicBezTo>
                    <a:cubicBezTo>
                      <a:pt x="420427" y="217037"/>
                      <a:pt x="436778" y="219304"/>
                      <a:pt x="453104" y="221837"/>
                    </a:cubicBezTo>
                    <a:cubicBezTo>
                      <a:pt x="469493" y="223837"/>
                      <a:pt x="485788" y="226759"/>
                      <a:pt x="502133" y="229940"/>
                    </a:cubicBezTo>
                    <a:cubicBezTo>
                      <a:pt x="510330" y="231210"/>
                      <a:pt x="518503" y="233013"/>
                      <a:pt x="526726" y="234518"/>
                    </a:cubicBezTo>
                    <a:lnTo>
                      <a:pt x="551415" y="240005"/>
                    </a:lnTo>
                    <a:cubicBezTo>
                      <a:pt x="567925" y="243180"/>
                      <a:pt x="584581" y="247320"/>
                      <a:pt x="601389" y="251098"/>
                    </a:cubicBezTo>
                    <a:cubicBezTo>
                      <a:pt x="618192" y="254413"/>
                      <a:pt x="635171" y="258013"/>
                      <a:pt x="652285" y="261004"/>
                    </a:cubicBezTo>
                    <a:cubicBezTo>
                      <a:pt x="669373" y="263436"/>
                      <a:pt x="686625" y="265709"/>
                      <a:pt x="703917" y="267113"/>
                    </a:cubicBezTo>
                    <a:cubicBezTo>
                      <a:pt x="712546" y="267532"/>
                      <a:pt x="721201" y="267932"/>
                      <a:pt x="729843" y="268002"/>
                    </a:cubicBezTo>
                    <a:cubicBezTo>
                      <a:pt x="738499" y="268180"/>
                      <a:pt x="747173" y="268326"/>
                      <a:pt x="755821" y="268065"/>
                    </a:cubicBezTo>
                    <a:lnTo>
                      <a:pt x="807657" y="264598"/>
                    </a:lnTo>
                    <a:lnTo>
                      <a:pt x="859511" y="258693"/>
                    </a:lnTo>
                    <a:cubicBezTo>
                      <a:pt x="876656" y="255797"/>
                      <a:pt x="893940" y="253073"/>
                      <a:pt x="911111" y="249745"/>
                    </a:cubicBezTo>
                    <a:cubicBezTo>
                      <a:pt x="928097" y="245688"/>
                      <a:pt x="945115" y="241535"/>
                      <a:pt x="961911" y="236652"/>
                    </a:cubicBezTo>
                    <a:cubicBezTo>
                      <a:pt x="978548" y="231187"/>
                      <a:pt x="995028" y="225260"/>
                      <a:pt x="1011352" y="218872"/>
                    </a:cubicBezTo>
                    <a:cubicBezTo>
                      <a:pt x="1076214" y="191577"/>
                      <a:pt x="1136046" y="153610"/>
                      <a:pt x="1188364" y="106547"/>
                    </a:cubicBezTo>
                    <a:cubicBezTo>
                      <a:pt x="1197496" y="98012"/>
                      <a:pt x="1206360" y="89268"/>
                      <a:pt x="1215111" y="80467"/>
                    </a:cubicBezTo>
                    <a:cubicBezTo>
                      <a:pt x="1184600" y="51327"/>
                      <a:pt x="1152020" y="24434"/>
                      <a:pt x="1117625" y="0"/>
                    </a:cubicBezTo>
                    <a:cubicBezTo>
                      <a:pt x="1061275" y="21260"/>
                      <a:pt x="1005865" y="39814"/>
                      <a:pt x="950620" y="58007"/>
                    </a:cubicBezTo>
                    <a:cubicBezTo>
                      <a:pt x="936435" y="62351"/>
                      <a:pt x="922414" y="67075"/>
                      <a:pt x="908552" y="72314"/>
                    </a:cubicBezTo>
                    <a:cubicBezTo>
                      <a:pt x="894410" y="76759"/>
                      <a:pt x="880440" y="81801"/>
                      <a:pt x="866457" y="87014"/>
                    </a:cubicBezTo>
                    <a:cubicBezTo>
                      <a:pt x="852291" y="91611"/>
                      <a:pt x="838181" y="96634"/>
                      <a:pt x="823982" y="101581"/>
                    </a:cubicBezTo>
                    <a:lnTo>
                      <a:pt x="780802" y="114916"/>
                    </a:lnTo>
                    <a:lnTo>
                      <a:pt x="736835" y="126448"/>
                    </a:lnTo>
                    <a:cubicBezTo>
                      <a:pt x="722052" y="129889"/>
                      <a:pt x="707237" y="133693"/>
                      <a:pt x="692385" y="138157"/>
                    </a:cubicBezTo>
                    <a:cubicBezTo>
                      <a:pt x="677458" y="141967"/>
                      <a:pt x="662430" y="146179"/>
                      <a:pt x="647300" y="150793"/>
                    </a:cubicBezTo>
                    <a:lnTo>
                      <a:pt x="601256" y="163011"/>
                    </a:lnTo>
                    <a:cubicBezTo>
                      <a:pt x="585749" y="166484"/>
                      <a:pt x="570071" y="169609"/>
                      <a:pt x="554266" y="172180"/>
                    </a:cubicBezTo>
                    <a:cubicBezTo>
                      <a:pt x="538499" y="174314"/>
                      <a:pt x="522656" y="175406"/>
                      <a:pt x="506774" y="176092"/>
                    </a:cubicBezTo>
                    <a:cubicBezTo>
                      <a:pt x="490953" y="176120"/>
                      <a:pt x="475141" y="175353"/>
                      <a:pt x="459397" y="173793"/>
                    </a:cubicBezTo>
                    <a:cubicBezTo>
                      <a:pt x="443708" y="171810"/>
                      <a:pt x="428155" y="168869"/>
                      <a:pt x="412826" y="164986"/>
                    </a:cubicBezTo>
                    <a:cubicBezTo>
                      <a:pt x="397540" y="160585"/>
                      <a:pt x="382554" y="155199"/>
                      <a:pt x="367963" y="148863"/>
                    </a:cubicBezTo>
                    <a:cubicBezTo>
                      <a:pt x="353396" y="142240"/>
                      <a:pt x="339268" y="134398"/>
                      <a:pt x="325374" y="126543"/>
                    </a:cubicBezTo>
                    <a:cubicBezTo>
                      <a:pt x="311563" y="118358"/>
                      <a:pt x="298196" y="109398"/>
                      <a:pt x="284772" y="101308"/>
                    </a:cubicBezTo>
                    <a:lnTo>
                      <a:pt x="265017" y="88494"/>
                    </a:lnTo>
                    <a:cubicBezTo>
                      <a:pt x="258407" y="84417"/>
                      <a:pt x="251828" y="80391"/>
                      <a:pt x="245148" y="76727"/>
                    </a:cubicBezTo>
                    <a:cubicBezTo>
                      <a:pt x="232267" y="68796"/>
                      <a:pt x="218937" y="61619"/>
                      <a:pt x="205226" y="55232"/>
                    </a:cubicBezTo>
                    <a:cubicBezTo>
                      <a:pt x="191891" y="48400"/>
                      <a:pt x="178219" y="42412"/>
                      <a:pt x="164332" y="36735"/>
                    </a:cubicBezTo>
                    <a:cubicBezTo>
                      <a:pt x="150692" y="30620"/>
                      <a:pt x="137109" y="24359"/>
                      <a:pt x="123057" y="18739"/>
                    </a:cubicBezTo>
                    <a:cubicBezTo>
                      <a:pt x="115310" y="15221"/>
                      <a:pt x="107518" y="11716"/>
                      <a:pt x="99657" y="8280"/>
                    </a:cubicBezTo>
                    <a:cubicBezTo>
                      <a:pt x="64347" y="34222"/>
                      <a:pt x="31034" y="62778"/>
                      <a:pt x="0" y="93707"/>
                    </a:cubicBezTo>
                    <a:cubicBezTo>
                      <a:pt x="4775" y="98082"/>
                      <a:pt x="9544" y="102464"/>
                      <a:pt x="14433" y="106712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5" name="Google Shape;445;p4"/>
              <p:cNvSpPr/>
              <p:nvPr/>
            </p:nvSpPr>
            <p:spPr>
              <a:xfrm>
                <a:off x="1941919" y="733469"/>
                <a:ext cx="1625600" cy="419100"/>
              </a:xfrm>
              <a:custGeom>
                <a:rect b="b" l="l" r="r" t="t"/>
                <a:pathLst>
                  <a:path extrusionOk="0" h="419100" w="1625600">
                    <a:moveTo>
                      <a:pt x="126911" y="259817"/>
                    </a:moveTo>
                    <a:cubicBezTo>
                      <a:pt x="141237" y="257499"/>
                      <a:pt x="155486" y="255264"/>
                      <a:pt x="169850" y="253340"/>
                    </a:cubicBezTo>
                    <a:lnTo>
                      <a:pt x="191332" y="250482"/>
                    </a:lnTo>
                    <a:cubicBezTo>
                      <a:pt x="198488" y="249688"/>
                      <a:pt x="205619" y="249003"/>
                      <a:pt x="212820" y="248082"/>
                    </a:cubicBezTo>
                    <a:cubicBezTo>
                      <a:pt x="227120" y="246628"/>
                      <a:pt x="241503" y="245396"/>
                      <a:pt x="255753" y="244951"/>
                    </a:cubicBezTo>
                    <a:cubicBezTo>
                      <a:pt x="262960" y="244520"/>
                      <a:pt x="270015" y="244545"/>
                      <a:pt x="277133" y="244532"/>
                    </a:cubicBezTo>
                    <a:cubicBezTo>
                      <a:pt x="280708" y="244532"/>
                      <a:pt x="284239" y="244411"/>
                      <a:pt x="287884" y="244570"/>
                    </a:cubicBezTo>
                    <a:lnTo>
                      <a:pt x="298882" y="245205"/>
                    </a:lnTo>
                    <a:cubicBezTo>
                      <a:pt x="359137" y="247908"/>
                      <a:pt x="418757" y="258692"/>
                      <a:pt x="476142" y="277266"/>
                    </a:cubicBezTo>
                    <a:cubicBezTo>
                      <a:pt x="505352" y="286353"/>
                      <a:pt x="534264" y="297002"/>
                      <a:pt x="563093" y="308445"/>
                    </a:cubicBezTo>
                    <a:cubicBezTo>
                      <a:pt x="592004" y="319557"/>
                      <a:pt x="620719" y="331724"/>
                      <a:pt x="650088" y="343230"/>
                    </a:cubicBezTo>
                    <a:cubicBezTo>
                      <a:pt x="708571" y="366306"/>
                      <a:pt x="768744" y="390004"/>
                      <a:pt x="833603" y="404768"/>
                    </a:cubicBezTo>
                    <a:cubicBezTo>
                      <a:pt x="849662" y="409213"/>
                      <a:pt x="866229" y="411378"/>
                      <a:pt x="882815" y="414293"/>
                    </a:cubicBezTo>
                    <a:cubicBezTo>
                      <a:pt x="899474" y="417118"/>
                      <a:pt x="916284" y="418971"/>
                      <a:pt x="933158" y="419843"/>
                    </a:cubicBezTo>
                    <a:lnTo>
                      <a:pt x="945858" y="420827"/>
                    </a:lnTo>
                    <a:lnTo>
                      <a:pt x="952208" y="421310"/>
                    </a:lnTo>
                    <a:lnTo>
                      <a:pt x="958558" y="421310"/>
                    </a:lnTo>
                    <a:lnTo>
                      <a:pt x="984085" y="421234"/>
                    </a:lnTo>
                    <a:cubicBezTo>
                      <a:pt x="992734" y="421030"/>
                      <a:pt x="1000906" y="421049"/>
                      <a:pt x="1010018" y="420599"/>
                    </a:cubicBezTo>
                    <a:cubicBezTo>
                      <a:pt x="1015098" y="420065"/>
                      <a:pt x="1020496" y="419589"/>
                      <a:pt x="1025379" y="418871"/>
                    </a:cubicBezTo>
                    <a:cubicBezTo>
                      <a:pt x="1030262" y="418154"/>
                      <a:pt x="1035114" y="417309"/>
                      <a:pt x="1039787" y="416408"/>
                    </a:cubicBezTo>
                    <a:cubicBezTo>
                      <a:pt x="1057372" y="412960"/>
                      <a:pt x="1074733" y="408454"/>
                      <a:pt x="1091775" y="402914"/>
                    </a:cubicBezTo>
                    <a:cubicBezTo>
                      <a:pt x="1108285" y="397834"/>
                      <a:pt x="1123798" y="392055"/>
                      <a:pt x="1139146" y="386036"/>
                    </a:cubicBezTo>
                    <a:cubicBezTo>
                      <a:pt x="1169727" y="374040"/>
                      <a:pt x="1198969" y="360953"/>
                      <a:pt x="1227855" y="347821"/>
                    </a:cubicBezTo>
                    <a:cubicBezTo>
                      <a:pt x="1285450" y="321380"/>
                      <a:pt x="1341476" y="294291"/>
                      <a:pt x="1396606" y="266592"/>
                    </a:cubicBezTo>
                    <a:cubicBezTo>
                      <a:pt x="1451852" y="239109"/>
                      <a:pt x="1505896" y="210769"/>
                      <a:pt x="1559268" y="182137"/>
                    </a:cubicBezTo>
                    <a:cubicBezTo>
                      <a:pt x="1582484" y="169704"/>
                      <a:pt x="1605612" y="157326"/>
                      <a:pt x="1628654" y="145002"/>
                    </a:cubicBezTo>
                    <a:cubicBezTo>
                      <a:pt x="1604962" y="94022"/>
                      <a:pt x="1576380" y="45461"/>
                      <a:pt x="1543310" y="0"/>
                    </a:cubicBezTo>
                    <a:cubicBezTo>
                      <a:pt x="1522322" y="9343"/>
                      <a:pt x="1501578" y="19016"/>
                      <a:pt x="1481080" y="29020"/>
                    </a:cubicBezTo>
                    <a:cubicBezTo>
                      <a:pt x="1367492" y="83934"/>
                      <a:pt x="1262501" y="151575"/>
                      <a:pt x="1158094" y="212706"/>
                    </a:cubicBezTo>
                    <a:cubicBezTo>
                      <a:pt x="1132059" y="227914"/>
                      <a:pt x="1105929" y="242405"/>
                      <a:pt x="1080243" y="256026"/>
                    </a:cubicBezTo>
                    <a:cubicBezTo>
                      <a:pt x="1067397" y="262668"/>
                      <a:pt x="1054608" y="269284"/>
                      <a:pt x="1042238" y="275304"/>
                    </a:cubicBezTo>
                    <a:cubicBezTo>
                      <a:pt x="1029830" y="281172"/>
                      <a:pt x="1017543" y="286988"/>
                      <a:pt x="1006367" y="291325"/>
                    </a:cubicBezTo>
                    <a:lnTo>
                      <a:pt x="998245" y="294329"/>
                    </a:lnTo>
                    <a:cubicBezTo>
                      <a:pt x="995604" y="295339"/>
                      <a:pt x="993337" y="295993"/>
                      <a:pt x="990835" y="296907"/>
                    </a:cubicBezTo>
                    <a:cubicBezTo>
                      <a:pt x="984631" y="298456"/>
                      <a:pt x="977398" y="299872"/>
                      <a:pt x="970687" y="301384"/>
                    </a:cubicBezTo>
                    <a:lnTo>
                      <a:pt x="950112" y="306229"/>
                    </a:lnTo>
                    <a:lnTo>
                      <a:pt x="944937" y="307429"/>
                    </a:lnTo>
                    <a:lnTo>
                      <a:pt x="939730" y="308191"/>
                    </a:lnTo>
                    <a:lnTo>
                      <a:pt x="929278" y="309734"/>
                    </a:lnTo>
                    <a:cubicBezTo>
                      <a:pt x="915308" y="311639"/>
                      <a:pt x="901218" y="314452"/>
                      <a:pt x="886955" y="315030"/>
                    </a:cubicBezTo>
                    <a:cubicBezTo>
                      <a:pt x="872608" y="316484"/>
                      <a:pt x="858196" y="317217"/>
                      <a:pt x="843775" y="317227"/>
                    </a:cubicBezTo>
                    <a:cubicBezTo>
                      <a:pt x="829291" y="317011"/>
                      <a:pt x="814629" y="317424"/>
                      <a:pt x="799960" y="315862"/>
                    </a:cubicBezTo>
                    <a:lnTo>
                      <a:pt x="777856" y="314160"/>
                    </a:lnTo>
                    <a:cubicBezTo>
                      <a:pt x="770465" y="313703"/>
                      <a:pt x="763143" y="312147"/>
                      <a:pt x="755758" y="311175"/>
                    </a:cubicBezTo>
                    <a:cubicBezTo>
                      <a:pt x="740988" y="309042"/>
                      <a:pt x="726237" y="306521"/>
                      <a:pt x="711518" y="303086"/>
                    </a:cubicBezTo>
                    <a:lnTo>
                      <a:pt x="689464" y="298006"/>
                    </a:lnTo>
                    <a:cubicBezTo>
                      <a:pt x="682104" y="296228"/>
                      <a:pt x="674795" y="294081"/>
                      <a:pt x="667506" y="291960"/>
                    </a:cubicBezTo>
                    <a:lnTo>
                      <a:pt x="645585" y="285610"/>
                    </a:lnTo>
                    <a:cubicBezTo>
                      <a:pt x="638277" y="283324"/>
                      <a:pt x="631063" y="280778"/>
                      <a:pt x="623792" y="278378"/>
                    </a:cubicBezTo>
                    <a:lnTo>
                      <a:pt x="602025" y="271005"/>
                    </a:lnTo>
                    <a:lnTo>
                      <a:pt x="580352" y="262966"/>
                    </a:lnTo>
                    <a:cubicBezTo>
                      <a:pt x="551396" y="252451"/>
                      <a:pt x="522707" y="240582"/>
                      <a:pt x="493814" y="228587"/>
                    </a:cubicBezTo>
                    <a:cubicBezTo>
                      <a:pt x="436099" y="204591"/>
                      <a:pt x="377870" y="178422"/>
                      <a:pt x="315157" y="157905"/>
                    </a:cubicBezTo>
                    <a:lnTo>
                      <a:pt x="303428" y="153943"/>
                    </a:lnTo>
                    <a:cubicBezTo>
                      <a:pt x="299485" y="152673"/>
                      <a:pt x="295326" y="151625"/>
                      <a:pt x="291268" y="150451"/>
                    </a:cubicBezTo>
                    <a:cubicBezTo>
                      <a:pt x="283102" y="148158"/>
                      <a:pt x="274873" y="145840"/>
                      <a:pt x="266675" y="144101"/>
                    </a:cubicBezTo>
                    <a:cubicBezTo>
                      <a:pt x="250215" y="140113"/>
                      <a:pt x="233725" y="137020"/>
                      <a:pt x="217145" y="134207"/>
                    </a:cubicBezTo>
                    <a:cubicBezTo>
                      <a:pt x="208890" y="132937"/>
                      <a:pt x="200577" y="131616"/>
                      <a:pt x="192278" y="130651"/>
                    </a:cubicBezTo>
                    <a:lnTo>
                      <a:pt x="167399" y="128041"/>
                    </a:lnTo>
                    <a:cubicBezTo>
                      <a:pt x="150857" y="127045"/>
                      <a:pt x="134214" y="125755"/>
                      <a:pt x="117710" y="125800"/>
                    </a:cubicBezTo>
                    <a:cubicBezTo>
                      <a:pt x="97777" y="125514"/>
                      <a:pt x="77946" y="126289"/>
                      <a:pt x="58223" y="127800"/>
                    </a:cubicBezTo>
                    <a:cubicBezTo>
                      <a:pt x="33959" y="177144"/>
                      <a:pt x="14462" y="228692"/>
                      <a:pt x="0" y="281743"/>
                    </a:cubicBezTo>
                    <a:cubicBezTo>
                      <a:pt x="42388" y="273907"/>
                      <a:pt x="84692" y="266598"/>
                      <a:pt x="126911" y="259817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6" name="Google Shape;446;p4"/>
              <p:cNvSpPr/>
              <p:nvPr/>
            </p:nvSpPr>
            <p:spPr>
              <a:xfrm>
                <a:off x="1911350" y="1116410"/>
                <a:ext cx="1733550" cy="463550"/>
              </a:xfrm>
              <a:custGeom>
                <a:rect b="b" l="l" r="r" t="t"/>
                <a:pathLst>
                  <a:path extrusionOk="0" h="463550" w="1733550">
                    <a:moveTo>
                      <a:pt x="180740" y="143354"/>
                    </a:moveTo>
                    <a:cubicBezTo>
                      <a:pt x="185871" y="143849"/>
                      <a:pt x="190976" y="143608"/>
                      <a:pt x="196113" y="144579"/>
                    </a:cubicBezTo>
                    <a:cubicBezTo>
                      <a:pt x="201244" y="145379"/>
                      <a:pt x="206369" y="146167"/>
                      <a:pt x="211512" y="146795"/>
                    </a:cubicBezTo>
                    <a:lnTo>
                      <a:pt x="219221" y="147773"/>
                    </a:lnTo>
                    <a:cubicBezTo>
                      <a:pt x="221819" y="147976"/>
                      <a:pt x="224402" y="148339"/>
                      <a:pt x="226955" y="148859"/>
                    </a:cubicBezTo>
                    <a:cubicBezTo>
                      <a:pt x="232118" y="149932"/>
                      <a:pt x="237299" y="150878"/>
                      <a:pt x="242507" y="151748"/>
                    </a:cubicBezTo>
                    <a:cubicBezTo>
                      <a:pt x="247714" y="152618"/>
                      <a:pt x="252940" y="153399"/>
                      <a:pt x="258185" y="154244"/>
                    </a:cubicBezTo>
                    <a:cubicBezTo>
                      <a:pt x="263411" y="155514"/>
                      <a:pt x="268707" y="156600"/>
                      <a:pt x="273983" y="157774"/>
                    </a:cubicBezTo>
                    <a:cubicBezTo>
                      <a:pt x="284569" y="159952"/>
                      <a:pt x="295713" y="161832"/>
                      <a:pt x="304889" y="164048"/>
                    </a:cubicBezTo>
                    <a:cubicBezTo>
                      <a:pt x="347189" y="174021"/>
                      <a:pt x="387709" y="190421"/>
                      <a:pt x="425037" y="212677"/>
                    </a:cubicBezTo>
                    <a:cubicBezTo>
                      <a:pt x="467146" y="238128"/>
                      <a:pt x="506969" y="267179"/>
                      <a:pt x="544062" y="299506"/>
                    </a:cubicBezTo>
                    <a:cubicBezTo>
                      <a:pt x="582676" y="331891"/>
                      <a:pt x="621716" y="365546"/>
                      <a:pt x="666833" y="393620"/>
                    </a:cubicBezTo>
                    <a:cubicBezTo>
                      <a:pt x="689686" y="407907"/>
                      <a:pt x="713702" y="420245"/>
                      <a:pt x="738626" y="430501"/>
                    </a:cubicBezTo>
                    <a:cubicBezTo>
                      <a:pt x="763773" y="441143"/>
                      <a:pt x="789737" y="449739"/>
                      <a:pt x="816267" y="456205"/>
                    </a:cubicBezTo>
                    <a:cubicBezTo>
                      <a:pt x="844398" y="463061"/>
                      <a:pt x="873281" y="466346"/>
                      <a:pt x="902233" y="465984"/>
                    </a:cubicBezTo>
                    <a:cubicBezTo>
                      <a:pt x="931964" y="465332"/>
                      <a:pt x="961475" y="460725"/>
                      <a:pt x="989990" y="452287"/>
                    </a:cubicBezTo>
                    <a:cubicBezTo>
                      <a:pt x="1046855" y="435669"/>
                      <a:pt x="1094499" y="406269"/>
                      <a:pt x="1137361" y="380317"/>
                    </a:cubicBezTo>
                    <a:cubicBezTo>
                      <a:pt x="1180363" y="353977"/>
                      <a:pt x="1219911" y="329948"/>
                      <a:pt x="1258615" y="311254"/>
                    </a:cubicBezTo>
                    <a:cubicBezTo>
                      <a:pt x="1263523" y="309006"/>
                      <a:pt x="1268140" y="306638"/>
                      <a:pt x="1273258" y="304459"/>
                    </a:cubicBezTo>
                    <a:cubicBezTo>
                      <a:pt x="1278376" y="302281"/>
                      <a:pt x="1283564" y="300148"/>
                      <a:pt x="1288644" y="297855"/>
                    </a:cubicBezTo>
                    <a:lnTo>
                      <a:pt x="1303922" y="291074"/>
                    </a:lnTo>
                    <a:lnTo>
                      <a:pt x="1311504" y="287581"/>
                    </a:lnTo>
                    <a:lnTo>
                      <a:pt x="1319213" y="284565"/>
                    </a:lnTo>
                    <a:cubicBezTo>
                      <a:pt x="1329531" y="280653"/>
                      <a:pt x="1339672" y="276310"/>
                      <a:pt x="1349889" y="272201"/>
                    </a:cubicBezTo>
                    <a:cubicBezTo>
                      <a:pt x="1360132" y="268283"/>
                      <a:pt x="1370546" y="265001"/>
                      <a:pt x="1380769" y="261044"/>
                    </a:cubicBezTo>
                    <a:cubicBezTo>
                      <a:pt x="1422031" y="246573"/>
                      <a:pt x="1464256" y="235011"/>
                      <a:pt x="1507134" y="226443"/>
                    </a:cubicBezTo>
                    <a:cubicBezTo>
                      <a:pt x="1517986" y="224678"/>
                      <a:pt x="1528902" y="223091"/>
                      <a:pt x="1539843" y="221001"/>
                    </a:cubicBezTo>
                    <a:cubicBezTo>
                      <a:pt x="1550835" y="219433"/>
                      <a:pt x="1561935" y="218372"/>
                      <a:pt x="1573066" y="216988"/>
                    </a:cubicBezTo>
                    <a:lnTo>
                      <a:pt x="1581436" y="215966"/>
                    </a:lnTo>
                    <a:lnTo>
                      <a:pt x="1589869" y="215331"/>
                    </a:lnTo>
                    <a:lnTo>
                      <a:pt x="1606811" y="214061"/>
                    </a:lnTo>
                    <a:cubicBezTo>
                      <a:pt x="1618113" y="213007"/>
                      <a:pt x="1629550" y="212791"/>
                      <a:pt x="1641056" y="212353"/>
                    </a:cubicBezTo>
                    <a:cubicBezTo>
                      <a:pt x="1672019" y="211394"/>
                      <a:pt x="1703654" y="211654"/>
                      <a:pt x="1735772" y="212905"/>
                    </a:cubicBezTo>
                    <a:cubicBezTo>
                      <a:pt x="1738469" y="185016"/>
                      <a:pt x="1739843" y="156769"/>
                      <a:pt x="1739894" y="128164"/>
                    </a:cubicBezTo>
                    <a:cubicBezTo>
                      <a:pt x="1739894" y="122068"/>
                      <a:pt x="1739786" y="115998"/>
                      <a:pt x="1739665" y="109934"/>
                    </a:cubicBezTo>
                    <a:cubicBezTo>
                      <a:pt x="1711449" y="100207"/>
                      <a:pt x="1682682" y="92161"/>
                      <a:pt x="1653515" y="85835"/>
                    </a:cubicBezTo>
                    <a:cubicBezTo>
                      <a:pt x="1545870" y="61994"/>
                      <a:pt x="1433928" y="65941"/>
                      <a:pt x="1328229" y="97303"/>
                    </a:cubicBezTo>
                    <a:cubicBezTo>
                      <a:pt x="1315091" y="101380"/>
                      <a:pt x="1301960" y="105647"/>
                      <a:pt x="1288980" y="110162"/>
                    </a:cubicBezTo>
                    <a:cubicBezTo>
                      <a:pt x="1276318" y="115344"/>
                      <a:pt x="1263580" y="120360"/>
                      <a:pt x="1251014" y="125777"/>
                    </a:cubicBezTo>
                    <a:cubicBezTo>
                      <a:pt x="1238244" y="130857"/>
                      <a:pt x="1226477" y="137518"/>
                      <a:pt x="1214272" y="143500"/>
                    </a:cubicBezTo>
                    <a:cubicBezTo>
                      <a:pt x="1208202" y="146535"/>
                      <a:pt x="1202207" y="149697"/>
                      <a:pt x="1196207" y="152859"/>
                    </a:cubicBezTo>
                    <a:cubicBezTo>
                      <a:pt x="1190206" y="156022"/>
                      <a:pt x="1184053" y="159787"/>
                      <a:pt x="1178001" y="163229"/>
                    </a:cubicBezTo>
                    <a:cubicBezTo>
                      <a:pt x="1129741" y="191690"/>
                      <a:pt x="1088669" y="225326"/>
                      <a:pt x="1050595" y="255406"/>
                    </a:cubicBezTo>
                    <a:cubicBezTo>
                      <a:pt x="1016420" y="283645"/>
                      <a:pt x="980158" y="309258"/>
                      <a:pt x="942118" y="332025"/>
                    </a:cubicBezTo>
                    <a:cubicBezTo>
                      <a:pt x="924602" y="342020"/>
                      <a:pt x="906161" y="350297"/>
                      <a:pt x="887051" y="356739"/>
                    </a:cubicBezTo>
                    <a:cubicBezTo>
                      <a:pt x="866974" y="363210"/>
                      <a:pt x="846179" y="367191"/>
                      <a:pt x="825132" y="368594"/>
                    </a:cubicBezTo>
                    <a:cubicBezTo>
                      <a:pt x="802562" y="370054"/>
                      <a:pt x="779900" y="368965"/>
                      <a:pt x="757574" y="365350"/>
                    </a:cubicBezTo>
                    <a:cubicBezTo>
                      <a:pt x="751923" y="364530"/>
                      <a:pt x="746531" y="363305"/>
                      <a:pt x="740963" y="362232"/>
                    </a:cubicBezTo>
                    <a:lnTo>
                      <a:pt x="724529" y="358034"/>
                    </a:lnTo>
                    <a:cubicBezTo>
                      <a:pt x="713615" y="354672"/>
                      <a:pt x="702919" y="350643"/>
                      <a:pt x="692499" y="345969"/>
                    </a:cubicBezTo>
                    <a:cubicBezTo>
                      <a:pt x="649710" y="325504"/>
                      <a:pt x="611318" y="296898"/>
                      <a:pt x="579469" y="261749"/>
                    </a:cubicBezTo>
                    <a:cubicBezTo>
                      <a:pt x="545814" y="226551"/>
                      <a:pt x="516928" y="185848"/>
                      <a:pt x="482733" y="145227"/>
                    </a:cubicBezTo>
                    <a:cubicBezTo>
                      <a:pt x="465132" y="124151"/>
                      <a:pt x="445904" y="104488"/>
                      <a:pt x="425228" y="86419"/>
                    </a:cubicBezTo>
                    <a:cubicBezTo>
                      <a:pt x="414255" y="77057"/>
                      <a:pt x="402771" y="68311"/>
                      <a:pt x="390830" y="60219"/>
                    </a:cubicBezTo>
                    <a:cubicBezTo>
                      <a:pt x="378421" y="52152"/>
                      <a:pt x="365530" y="44853"/>
                      <a:pt x="352228" y="38363"/>
                    </a:cubicBezTo>
                    <a:lnTo>
                      <a:pt x="342024" y="33702"/>
                    </a:lnTo>
                    <a:cubicBezTo>
                      <a:pt x="338525" y="32076"/>
                      <a:pt x="335248" y="30781"/>
                      <a:pt x="332048" y="29587"/>
                    </a:cubicBezTo>
                    <a:lnTo>
                      <a:pt x="312445" y="22405"/>
                    </a:lnTo>
                    <a:cubicBezTo>
                      <a:pt x="305860" y="20145"/>
                      <a:pt x="299288" y="17770"/>
                      <a:pt x="292646" y="15630"/>
                    </a:cubicBezTo>
                    <a:cubicBezTo>
                      <a:pt x="285820" y="13858"/>
                      <a:pt x="278936" y="12144"/>
                      <a:pt x="272034" y="10588"/>
                    </a:cubicBezTo>
                    <a:cubicBezTo>
                      <a:pt x="265132" y="9032"/>
                      <a:pt x="258216" y="7413"/>
                      <a:pt x="251276" y="6009"/>
                    </a:cubicBezTo>
                    <a:cubicBezTo>
                      <a:pt x="244354" y="4479"/>
                      <a:pt x="237096" y="3996"/>
                      <a:pt x="230010" y="3088"/>
                    </a:cubicBezTo>
                    <a:cubicBezTo>
                      <a:pt x="222923" y="2180"/>
                      <a:pt x="215741" y="1539"/>
                      <a:pt x="208610" y="860"/>
                    </a:cubicBezTo>
                    <a:cubicBezTo>
                      <a:pt x="205026" y="454"/>
                      <a:pt x="201422" y="259"/>
                      <a:pt x="197815" y="275"/>
                    </a:cubicBezTo>
                    <a:lnTo>
                      <a:pt x="186976" y="91"/>
                    </a:lnTo>
                    <a:lnTo>
                      <a:pt x="165322" y="2"/>
                    </a:lnTo>
                    <a:cubicBezTo>
                      <a:pt x="158115" y="-55"/>
                      <a:pt x="150895" y="949"/>
                      <a:pt x="143732" y="1469"/>
                    </a:cubicBezTo>
                    <a:lnTo>
                      <a:pt x="122180" y="3469"/>
                    </a:lnTo>
                    <a:cubicBezTo>
                      <a:pt x="115068" y="4511"/>
                      <a:pt x="108014" y="5933"/>
                      <a:pt x="100952" y="7178"/>
                    </a:cubicBezTo>
                    <a:cubicBezTo>
                      <a:pt x="93891" y="8422"/>
                      <a:pt x="86836" y="9762"/>
                      <a:pt x="79902" y="11363"/>
                    </a:cubicBezTo>
                    <a:lnTo>
                      <a:pt x="59398" y="17039"/>
                    </a:lnTo>
                    <a:cubicBezTo>
                      <a:pt x="52654" y="19122"/>
                      <a:pt x="45669" y="20653"/>
                      <a:pt x="39205" y="23243"/>
                    </a:cubicBezTo>
                    <a:lnTo>
                      <a:pt x="19628" y="30571"/>
                    </a:lnTo>
                    <a:cubicBezTo>
                      <a:pt x="14618" y="32540"/>
                      <a:pt x="9715" y="34648"/>
                      <a:pt x="4813" y="36763"/>
                    </a:cubicBezTo>
                    <a:cubicBezTo>
                      <a:pt x="1625" y="67134"/>
                      <a:pt x="18" y="97651"/>
                      <a:pt x="0" y="128190"/>
                    </a:cubicBezTo>
                    <a:cubicBezTo>
                      <a:pt x="0" y="139937"/>
                      <a:pt x="305" y="151609"/>
                      <a:pt x="762" y="163242"/>
                    </a:cubicBezTo>
                    <a:cubicBezTo>
                      <a:pt x="19342" y="158359"/>
                      <a:pt x="37624" y="154072"/>
                      <a:pt x="55581" y="150777"/>
                    </a:cubicBezTo>
                    <a:cubicBezTo>
                      <a:pt x="96780" y="142704"/>
                      <a:pt x="138876" y="140208"/>
                      <a:pt x="180740" y="143354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447" name="Google Shape;447;p4"/>
          <p:cNvGrpSpPr/>
          <p:nvPr/>
        </p:nvGrpSpPr>
        <p:grpSpPr>
          <a:xfrm>
            <a:off x="646288" y="347874"/>
            <a:ext cx="621469" cy="622427"/>
            <a:chOff x="7512049" y="977900"/>
            <a:chExt cx="4121150" cy="4127500"/>
          </a:xfrm>
        </p:grpSpPr>
        <p:sp>
          <p:nvSpPr>
            <p:cNvPr id="448" name="Google Shape;448;p4"/>
            <p:cNvSpPr/>
            <p:nvPr/>
          </p:nvSpPr>
          <p:spPr>
            <a:xfrm>
              <a:off x="7512049" y="977900"/>
              <a:ext cx="4121150" cy="4127500"/>
            </a:xfrm>
            <a:custGeom>
              <a:rect b="b" l="l" r="r" t="t"/>
              <a:pathLst>
                <a:path extrusionOk="0" h="4127500" w="4121150">
                  <a:moveTo>
                    <a:pt x="4032251" y="1435100"/>
                  </a:moveTo>
                  <a:lnTo>
                    <a:pt x="3988894" y="1425093"/>
                  </a:lnTo>
                  <a:cubicBezTo>
                    <a:pt x="3929331" y="1248583"/>
                    <a:pt x="3845874" y="1081063"/>
                    <a:pt x="3740850" y="927202"/>
                  </a:cubicBezTo>
                  <a:lnTo>
                    <a:pt x="3765551" y="806450"/>
                  </a:lnTo>
                  <a:cubicBezTo>
                    <a:pt x="3695701" y="704850"/>
                    <a:pt x="3511551" y="558800"/>
                    <a:pt x="3511551" y="558800"/>
                  </a:cubicBezTo>
                  <a:lnTo>
                    <a:pt x="3444451" y="582028"/>
                  </a:lnTo>
                  <a:cubicBezTo>
                    <a:pt x="3332209" y="477259"/>
                    <a:pt x="3208575" y="385404"/>
                    <a:pt x="3075865" y="308185"/>
                  </a:cubicBezTo>
                  <a:lnTo>
                    <a:pt x="3086101" y="190500"/>
                  </a:lnTo>
                  <a:cubicBezTo>
                    <a:pt x="3041651" y="38100"/>
                    <a:pt x="2406651" y="0"/>
                    <a:pt x="2406651" y="0"/>
                  </a:cubicBezTo>
                  <a:lnTo>
                    <a:pt x="2346002" y="53423"/>
                  </a:lnTo>
                  <a:cubicBezTo>
                    <a:pt x="2247281" y="39003"/>
                    <a:pt x="2147645" y="31760"/>
                    <a:pt x="2047876" y="31750"/>
                  </a:cubicBezTo>
                  <a:cubicBezTo>
                    <a:pt x="1583650" y="31069"/>
                    <a:pt x="1133088" y="188811"/>
                    <a:pt x="770663" y="478904"/>
                  </a:cubicBezTo>
                  <a:lnTo>
                    <a:pt x="654051" y="469900"/>
                  </a:lnTo>
                  <a:cubicBezTo>
                    <a:pt x="273051" y="584200"/>
                    <a:pt x="234951" y="996950"/>
                    <a:pt x="234951" y="996950"/>
                  </a:cubicBezTo>
                  <a:lnTo>
                    <a:pt x="246527" y="1104703"/>
                  </a:lnTo>
                  <a:cubicBezTo>
                    <a:pt x="-54688" y="1662320"/>
                    <a:pt x="-81282" y="2327849"/>
                    <a:pt x="174481" y="2907722"/>
                  </a:cubicBezTo>
                  <a:lnTo>
                    <a:pt x="152401" y="3079750"/>
                  </a:lnTo>
                  <a:cubicBezTo>
                    <a:pt x="152401" y="3079750"/>
                    <a:pt x="260351" y="3479800"/>
                    <a:pt x="571501" y="3689350"/>
                  </a:cubicBezTo>
                  <a:lnTo>
                    <a:pt x="816122" y="3715696"/>
                  </a:lnTo>
                  <a:cubicBezTo>
                    <a:pt x="935404" y="3805686"/>
                    <a:pt x="1064181" y="3882343"/>
                    <a:pt x="1200151" y="3944296"/>
                  </a:cubicBezTo>
                  <a:lnTo>
                    <a:pt x="1200151" y="3994150"/>
                  </a:lnTo>
                  <a:cubicBezTo>
                    <a:pt x="1200151" y="3994150"/>
                    <a:pt x="1466851" y="4108450"/>
                    <a:pt x="1625601" y="4127500"/>
                  </a:cubicBezTo>
                  <a:lnTo>
                    <a:pt x="1641737" y="4087152"/>
                  </a:lnTo>
                  <a:cubicBezTo>
                    <a:pt x="2009940" y="4161141"/>
                    <a:pt x="2391368" y="4133009"/>
                    <a:pt x="2744732" y="4005803"/>
                  </a:cubicBezTo>
                  <a:lnTo>
                    <a:pt x="2863851" y="4019550"/>
                  </a:lnTo>
                  <a:cubicBezTo>
                    <a:pt x="2863851" y="4019550"/>
                    <a:pt x="3289301" y="3867150"/>
                    <a:pt x="3308351" y="3771900"/>
                  </a:cubicBezTo>
                  <a:lnTo>
                    <a:pt x="3308351" y="3693675"/>
                  </a:lnTo>
                  <a:cubicBezTo>
                    <a:pt x="3505517" y="3539488"/>
                    <a:pt x="3672909" y="3350636"/>
                    <a:pt x="3802311" y="3136386"/>
                  </a:cubicBezTo>
                  <a:lnTo>
                    <a:pt x="3860801" y="3124200"/>
                  </a:lnTo>
                  <a:cubicBezTo>
                    <a:pt x="3956051" y="3060700"/>
                    <a:pt x="4070351" y="2597150"/>
                    <a:pt x="4070351" y="2597150"/>
                  </a:cubicBezTo>
                  <a:lnTo>
                    <a:pt x="4042767" y="2544356"/>
                  </a:lnTo>
                  <a:cubicBezTo>
                    <a:pt x="4102305" y="2286648"/>
                    <a:pt x="4111768" y="2019899"/>
                    <a:pt x="4070644" y="1758620"/>
                  </a:cubicBezTo>
                  <a:lnTo>
                    <a:pt x="4121151" y="1701800"/>
                  </a:lnTo>
                  <a:cubicBezTo>
                    <a:pt x="4127501" y="1606550"/>
                    <a:pt x="4032251" y="1435100"/>
                    <a:pt x="4032251" y="1435100"/>
                  </a:cubicBezTo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20000">
                  <a:srgbClr val="FFFFFF"/>
                </a:gs>
                <a:gs pos="78000">
                  <a:srgbClr val="251047"/>
                </a:gs>
                <a:gs pos="100000">
                  <a:srgbClr val="251047"/>
                </a:gs>
              </a:gsLst>
              <a:lin ang="2698631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449" name="Google Shape;449;p4"/>
            <p:cNvGrpSpPr/>
            <p:nvPr/>
          </p:nvGrpSpPr>
          <p:grpSpPr>
            <a:xfrm>
              <a:off x="7782261" y="986828"/>
              <a:ext cx="3509633" cy="3805633"/>
              <a:chOff x="7782261" y="986828"/>
              <a:chExt cx="3509633" cy="3805633"/>
            </a:xfrm>
          </p:grpSpPr>
          <p:sp>
            <p:nvSpPr>
              <p:cNvPr id="450" name="Google Shape;450;p4"/>
              <p:cNvSpPr/>
              <p:nvPr/>
            </p:nvSpPr>
            <p:spPr>
              <a:xfrm>
                <a:off x="8543529" y="1450662"/>
                <a:ext cx="812800" cy="647700"/>
              </a:xfrm>
              <a:custGeom>
                <a:rect b="b" l="l" r="r" t="t"/>
                <a:pathLst>
                  <a:path extrusionOk="0" h="647700" w="812800">
                    <a:moveTo>
                      <a:pt x="735016" y="183950"/>
                    </a:moveTo>
                    <a:cubicBezTo>
                      <a:pt x="778405" y="285543"/>
                      <a:pt x="666628" y="430663"/>
                      <a:pt x="485354" y="508084"/>
                    </a:cubicBezTo>
                    <a:cubicBezTo>
                      <a:pt x="304079" y="585505"/>
                      <a:pt x="121953" y="565909"/>
                      <a:pt x="78564" y="464316"/>
                    </a:cubicBezTo>
                    <a:cubicBezTo>
                      <a:pt x="35174" y="362723"/>
                      <a:pt x="146951" y="217604"/>
                      <a:pt x="328226" y="140183"/>
                    </a:cubicBezTo>
                    <a:cubicBezTo>
                      <a:pt x="509500" y="62762"/>
                      <a:pt x="691626" y="82357"/>
                      <a:pt x="735016" y="183950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1" name="Google Shape;451;p4"/>
              <p:cNvSpPr/>
              <p:nvPr/>
            </p:nvSpPr>
            <p:spPr>
              <a:xfrm>
                <a:off x="8612758" y="1543533"/>
                <a:ext cx="673100" cy="393700"/>
              </a:xfrm>
              <a:custGeom>
                <a:rect b="b" l="l" r="r" t="t"/>
                <a:pathLst>
                  <a:path extrusionOk="0" h="393700" w="673100">
                    <a:moveTo>
                      <a:pt x="280570" y="97841"/>
                    </a:moveTo>
                    <a:cubicBezTo>
                      <a:pt x="446552" y="26949"/>
                      <a:pt x="613170" y="37452"/>
                      <a:pt x="673419" y="117703"/>
                    </a:cubicBezTo>
                    <a:cubicBezTo>
                      <a:pt x="671958" y="108565"/>
                      <a:pt x="669400" y="99635"/>
                      <a:pt x="665799" y="91110"/>
                    </a:cubicBezTo>
                    <a:cubicBezTo>
                      <a:pt x="622410" y="-10490"/>
                      <a:pt x="440285" y="-30080"/>
                      <a:pt x="259012" y="47339"/>
                    </a:cubicBezTo>
                    <a:cubicBezTo>
                      <a:pt x="77738" y="124758"/>
                      <a:pt x="-34041" y="269881"/>
                      <a:pt x="9349" y="371475"/>
                    </a:cubicBezTo>
                    <a:cubicBezTo>
                      <a:pt x="13026" y="379975"/>
                      <a:pt x="17716" y="388000"/>
                      <a:pt x="23318" y="395376"/>
                    </a:cubicBezTo>
                    <a:cubicBezTo>
                      <a:pt x="6961" y="296354"/>
                      <a:pt x="114587" y="168726"/>
                      <a:pt x="280570" y="97841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2" name="Google Shape;452;p4"/>
              <p:cNvSpPr/>
              <p:nvPr/>
            </p:nvSpPr>
            <p:spPr>
              <a:xfrm>
                <a:off x="10860094" y="2509381"/>
                <a:ext cx="431800" cy="609600"/>
              </a:xfrm>
              <a:custGeom>
                <a:rect b="b" l="l" r="r" t="t"/>
                <a:pathLst>
                  <a:path extrusionOk="0" h="609600" w="431800">
                    <a:moveTo>
                      <a:pt x="368538" y="269532"/>
                    </a:moveTo>
                    <a:cubicBezTo>
                      <a:pt x="405225" y="418390"/>
                      <a:pt x="367336" y="555731"/>
                      <a:pt x="283911" y="576292"/>
                    </a:cubicBezTo>
                    <a:cubicBezTo>
                      <a:pt x="200485" y="596852"/>
                      <a:pt x="103115" y="492847"/>
                      <a:pt x="66428" y="343988"/>
                    </a:cubicBezTo>
                    <a:cubicBezTo>
                      <a:pt x="29741" y="195130"/>
                      <a:pt x="67629" y="57789"/>
                      <a:pt x="151055" y="37228"/>
                    </a:cubicBezTo>
                    <a:cubicBezTo>
                      <a:pt x="234481" y="16668"/>
                      <a:pt x="331851" y="120673"/>
                      <a:pt x="368538" y="269532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3" name="Google Shape;453;p4"/>
              <p:cNvSpPr/>
              <p:nvPr/>
            </p:nvSpPr>
            <p:spPr>
              <a:xfrm>
                <a:off x="10991056" y="2544077"/>
                <a:ext cx="247650" cy="539750"/>
              </a:xfrm>
              <a:custGeom>
                <a:rect b="b" l="l" r="r" t="t"/>
                <a:pathLst>
                  <a:path extrusionOk="0" h="539750" w="247650">
                    <a:moveTo>
                      <a:pt x="196107" y="245142"/>
                    </a:moveTo>
                    <a:cubicBezTo>
                      <a:pt x="229698" y="381438"/>
                      <a:pt x="200737" y="508032"/>
                      <a:pt x="131572" y="544195"/>
                    </a:cubicBezTo>
                    <a:cubicBezTo>
                      <a:pt x="138773" y="544212"/>
                      <a:pt x="145949" y="543359"/>
                      <a:pt x="152946" y="541655"/>
                    </a:cubicBezTo>
                    <a:cubicBezTo>
                      <a:pt x="236372" y="521094"/>
                      <a:pt x="274263" y="383750"/>
                      <a:pt x="237572" y="234893"/>
                    </a:cubicBezTo>
                    <a:cubicBezTo>
                      <a:pt x="200882" y="86036"/>
                      <a:pt x="103518" y="-17964"/>
                      <a:pt x="20091" y="2591"/>
                    </a:cubicBezTo>
                    <a:cubicBezTo>
                      <a:pt x="13109" y="4340"/>
                      <a:pt x="6362" y="6926"/>
                      <a:pt x="0" y="10293"/>
                    </a:cubicBezTo>
                    <a:cubicBezTo>
                      <a:pt x="78054" y="10217"/>
                      <a:pt x="162516" y="108839"/>
                      <a:pt x="196107" y="245142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4" name="Google Shape;454;p4"/>
              <p:cNvSpPr/>
              <p:nvPr/>
            </p:nvSpPr>
            <p:spPr>
              <a:xfrm>
                <a:off x="8034994" y="2802312"/>
                <a:ext cx="406400" cy="635000"/>
              </a:xfrm>
              <a:custGeom>
                <a:rect b="b" l="l" r="r" t="t"/>
                <a:pathLst>
                  <a:path extrusionOk="0" h="635000" w="406400">
                    <a:moveTo>
                      <a:pt x="371103" y="297948"/>
                    </a:moveTo>
                    <a:cubicBezTo>
                      <a:pt x="391614" y="462500"/>
                      <a:pt x="333480" y="605214"/>
                      <a:pt x="241258" y="616709"/>
                    </a:cubicBezTo>
                    <a:cubicBezTo>
                      <a:pt x="149037" y="628204"/>
                      <a:pt x="57648" y="504127"/>
                      <a:pt x="37138" y="339575"/>
                    </a:cubicBezTo>
                    <a:cubicBezTo>
                      <a:pt x="16627" y="175023"/>
                      <a:pt x="74761" y="32309"/>
                      <a:pt x="166983" y="20814"/>
                    </a:cubicBezTo>
                    <a:cubicBezTo>
                      <a:pt x="259205" y="9319"/>
                      <a:pt x="350593" y="133396"/>
                      <a:pt x="371103" y="297948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5" name="Google Shape;455;p4"/>
              <p:cNvSpPr/>
              <p:nvPr/>
            </p:nvSpPr>
            <p:spPr>
              <a:xfrm>
                <a:off x="8068027" y="2822368"/>
                <a:ext cx="228600" cy="596900"/>
              </a:xfrm>
              <a:custGeom>
                <a:rect b="b" l="l" r="r" t="t"/>
                <a:pathLst>
                  <a:path extrusionOk="0" h="596900" w="228600">
                    <a:moveTo>
                      <a:pt x="49953" y="313757"/>
                    </a:moveTo>
                    <a:cubicBezTo>
                      <a:pt x="31170" y="163085"/>
                      <a:pt x="78351" y="30801"/>
                      <a:pt x="157236" y="702"/>
                    </a:cubicBezTo>
                    <a:cubicBezTo>
                      <a:pt x="149505" y="-234"/>
                      <a:pt x="141689" y="-234"/>
                      <a:pt x="133957" y="702"/>
                    </a:cubicBezTo>
                    <a:cubicBezTo>
                      <a:pt x="41737" y="12196"/>
                      <a:pt x="-16398" y="154912"/>
                      <a:pt x="4119" y="319473"/>
                    </a:cubicBezTo>
                    <a:cubicBezTo>
                      <a:pt x="24636" y="484033"/>
                      <a:pt x="116019" y="608105"/>
                      <a:pt x="208240" y="596606"/>
                    </a:cubicBezTo>
                    <a:cubicBezTo>
                      <a:pt x="215962" y="595615"/>
                      <a:pt x="223538" y="593696"/>
                      <a:pt x="230801" y="590890"/>
                    </a:cubicBezTo>
                    <a:cubicBezTo>
                      <a:pt x="146968" y="581086"/>
                      <a:pt x="68736" y="464430"/>
                      <a:pt x="49953" y="313757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6" name="Google Shape;456;p4"/>
              <p:cNvSpPr/>
              <p:nvPr/>
            </p:nvSpPr>
            <p:spPr>
              <a:xfrm>
                <a:off x="9716872" y="4417811"/>
                <a:ext cx="533400" cy="374650"/>
              </a:xfrm>
              <a:custGeom>
                <a:rect b="b" l="l" r="r" t="t"/>
                <a:pathLst>
                  <a:path extrusionOk="0" h="374650" w="533400">
                    <a:moveTo>
                      <a:pt x="505562" y="132846"/>
                    </a:moveTo>
                    <a:cubicBezTo>
                      <a:pt x="522949" y="206214"/>
                      <a:pt x="430917" y="290841"/>
                      <a:pt x="300003" y="321865"/>
                    </a:cubicBezTo>
                    <a:cubicBezTo>
                      <a:pt x="169090" y="352889"/>
                      <a:pt x="48868" y="318562"/>
                      <a:pt x="31482" y="245193"/>
                    </a:cubicBezTo>
                    <a:cubicBezTo>
                      <a:pt x="14095" y="171824"/>
                      <a:pt x="106126" y="87198"/>
                      <a:pt x="237040" y="56174"/>
                    </a:cubicBezTo>
                    <a:cubicBezTo>
                      <a:pt x="367953" y="25150"/>
                      <a:pt x="488175" y="59477"/>
                      <a:pt x="505562" y="132846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7" name="Google Shape;457;p4"/>
              <p:cNvSpPr/>
              <p:nvPr/>
            </p:nvSpPr>
            <p:spPr>
              <a:xfrm>
                <a:off x="9746305" y="4533062"/>
                <a:ext cx="476250" cy="215900"/>
              </a:xfrm>
              <a:custGeom>
                <a:rect b="b" l="l" r="r" t="t"/>
                <a:pathLst>
                  <a:path extrusionOk="0" h="215900" w="476250">
                    <a:moveTo>
                      <a:pt x="261930" y="170243"/>
                    </a:moveTo>
                    <a:cubicBezTo>
                      <a:pt x="142061" y="198647"/>
                      <a:pt x="31215" y="172238"/>
                      <a:pt x="5" y="111258"/>
                    </a:cubicBezTo>
                    <a:cubicBezTo>
                      <a:pt x="-69" y="117577"/>
                      <a:pt x="618" y="123881"/>
                      <a:pt x="2050" y="130035"/>
                    </a:cubicBezTo>
                    <a:cubicBezTo>
                      <a:pt x="19436" y="203403"/>
                      <a:pt x="139654" y="237732"/>
                      <a:pt x="270573" y="206712"/>
                    </a:cubicBezTo>
                    <a:cubicBezTo>
                      <a:pt x="401490" y="175692"/>
                      <a:pt x="493514" y="91059"/>
                      <a:pt x="476128" y="17691"/>
                    </a:cubicBezTo>
                    <a:cubicBezTo>
                      <a:pt x="474648" y="11550"/>
                      <a:pt x="472432" y="5611"/>
                      <a:pt x="469531" y="0"/>
                    </a:cubicBezTo>
                    <a:cubicBezTo>
                      <a:pt x="468985" y="68491"/>
                      <a:pt x="381780" y="141808"/>
                      <a:pt x="261930" y="170243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8" name="Google Shape;458;p4"/>
              <p:cNvSpPr/>
              <p:nvPr/>
            </p:nvSpPr>
            <p:spPr>
              <a:xfrm>
                <a:off x="10308085" y="3788883"/>
                <a:ext cx="673100" cy="641350"/>
              </a:xfrm>
              <a:custGeom>
                <a:rect b="b" l="l" r="r" t="t"/>
                <a:pathLst>
                  <a:path extrusionOk="0" h="641350" w="673100">
                    <a:moveTo>
                      <a:pt x="566312" y="128123"/>
                    </a:moveTo>
                    <a:cubicBezTo>
                      <a:pt x="626562" y="198883"/>
                      <a:pt x="573051" y="343395"/>
                      <a:pt x="446793" y="450898"/>
                    </a:cubicBezTo>
                    <a:cubicBezTo>
                      <a:pt x="320535" y="558402"/>
                      <a:pt x="169341" y="588188"/>
                      <a:pt x="109091" y="517428"/>
                    </a:cubicBezTo>
                    <a:cubicBezTo>
                      <a:pt x="48842" y="446667"/>
                      <a:pt x="102352" y="302156"/>
                      <a:pt x="228610" y="194652"/>
                    </a:cubicBezTo>
                    <a:cubicBezTo>
                      <a:pt x="354868" y="87149"/>
                      <a:pt x="506063" y="57362"/>
                      <a:pt x="566312" y="128123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9" name="Google Shape;459;p4"/>
              <p:cNvSpPr/>
              <p:nvPr/>
            </p:nvSpPr>
            <p:spPr>
              <a:xfrm>
                <a:off x="10404386" y="3901256"/>
                <a:ext cx="488950" cy="438150"/>
              </a:xfrm>
              <a:custGeom>
                <a:rect b="b" l="l" r="r" t="t"/>
                <a:pathLst>
                  <a:path extrusionOk="0" h="438150" w="488950">
                    <a:moveTo>
                      <a:pt x="320535" y="303320"/>
                    </a:moveTo>
                    <a:cubicBezTo>
                      <a:pt x="204928" y="401745"/>
                      <a:pt x="68441" y="434975"/>
                      <a:pt x="0" y="385566"/>
                    </a:cubicBezTo>
                    <a:cubicBezTo>
                      <a:pt x="3463" y="392540"/>
                      <a:pt x="7752" y="399073"/>
                      <a:pt x="12776" y="405022"/>
                    </a:cubicBezTo>
                    <a:cubicBezTo>
                      <a:pt x="73025" y="475786"/>
                      <a:pt x="224231" y="445998"/>
                      <a:pt x="350482" y="338493"/>
                    </a:cubicBezTo>
                    <a:cubicBezTo>
                      <a:pt x="476733" y="230987"/>
                      <a:pt x="530251" y="86474"/>
                      <a:pt x="470002" y="15716"/>
                    </a:cubicBezTo>
                    <a:cubicBezTo>
                      <a:pt x="464938" y="9809"/>
                      <a:pt x="459181" y="4532"/>
                      <a:pt x="452857" y="0"/>
                    </a:cubicBezTo>
                    <a:cubicBezTo>
                      <a:pt x="490690" y="75463"/>
                      <a:pt x="436144" y="204882"/>
                      <a:pt x="320535" y="303320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0" name="Google Shape;460;p4"/>
              <p:cNvSpPr/>
              <p:nvPr/>
            </p:nvSpPr>
            <p:spPr>
              <a:xfrm>
                <a:off x="9830407" y="2168692"/>
                <a:ext cx="812800" cy="704850"/>
              </a:xfrm>
              <a:custGeom>
                <a:rect b="b" l="l" r="r" t="t"/>
                <a:pathLst>
                  <a:path extrusionOk="0" h="704850" w="812800">
                    <a:moveTo>
                      <a:pt x="512074" y="184019"/>
                    </a:moveTo>
                    <a:cubicBezTo>
                      <a:pt x="680968" y="285650"/>
                      <a:pt x="771711" y="444771"/>
                      <a:pt x="714754" y="539426"/>
                    </a:cubicBezTo>
                    <a:cubicBezTo>
                      <a:pt x="657796" y="634081"/>
                      <a:pt x="474706" y="628426"/>
                      <a:pt x="305811" y="526795"/>
                    </a:cubicBezTo>
                    <a:cubicBezTo>
                      <a:pt x="136916" y="425165"/>
                      <a:pt x="46173" y="266044"/>
                      <a:pt x="103131" y="171388"/>
                    </a:cubicBezTo>
                    <a:cubicBezTo>
                      <a:pt x="160089" y="76733"/>
                      <a:pt x="343179" y="82388"/>
                      <a:pt x="512074" y="184019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1" name="Google Shape;461;p4"/>
              <p:cNvSpPr/>
              <p:nvPr/>
            </p:nvSpPr>
            <p:spPr>
              <a:xfrm>
                <a:off x="9922351" y="2272645"/>
                <a:ext cx="635000" cy="457200"/>
              </a:xfrm>
              <a:custGeom>
                <a:rect b="b" l="l" r="r" t="t"/>
                <a:pathLst>
                  <a:path extrusionOk="0" h="457200" w="635000">
                    <a:moveTo>
                      <a:pt x="391846" y="127141"/>
                    </a:moveTo>
                    <a:cubicBezTo>
                      <a:pt x="546494" y="220200"/>
                      <a:pt x="635527" y="361418"/>
                      <a:pt x="605740" y="457252"/>
                    </a:cubicBezTo>
                    <a:cubicBezTo>
                      <a:pt x="612292" y="450714"/>
                      <a:pt x="618032" y="443410"/>
                      <a:pt x="622834" y="435497"/>
                    </a:cubicBezTo>
                    <a:cubicBezTo>
                      <a:pt x="679793" y="340844"/>
                      <a:pt x="589052" y="181726"/>
                      <a:pt x="420154" y="80094"/>
                    </a:cubicBezTo>
                    <a:cubicBezTo>
                      <a:pt x="251257" y="-21538"/>
                      <a:pt x="68174" y="-27221"/>
                      <a:pt x="11214" y="67464"/>
                    </a:cubicBezTo>
                    <a:cubicBezTo>
                      <a:pt x="6469" y="75411"/>
                      <a:pt x="2704" y="83904"/>
                      <a:pt x="0" y="92756"/>
                    </a:cubicBezTo>
                    <a:cubicBezTo>
                      <a:pt x="70720" y="21553"/>
                      <a:pt x="237198" y="34082"/>
                      <a:pt x="391846" y="127141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2" name="Google Shape;462;p4"/>
              <p:cNvSpPr/>
              <p:nvPr/>
            </p:nvSpPr>
            <p:spPr>
              <a:xfrm>
                <a:off x="10150746" y="1432766"/>
                <a:ext cx="577850" cy="476250"/>
              </a:xfrm>
              <a:custGeom>
                <a:rect b="b" l="l" r="r" t="t"/>
                <a:pathLst>
                  <a:path extrusionOk="0" h="476250" w="577850">
                    <a:moveTo>
                      <a:pt x="354622" y="112111"/>
                    </a:moveTo>
                    <a:cubicBezTo>
                      <a:pt x="481073" y="174029"/>
                      <a:pt x="555450" y="281672"/>
                      <a:pt x="520749" y="352540"/>
                    </a:cubicBezTo>
                    <a:cubicBezTo>
                      <a:pt x="486048" y="423408"/>
                      <a:pt x="355409" y="430664"/>
                      <a:pt x="228959" y="368747"/>
                    </a:cubicBezTo>
                    <a:cubicBezTo>
                      <a:pt x="102508" y="306829"/>
                      <a:pt x="28131" y="199186"/>
                      <a:pt x="62832" y="128318"/>
                    </a:cubicBezTo>
                    <a:cubicBezTo>
                      <a:pt x="97533" y="57450"/>
                      <a:pt x="228172" y="50194"/>
                      <a:pt x="354622" y="112111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3" name="Google Shape;463;p4"/>
              <p:cNvSpPr/>
              <p:nvPr/>
            </p:nvSpPr>
            <p:spPr>
              <a:xfrm>
                <a:off x="10207168" y="1502849"/>
                <a:ext cx="469900" cy="298450"/>
              </a:xfrm>
              <a:custGeom>
                <a:rect b="b" l="l" r="r" t="t"/>
                <a:pathLst>
                  <a:path extrusionOk="0" h="298450" w="469900">
                    <a:moveTo>
                      <a:pt x="280994" y="77284"/>
                    </a:moveTo>
                    <a:cubicBezTo>
                      <a:pt x="396773" y="133977"/>
                      <a:pt x="468833" y="228992"/>
                      <a:pt x="453543" y="299020"/>
                    </a:cubicBezTo>
                    <a:cubicBezTo>
                      <a:pt x="457790" y="293970"/>
                      <a:pt x="461414" y="288426"/>
                      <a:pt x="464338" y="282510"/>
                    </a:cubicBezTo>
                    <a:cubicBezTo>
                      <a:pt x="499040" y="211638"/>
                      <a:pt x="424662" y="103993"/>
                      <a:pt x="298215" y="42080"/>
                    </a:cubicBezTo>
                    <a:cubicBezTo>
                      <a:pt x="171768" y="-19832"/>
                      <a:pt x="41123" y="-12587"/>
                      <a:pt x="6426" y="58279"/>
                    </a:cubicBezTo>
                    <a:cubicBezTo>
                      <a:pt x="3541" y="64230"/>
                      <a:pt x="1383" y="70506"/>
                      <a:pt x="0" y="76973"/>
                    </a:cubicBezTo>
                    <a:cubicBezTo>
                      <a:pt x="45968" y="21925"/>
                      <a:pt x="165208" y="20585"/>
                      <a:pt x="280994" y="77284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4" name="Google Shape;464;p4"/>
              <p:cNvSpPr/>
              <p:nvPr/>
            </p:nvSpPr>
            <p:spPr>
              <a:xfrm>
                <a:off x="7852752" y="2564556"/>
                <a:ext cx="158750" cy="285750"/>
              </a:xfrm>
              <a:custGeom>
                <a:rect b="b" l="l" r="r" t="t"/>
                <a:pathLst>
                  <a:path extrusionOk="0" h="285750" w="158750">
                    <a:moveTo>
                      <a:pt x="83161" y="866"/>
                    </a:moveTo>
                    <a:cubicBezTo>
                      <a:pt x="127382" y="1345"/>
                      <a:pt x="162537" y="65697"/>
                      <a:pt x="161684" y="144600"/>
                    </a:cubicBezTo>
                    <a:cubicBezTo>
                      <a:pt x="160830" y="223503"/>
                      <a:pt x="124289" y="287078"/>
                      <a:pt x="80069" y="286600"/>
                    </a:cubicBezTo>
                    <a:cubicBezTo>
                      <a:pt x="35848" y="286121"/>
                      <a:pt x="692" y="221770"/>
                      <a:pt x="1546" y="142867"/>
                    </a:cubicBezTo>
                    <a:cubicBezTo>
                      <a:pt x="2400" y="63964"/>
                      <a:pt x="38940" y="388"/>
                      <a:pt x="83161" y="866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5" name="Google Shape;465;p4"/>
              <p:cNvSpPr/>
              <p:nvPr/>
            </p:nvSpPr>
            <p:spPr>
              <a:xfrm>
                <a:off x="7854243" y="2565397"/>
                <a:ext cx="88900" cy="279400"/>
              </a:xfrm>
              <a:custGeom>
                <a:rect b="b" l="l" r="r" t="t"/>
                <a:pathLst>
                  <a:path extrusionOk="0" h="279400" w="88900">
                    <a:moveTo>
                      <a:pt x="21993" y="142243"/>
                    </a:moveTo>
                    <a:cubicBezTo>
                      <a:pt x="22773" y="69999"/>
                      <a:pt x="53482" y="10639"/>
                      <a:pt x="92605" y="1495"/>
                    </a:cubicBezTo>
                    <a:cubicBezTo>
                      <a:pt x="89018" y="559"/>
                      <a:pt x="85332" y="58"/>
                      <a:pt x="81626" y="3"/>
                    </a:cubicBezTo>
                    <a:cubicBezTo>
                      <a:pt x="37411" y="-474"/>
                      <a:pt x="866" y="63103"/>
                      <a:pt x="15" y="142008"/>
                    </a:cubicBezTo>
                    <a:cubicBezTo>
                      <a:pt x="-836" y="220913"/>
                      <a:pt x="34305" y="285257"/>
                      <a:pt x="78539" y="285740"/>
                    </a:cubicBezTo>
                    <a:cubicBezTo>
                      <a:pt x="82245" y="285761"/>
                      <a:pt x="85940" y="285334"/>
                      <a:pt x="89544" y="284470"/>
                    </a:cubicBezTo>
                    <a:cubicBezTo>
                      <a:pt x="50624" y="274507"/>
                      <a:pt x="21212" y="214493"/>
                      <a:pt x="21993" y="142243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6" name="Google Shape;466;p4"/>
              <p:cNvSpPr/>
              <p:nvPr/>
            </p:nvSpPr>
            <p:spPr>
              <a:xfrm>
                <a:off x="9852336" y="1635727"/>
                <a:ext cx="317500" cy="247650"/>
              </a:xfrm>
              <a:custGeom>
                <a:rect b="b" l="l" r="r" t="t"/>
                <a:pathLst>
                  <a:path extrusionOk="0" h="247650" w="317500">
                    <a:moveTo>
                      <a:pt x="189428" y="49435"/>
                    </a:moveTo>
                    <a:cubicBezTo>
                      <a:pt x="263443" y="76737"/>
                      <a:pt x="311040" y="132497"/>
                      <a:pt x="295739" y="173978"/>
                    </a:cubicBezTo>
                    <a:cubicBezTo>
                      <a:pt x="280438" y="215460"/>
                      <a:pt x="208032" y="226955"/>
                      <a:pt x="134017" y="199653"/>
                    </a:cubicBezTo>
                    <a:cubicBezTo>
                      <a:pt x="60001" y="172350"/>
                      <a:pt x="12404" y="116591"/>
                      <a:pt x="27705" y="75109"/>
                    </a:cubicBezTo>
                    <a:cubicBezTo>
                      <a:pt x="43007" y="33627"/>
                      <a:pt x="115412" y="22133"/>
                      <a:pt x="189428" y="49435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7" name="Google Shape;467;p4"/>
              <p:cNvSpPr/>
              <p:nvPr/>
            </p:nvSpPr>
            <p:spPr>
              <a:xfrm>
                <a:off x="9874180" y="1665852"/>
                <a:ext cx="273050" cy="146050"/>
              </a:xfrm>
              <a:custGeom>
                <a:rect b="b" l="l" r="r" t="t"/>
                <a:pathLst>
                  <a:path extrusionOk="0" h="146050" w="273050">
                    <a:moveTo>
                      <a:pt x="156673" y="35408"/>
                    </a:moveTo>
                    <a:cubicBezTo>
                      <a:pt x="224472" y="60382"/>
                      <a:pt x="270091" y="109220"/>
                      <a:pt x="265576" y="149136"/>
                    </a:cubicBezTo>
                    <a:cubicBezTo>
                      <a:pt x="267659" y="146074"/>
                      <a:pt x="269365" y="142772"/>
                      <a:pt x="270656" y="139300"/>
                    </a:cubicBezTo>
                    <a:cubicBezTo>
                      <a:pt x="285934" y="97803"/>
                      <a:pt x="238271" y="42056"/>
                      <a:pt x="164255" y="14783"/>
                    </a:cubicBezTo>
                    <a:cubicBezTo>
                      <a:pt x="90239" y="-12490"/>
                      <a:pt x="17793" y="-952"/>
                      <a:pt x="2508" y="40545"/>
                    </a:cubicBezTo>
                    <a:cubicBezTo>
                      <a:pt x="1243" y="44030"/>
                      <a:pt x="401" y="47654"/>
                      <a:pt x="0" y="51340"/>
                    </a:cubicBezTo>
                    <a:cubicBezTo>
                      <a:pt x="22472" y="18022"/>
                      <a:pt x="88874" y="10440"/>
                      <a:pt x="156673" y="35408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8" name="Google Shape;468;p4"/>
              <p:cNvSpPr/>
              <p:nvPr/>
            </p:nvSpPr>
            <p:spPr>
              <a:xfrm>
                <a:off x="8129275" y="3889326"/>
                <a:ext cx="533400" cy="495300"/>
              </a:xfrm>
              <a:custGeom>
                <a:rect b="b" l="l" r="r" t="t"/>
                <a:pathLst>
                  <a:path extrusionOk="0" h="495300" w="533400">
                    <a:moveTo>
                      <a:pt x="349824" y="143218"/>
                    </a:moveTo>
                    <a:cubicBezTo>
                      <a:pt x="454369" y="222315"/>
                      <a:pt x="503183" y="333933"/>
                      <a:pt x="458854" y="392524"/>
                    </a:cubicBezTo>
                    <a:cubicBezTo>
                      <a:pt x="414525" y="451114"/>
                      <a:pt x="293839" y="434491"/>
                      <a:pt x="189295" y="355393"/>
                    </a:cubicBezTo>
                    <a:cubicBezTo>
                      <a:pt x="84750" y="276296"/>
                      <a:pt x="35935" y="164678"/>
                      <a:pt x="80264" y="106088"/>
                    </a:cubicBezTo>
                    <a:cubicBezTo>
                      <a:pt x="124593" y="47497"/>
                      <a:pt x="245279" y="64121"/>
                      <a:pt x="349824" y="143218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9" name="Google Shape;469;p4"/>
              <p:cNvSpPr/>
              <p:nvPr/>
            </p:nvSpPr>
            <p:spPr>
              <a:xfrm>
                <a:off x="8198451" y="3980510"/>
                <a:ext cx="400050" cy="330200"/>
              </a:xfrm>
              <a:custGeom>
                <a:rect b="b" l="l" r="r" t="t"/>
                <a:pathLst>
                  <a:path extrusionOk="0" h="330200" w="400050">
                    <a:moveTo>
                      <a:pt x="147500" y="233521"/>
                    </a:moveTo>
                    <a:cubicBezTo>
                      <a:pt x="51730" y="161043"/>
                      <a:pt x="2765" y="61316"/>
                      <a:pt x="29232" y="0"/>
                    </a:cubicBezTo>
                    <a:cubicBezTo>
                      <a:pt x="24434" y="3866"/>
                      <a:pt x="20121" y="8296"/>
                      <a:pt x="16386" y="13195"/>
                    </a:cubicBezTo>
                    <a:cubicBezTo>
                      <a:pt x="-27976" y="71812"/>
                      <a:pt x="20831" y="183502"/>
                      <a:pt x="125453" y="262655"/>
                    </a:cubicBezTo>
                    <a:cubicBezTo>
                      <a:pt x="230076" y="341808"/>
                      <a:pt x="350802" y="358458"/>
                      <a:pt x="395163" y="299834"/>
                    </a:cubicBezTo>
                    <a:cubicBezTo>
                      <a:pt x="398865" y="294911"/>
                      <a:pt x="401957" y="289557"/>
                      <a:pt x="404370" y="283890"/>
                    </a:cubicBezTo>
                    <a:cubicBezTo>
                      <a:pt x="352548" y="326022"/>
                      <a:pt x="243271" y="305994"/>
                      <a:pt x="147500" y="233521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0" name="Google Shape;470;p4"/>
              <p:cNvSpPr/>
              <p:nvPr/>
            </p:nvSpPr>
            <p:spPr>
              <a:xfrm>
                <a:off x="8914257" y="2683996"/>
                <a:ext cx="552450" cy="539750"/>
              </a:xfrm>
              <a:custGeom>
                <a:rect b="b" l="l" r="r" t="t"/>
                <a:pathLst>
                  <a:path extrusionOk="0" h="539750" w="552450">
                    <a:moveTo>
                      <a:pt x="459571" y="102111"/>
                    </a:moveTo>
                    <a:cubicBezTo>
                      <a:pt x="512138" y="158505"/>
                      <a:pt x="473180" y="280257"/>
                      <a:pt x="372556" y="374051"/>
                    </a:cubicBezTo>
                    <a:cubicBezTo>
                      <a:pt x="271932" y="467845"/>
                      <a:pt x="147747" y="498163"/>
                      <a:pt x="95180" y="441769"/>
                    </a:cubicBezTo>
                    <a:cubicBezTo>
                      <a:pt x="42614" y="385374"/>
                      <a:pt x="81572" y="263623"/>
                      <a:pt x="182196" y="169829"/>
                    </a:cubicBezTo>
                    <a:cubicBezTo>
                      <a:pt x="282820" y="76035"/>
                      <a:pt x="407005" y="45717"/>
                      <a:pt x="459571" y="102111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1" name="Google Shape;471;p4"/>
              <p:cNvSpPr/>
              <p:nvPr/>
            </p:nvSpPr>
            <p:spPr>
              <a:xfrm>
                <a:off x="8986030" y="2757731"/>
                <a:ext cx="393700" cy="374650"/>
              </a:xfrm>
              <a:custGeom>
                <a:rect b="b" l="l" r="r" t="t"/>
                <a:pathLst>
                  <a:path extrusionOk="0" h="374650" w="393700">
                    <a:moveTo>
                      <a:pt x="136545" y="124115"/>
                    </a:moveTo>
                    <a:cubicBezTo>
                      <a:pt x="228677" y="38231"/>
                      <a:pt x="340526" y="5617"/>
                      <a:pt x="399105" y="44009"/>
                    </a:cubicBezTo>
                    <a:cubicBezTo>
                      <a:pt x="395978" y="38356"/>
                      <a:pt x="392178" y="33103"/>
                      <a:pt x="387789" y="28363"/>
                    </a:cubicBezTo>
                    <a:cubicBezTo>
                      <a:pt x="335224" y="-28032"/>
                      <a:pt x="211037" y="2290"/>
                      <a:pt x="110415" y="96086"/>
                    </a:cubicBezTo>
                    <a:cubicBezTo>
                      <a:pt x="9793" y="189882"/>
                      <a:pt x="-29170" y="311630"/>
                      <a:pt x="23420" y="368024"/>
                    </a:cubicBezTo>
                    <a:cubicBezTo>
                      <a:pt x="27842" y="372733"/>
                      <a:pt x="32816" y="376891"/>
                      <a:pt x="38235" y="380407"/>
                    </a:cubicBezTo>
                    <a:cubicBezTo>
                      <a:pt x="4027" y="319282"/>
                      <a:pt x="44407" y="209998"/>
                      <a:pt x="136545" y="124115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2" name="Google Shape;472;p4"/>
              <p:cNvSpPr/>
              <p:nvPr/>
            </p:nvSpPr>
            <p:spPr>
              <a:xfrm>
                <a:off x="9259313" y="3652427"/>
                <a:ext cx="660400" cy="393700"/>
              </a:xfrm>
              <a:custGeom>
                <a:rect b="b" l="l" r="r" t="t"/>
                <a:pathLst>
                  <a:path extrusionOk="0" h="393700" w="660400">
                    <a:moveTo>
                      <a:pt x="654516" y="180539"/>
                    </a:moveTo>
                    <a:cubicBezTo>
                      <a:pt x="660171" y="280248"/>
                      <a:pt x="520529" y="369257"/>
                      <a:pt x="342617" y="379347"/>
                    </a:cubicBezTo>
                    <a:cubicBezTo>
                      <a:pt x="164704" y="389438"/>
                      <a:pt x="15894" y="316787"/>
                      <a:pt x="10239" y="217078"/>
                    </a:cubicBezTo>
                    <a:cubicBezTo>
                      <a:pt x="4584" y="117370"/>
                      <a:pt x="144226" y="28360"/>
                      <a:pt x="322139" y="18270"/>
                    </a:cubicBezTo>
                    <a:cubicBezTo>
                      <a:pt x="500051" y="8180"/>
                      <a:pt x="648861" y="80830"/>
                      <a:pt x="654516" y="180539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3" name="Google Shape;473;p4"/>
              <p:cNvSpPr/>
              <p:nvPr/>
            </p:nvSpPr>
            <p:spPr>
              <a:xfrm>
                <a:off x="9269395" y="3808400"/>
                <a:ext cx="641350" cy="222250"/>
              </a:xfrm>
              <a:custGeom>
                <a:rect b="b" l="l" r="r" t="t"/>
                <a:pathLst>
                  <a:path extrusionOk="0" h="222250" w="641350">
                    <a:moveTo>
                      <a:pt x="329710" y="173857"/>
                    </a:moveTo>
                    <a:cubicBezTo>
                      <a:pt x="166807" y="183090"/>
                      <a:pt x="28383" y="122942"/>
                      <a:pt x="1834" y="36189"/>
                    </a:cubicBezTo>
                    <a:cubicBezTo>
                      <a:pt x="270" y="44409"/>
                      <a:pt x="-296" y="52788"/>
                      <a:pt x="145" y="61144"/>
                    </a:cubicBezTo>
                    <a:cubicBezTo>
                      <a:pt x="5796" y="160839"/>
                      <a:pt x="154608" y="233502"/>
                      <a:pt x="332517" y="223412"/>
                    </a:cubicBezTo>
                    <a:cubicBezTo>
                      <a:pt x="510425" y="213322"/>
                      <a:pt x="650073" y="124314"/>
                      <a:pt x="644416" y="24606"/>
                    </a:cubicBezTo>
                    <a:cubicBezTo>
                      <a:pt x="643913" y="16252"/>
                      <a:pt x="642401" y="7991"/>
                      <a:pt x="639914" y="0"/>
                    </a:cubicBezTo>
                    <a:cubicBezTo>
                      <a:pt x="623346" y="89230"/>
                      <a:pt x="492613" y="164617"/>
                      <a:pt x="329710" y="173857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4" name="Google Shape;474;p4"/>
              <p:cNvSpPr/>
              <p:nvPr/>
            </p:nvSpPr>
            <p:spPr>
              <a:xfrm>
                <a:off x="9926284" y="986828"/>
                <a:ext cx="641350" cy="203200"/>
              </a:xfrm>
              <a:custGeom>
                <a:rect b="b" l="l" r="r" t="t"/>
                <a:pathLst>
                  <a:path extrusionOk="0" h="203200" w="641350">
                    <a:moveTo>
                      <a:pt x="316266" y="54572"/>
                    </a:moveTo>
                    <a:cubicBezTo>
                      <a:pt x="153707" y="21698"/>
                      <a:pt x="94016" y="22822"/>
                      <a:pt x="5809" y="0"/>
                    </a:cubicBezTo>
                    <a:cubicBezTo>
                      <a:pt x="3158" y="3048"/>
                      <a:pt x="1310" y="6711"/>
                      <a:pt x="437" y="10655"/>
                    </a:cubicBezTo>
                    <a:cubicBezTo>
                      <a:pt x="-8739" y="56026"/>
                      <a:pt x="127773" y="121907"/>
                      <a:pt x="305338" y="157817"/>
                    </a:cubicBezTo>
                    <a:cubicBezTo>
                      <a:pt x="482903" y="193726"/>
                      <a:pt x="637291" y="233293"/>
                      <a:pt x="646466" y="187922"/>
                    </a:cubicBezTo>
                    <a:cubicBezTo>
                      <a:pt x="647241" y="184112"/>
                      <a:pt x="478826" y="87446"/>
                      <a:pt x="316266" y="54572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5" name="Google Shape;475;p4"/>
              <p:cNvSpPr/>
              <p:nvPr/>
            </p:nvSpPr>
            <p:spPr>
              <a:xfrm>
                <a:off x="7782261" y="1461503"/>
                <a:ext cx="406400" cy="596900"/>
              </a:xfrm>
              <a:custGeom>
                <a:rect b="b" l="l" r="r" t="t"/>
                <a:pathLst>
                  <a:path extrusionOk="0" h="596900" w="406400">
                    <a:moveTo>
                      <a:pt x="91739" y="240297"/>
                    </a:moveTo>
                    <a:cubicBezTo>
                      <a:pt x="-7524" y="389833"/>
                      <a:pt x="2839" y="513347"/>
                      <a:pt x="0" y="585737"/>
                    </a:cubicBezTo>
                    <a:cubicBezTo>
                      <a:pt x="1701" y="589437"/>
                      <a:pt x="4361" y="592616"/>
                      <a:pt x="7703" y="594944"/>
                    </a:cubicBezTo>
                    <a:cubicBezTo>
                      <a:pt x="46266" y="620547"/>
                      <a:pt x="97625" y="479793"/>
                      <a:pt x="206039" y="316478"/>
                    </a:cubicBezTo>
                    <a:cubicBezTo>
                      <a:pt x="314452" y="153162"/>
                      <a:pt x="438862" y="29121"/>
                      <a:pt x="400291" y="3524"/>
                    </a:cubicBezTo>
                    <a:cubicBezTo>
                      <a:pt x="396850" y="1349"/>
                      <a:pt x="392892" y="133"/>
                      <a:pt x="388823" y="0"/>
                    </a:cubicBezTo>
                    <a:cubicBezTo>
                      <a:pt x="307639" y="43447"/>
                      <a:pt x="191002" y="90761"/>
                      <a:pt x="91739" y="240297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476" name="Google Shape;476;p4"/>
          <p:cNvGrpSpPr/>
          <p:nvPr/>
        </p:nvGrpSpPr>
        <p:grpSpPr>
          <a:xfrm rot="-906665">
            <a:off x="1352468" y="841866"/>
            <a:ext cx="1444582" cy="841626"/>
            <a:chOff x="4376200" y="2476500"/>
            <a:chExt cx="2190750" cy="1276350"/>
          </a:xfrm>
        </p:grpSpPr>
        <p:sp>
          <p:nvSpPr>
            <p:cNvPr id="477" name="Google Shape;477;p4"/>
            <p:cNvSpPr/>
            <p:nvPr/>
          </p:nvSpPr>
          <p:spPr>
            <a:xfrm>
              <a:off x="4832350" y="2476500"/>
              <a:ext cx="1276350" cy="1276350"/>
            </a:xfrm>
            <a:custGeom>
              <a:rect b="b" l="l" r="r" t="t"/>
              <a:pathLst>
                <a:path extrusionOk="0" h="1276350" w="1276350">
                  <a:moveTo>
                    <a:pt x="1276350" y="638175"/>
                  </a:moveTo>
                  <a:cubicBezTo>
                    <a:pt x="1276350" y="990629"/>
                    <a:pt x="990629" y="1276350"/>
                    <a:pt x="638175" y="1276350"/>
                  </a:cubicBezTo>
                  <a:cubicBezTo>
                    <a:pt x="285721" y="1276350"/>
                    <a:pt x="0" y="990629"/>
                    <a:pt x="0" y="638175"/>
                  </a:cubicBezTo>
                  <a:cubicBezTo>
                    <a:pt x="0" y="285721"/>
                    <a:pt x="285721" y="0"/>
                    <a:pt x="638175" y="0"/>
                  </a:cubicBezTo>
                  <a:cubicBezTo>
                    <a:pt x="990629" y="0"/>
                    <a:pt x="1276350" y="285721"/>
                    <a:pt x="1276350" y="638175"/>
                  </a:cubicBezTo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20000">
                  <a:srgbClr val="FFFFFF"/>
                </a:gs>
                <a:gs pos="78000">
                  <a:srgbClr val="251047"/>
                </a:gs>
                <a:gs pos="100000">
                  <a:srgbClr val="251047"/>
                </a:gs>
              </a:gsLst>
              <a:lin ang="2700006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8" name="Google Shape;478;p4"/>
            <p:cNvSpPr/>
            <p:nvPr/>
          </p:nvSpPr>
          <p:spPr>
            <a:xfrm>
              <a:off x="4376200" y="2918085"/>
              <a:ext cx="2190750" cy="476250"/>
            </a:xfrm>
            <a:custGeom>
              <a:rect b="b" l="l" r="r" t="t"/>
              <a:pathLst>
                <a:path extrusionOk="0" h="476250" w="2190750">
                  <a:moveTo>
                    <a:pt x="2165195" y="135141"/>
                  </a:moveTo>
                  <a:cubicBezTo>
                    <a:pt x="2113125" y="67488"/>
                    <a:pt x="2003118" y="46552"/>
                    <a:pt x="1926372" y="30677"/>
                  </a:cubicBezTo>
                  <a:cubicBezTo>
                    <a:pt x="1852178" y="15635"/>
                    <a:pt x="1777093" y="5388"/>
                    <a:pt x="1701581" y="0"/>
                  </a:cubicBezTo>
                  <a:cubicBezTo>
                    <a:pt x="1705468" y="12008"/>
                    <a:pt x="1709043" y="24130"/>
                    <a:pt x="1712224" y="36455"/>
                  </a:cubicBezTo>
                  <a:cubicBezTo>
                    <a:pt x="1802591" y="56191"/>
                    <a:pt x="1891961" y="80315"/>
                    <a:pt x="1976956" y="114484"/>
                  </a:cubicBezTo>
                  <a:cubicBezTo>
                    <a:pt x="2067233" y="150781"/>
                    <a:pt x="2155022" y="188144"/>
                    <a:pt x="2032708" y="241332"/>
                  </a:cubicBezTo>
                  <a:cubicBezTo>
                    <a:pt x="1937046" y="282911"/>
                    <a:pt x="1828448" y="302133"/>
                    <a:pt x="1721558" y="314706"/>
                  </a:cubicBezTo>
                  <a:cubicBezTo>
                    <a:pt x="1674759" y="320205"/>
                    <a:pt x="1628271" y="324447"/>
                    <a:pt x="1583344" y="328676"/>
                  </a:cubicBezTo>
                  <a:cubicBezTo>
                    <a:pt x="1424829" y="343700"/>
                    <a:pt x="1265514" y="349758"/>
                    <a:pt x="1106326" y="350088"/>
                  </a:cubicBezTo>
                  <a:cubicBezTo>
                    <a:pt x="904333" y="350501"/>
                    <a:pt x="680241" y="353263"/>
                    <a:pt x="468545" y="322148"/>
                  </a:cubicBezTo>
                  <a:cubicBezTo>
                    <a:pt x="368796" y="308513"/>
                    <a:pt x="270780" y="284304"/>
                    <a:pt x="176153" y="249930"/>
                  </a:cubicBezTo>
                  <a:cubicBezTo>
                    <a:pt x="146428" y="238766"/>
                    <a:pt x="88523" y="222116"/>
                    <a:pt x="90390" y="186684"/>
                  </a:cubicBezTo>
                  <a:cubicBezTo>
                    <a:pt x="92085" y="154521"/>
                    <a:pt x="191888" y="121279"/>
                    <a:pt x="214913" y="112077"/>
                  </a:cubicBezTo>
                  <a:cubicBezTo>
                    <a:pt x="299133" y="78499"/>
                    <a:pt x="387538" y="54699"/>
                    <a:pt x="476806" y="35014"/>
                  </a:cubicBezTo>
                  <a:cubicBezTo>
                    <a:pt x="479833" y="23427"/>
                    <a:pt x="483179" y="11974"/>
                    <a:pt x="486845" y="654"/>
                  </a:cubicBezTo>
                  <a:cubicBezTo>
                    <a:pt x="377441" y="7696"/>
                    <a:pt x="267993" y="23457"/>
                    <a:pt x="165402" y="56490"/>
                  </a:cubicBezTo>
                  <a:cubicBezTo>
                    <a:pt x="104049" y="76244"/>
                    <a:pt x="8011" y="111734"/>
                    <a:pt x="499" y="189344"/>
                  </a:cubicBezTo>
                  <a:cubicBezTo>
                    <a:pt x="-9553" y="293103"/>
                    <a:pt x="134700" y="343776"/>
                    <a:pt x="210722" y="369627"/>
                  </a:cubicBezTo>
                  <a:cubicBezTo>
                    <a:pt x="306175" y="400984"/>
                    <a:pt x="404170" y="423996"/>
                    <a:pt x="503603" y="438404"/>
                  </a:cubicBezTo>
                  <a:cubicBezTo>
                    <a:pt x="551977" y="445916"/>
                    <a:pt x="600504" y="452095"/>
                    <a:pt x="648834" y="457511"/>
                  </a:cubicBezTo>
                  <a:cubicBezTo>
                    <a:pt x="947660" y="490878"/>
                    <a:pt x="1249285" y="490635"/>
                    <a:pt x="1548057" y="456787"/>
                  </a:cubicBezTo>
                  <a:cubicBezTo>
                    <a:pt x="1571400" y="454127"/>
                    <a:pt x="1622149" y="447897"/>
                    <a:pt x="1685434" y="437452"/>
                  </a:cubicBezTo>
                  <a:cubicBezTo>
                    <a:pt x="1911887" y="400088"/>
                    <a:pt x="2298863" y="308908"/>
                    <a:pt x="2165195" y="135141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79" name="Google Shape;479;p4"/>
          <p:cNvGrpSpPr/>
          <p:nvPr/>
        </p:nvGrpSpPr>
        <p:grpSpPr>
          <a:xfrm flipH="1" rot="1081124">
            <a:off x="245074" y="2998655"/>
            <a:ext cx="1423886" cy="2428297"/>
            <a:chOff x="385907" y="2954040"/>
            <a:chExt cx="2496869" cy="4258164"/>
          </a:xfrm>
        </p:grpSpPr>
        <p:sp>
          <p:nvSpPr>
            <p:cNvPr id="480" name="Google Shape;480;p4"/>
            <p:cNvSpPr/>
            <p:nvPr/>
          </p:nvSpPr>
          <p:spPr>
            <a:xfrm rot="-902946">
              <a:off x="2130199" y="3135218"/>
              <a:ext cx="395152" cy="507661"/>
            </a:xfrm>
            <a:prstGeom prst="roundRect">
              <a:avLst>
                <a:gd fmla="val 10020" name="adj"/>
              </a:avLst>
            </a:prstGeom>
            <a:solidFill>
              <a:srgbClr val="FFFFFF">
                <a:alpha val="400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1" name="Google Shape;481;p4"/>
            <p:cNvSpPr/>
            <p:nvPr/>
          </p:nvSpPr>
          <p:spPr>
            <a:xfrm>
              <a:off x="385907" y="3211704"/>
              <a:ext cx="1943100" cy="4000500"/>
            </a:xfrm>
            <a:custGeom>
              <a:rect b="b" l="l" r="r" t="t"/>
              <a:pathLst>
                <a:path extrusionOk="0" h="4000500" w="1943100">
                  <a:moveTo>
                    <a:pt x="1910253" y="419988"/>
                  </a:moveTo>
                  <a:cubicBezTo>
                    <a:pt x="1888859" y="587146"/>
                    <a:pt x="1667683" y="623881"/>
                    <a:pt x="1533342" y="631964"/>
                  </a:cubicBezTo>
                  <a:cubicBezTo>
                    <a:pt x="1475748" y="635326"/>
                    <a:pt x="1418001" y="635128"/>
                    <a:pt x="1360431" y="631373"/>
                  </a:cubicBezTo>
                  <a:cubicBezTo>
                    <a:pt x="1360432" y="627786"/>
                    <a:pt x="1360578" y="624224"/>
                    <a:pt x="1360501" y="620623"/>
                  </a:cubicBezTo>
                  <a:cubicBezTo>
                    <a:pt x="1355923" y="401154"/>
                    <a:pt x="1196671" y="195046"/>
                    <a:pt x="1017468" y="81432"/>
                  </a:cubicBezTo>
                  <a:cubicBezTo>
                    <a:pt x="939528" y="32016"/>
                    <a:pt x="844437" y="-7849"/>
                    <a:pt x="750279" y="1320"/>
                  </a:cubicBezTo>
                  <a:cubicBezTo>
                    <a:pt x="659696" y="10147"/>
                    <a:pt x="589624" y="68237"/>
                    <a:pt x="553823" y="150691"/>
                  </a:cubicBezTo>
                  <a:cubicBezTo>
                    <a:pt x="482779" y="314261"/>
                    <a:pt x="639478" y="443471"/>
                    <a:pt x="768618" y="511822"/>
                  </a:cubicBezTo>
                  <a:cubicBezTo>
                    <a:pt x="936258" y="600551"/>
                    <a:pt x="1129717" y="649014"/>
                    <a:pt x="1320071" y="665657"/>
                  </a:cubicBezTo>
                  <a:cubicBezTo>
                    <a:pt x="1311852" y="742173"/>
                    <a:pt x="1279038" y="813959"/>
                    <a:pt x="1226554" y="870241"/>
                  </a:cubicBezTo>
                  <a:cubicBezTo>
                    <a:pt x="1120573" y="984541"/>
                    <a:pt x="974898" y="1015657"/>
                    <a:pt x="825107" y="1022133"/>
                  </a:cubicBezTo>
                  <a:cubicBezTo>
                    <a:pt x="677578" y="1028483"/>
                    <a:pt x="525870" y="1021670"/>
                    <a:pt x="386615" y="1079201"/>
                  </a:cubicBezTo>
                  <a:cubicBezTo>
                    <a:pt x="221007" y="1147616"/>
                    <a:pt x="96077" y="1301026"/>
                    <a:pt x="35396" y="1466945"/>
                  </a:cubicBezTo>
                  <a:cubicBezTo>
                    <a:pt x="-26104" y="1635144"/>
                    <a:pt x="-5796" y="1819401"/>
                    <a:pt x="83358" y="1973764"/>
                  </a:cubicBezTo>
                  <a:cubicBezTo>
                    <a:pt x="163691" y="2112829"/>
                    <a:pt x="286608" y="2214543"/>
                    <a:pt x="426702" y="2289301"/>
                  </a:cubicBezTo>
                  <a:cubicBezTo>
                    <a:pt x="554242" y="2357367"/>
                    <a:pt x="690786" y="2407316"/>
                    <a:pt x="816141" y="2479643"/>
                  </a:cubicBezTo>
                  <a:cubicBezTo>
                    <a:pt x="947135" y="2555208"/>
                    <a:pt x="1056806" y="2658256"/>
                    <a:pt x="1117176" y="2799149"/>
                  </a:cubicBezTo>
                  <a:cubicBezTo>
                    <a:pt x="1259860" y="3132290"/>
                    <a:pt x="1126840" y="3530415"/>
                    <a:pt x="911677" y="3800506"/>
                  </a:cubicBezTo>
                  <a:cubicBezTo>
                    <a:pt x="861148" y="3864236"/>
                    <a:pt x="804012" y="3922435"/>
                    <a:pt x="741224" y="3974128"/>
                  </a:cubicBezTo>
                  <a:cubicBezTo>
                    <a:pt x="722250" y="3989679"/>
                    <a:pt x="749339" y="4016495"/>
                    <a:pt x="768167" y="4001071"/>
                  </a:cubicBezTo>
                  <a:cubicBezTo>
                    <a:pt x="1039280" y="3778910"/>
                    <a:pt x="1228136" y="3412426"/>
                    <a:pt x="1212629" y="3058001"/>
                  </a:cubicBezTo>
                  <a:cubicBezTo>
                    <a:pt x="1205307" y="2890640"/>
                    <a:pt x="1148005" y="2724816"/>
                    <a:pt x="1033654" y="2600350"/>
                  </a:cubicBezTo>
                  <a:cubicBezTo>
                    <a:pt x="931883" y="2489581"/>
                    <a:pt x="795720" y="2420975"/>
                    <a:pt x="661004" y="2358974"/>
                  </a:cubicBezTo>
                  <a:cubicBezTo>
                    <a:pt x="524562" y="2296179"/>
                    <a:pt x="381554" y="2237105"/>
                    <a:pt x="267235" y="2137086"/>
                  </a:cubicBezTo>
                  <a:cubicBezTo>
                    <a:pt x="123572" y="2011400"/>
                    <a:pt x="25858" y="1828958"/>
                    <a:pt x="38158" y="1634756"/>
                  </a:cubicBezTo>
                  <a:cubicBezTo>
                    <a:pt x="50782" y="1435525"/>
                    <a:pt x="179655" y="1229988"/>
                    <a:pt x="356154" y="1135430"/>
                  </a:cubicBezTo>
                  <a:cubicBezTo>
                    <a:pt x="499416" y="1058678"/>
                    <a:pt x="663906" y="1066850"/>
                    <a:pt x="821228" y="1060398"/>
                  </a:cubicBezTo>
                  <a:cubicBezTo>
                    <a:pt x="973393" y="1054144"/>
                    <a:pt x="1122288" y="1024642"/>
                    <a:pt x="1235686" y="915327"/>
                  </a:cubicBezTo>
                  <a:cubicBezTo>
                    <a:pt x="1304480" y="850170"/>
                    <a:pt x="1347958" y="762741"/>
                    <a:pt x="1358400" y="668566"/>
                  </a:cubicBezTo>
                  <a:cubicBezTo>
                    <a:pt x="1376326" y="669740"/>
                    <a:pt x="1394220" y="670737"/>
                    <a:pt x="1412025" y="671353"/>
                  </a:cubicBezTo>
                  <a:cubicBezTo>
                    <a:pt x="1513232" y="674865"/>
                    <a:pt x="1617372" y="669150"/>
                    <a:pt x="1715263" y="641508"/>
                  </a:cubicBezTo>
                  <a:cubicBezTo>
                    <a:pt x="1790193" y="620350"/>
                    <a:pt x="1866165" y="584085"/>
                    <a:pt x="1911955" y="518642"/>
                  </a:cubicBezTo>
                  <a:cubicBezTo>
                    <a:pt x="1931955" y="489220"/>
                    <a:pt x="1944451" y="455350"/>
                    <a:pt x="1948353" y="419988"/>
                  </a:cubicBezTo>
                  <a:cubicBezTo>
                    <a:pt x="1951471" y="395731"/>
                    <a:pt x="1913339" y="395960"/>
                    <a:pt x="1910253" y="419988"/>
                  </a:cubicBezTo>
                  <a:close/>
                  <a:moveTo>
                    <a:pt x="900603" y="529977"/>
                  </a:moveTo>
                  <a:cubicBezTo>
                    <a:pt x="815900" y="497255"/>
                    <a:pt x="730270" y="455345"/>
                    <a:pt x="662033" y="394411"/>
                  </a:cubicBezTo>
                  <a:cubicBezTo>
                    <a:pt x="613614" y="351167"/>
                    <a:pt x="570409" y="293446"/>
                    <a:pt x="573825" y="225361"/>
                  </a:cubicBezTo>
                  <a:cubicBezTo>
                    <a:pt x="577585" y="150304"/>
                    <a:pt x="634385" y="74231"/>
                    <a:pt x="705118" y="49586"/>
                  </a:cubicBezTo>
                  <a:cubicBezTo>
                    <a:pt x="787033" y="21056"/>
                    <a:pt x="878473" y="49168"/>
                    <a:pt x="952184" y="87686"/>
                  </a:cubicBezTo>
                  <a:cubicBezTo>
                    <a:pt x="1132784" y="182092"/>
                    <a:pt x="1296747" y="375678"/>
                    <a:pt x="1319944" y="583221"/>
                  </a:cubicBezTo>
                  <a:cubicBezTo>
                    <a:pt x="1321607" y="598241"/>
                    <a:pt x="1322375" y="613347"/>
                    <a:pt x="1322243" y="628459"/>
                  </a:cubicBezTo>
                  <a:cubicBezTo>
                    <a:pt x="1177814" y="615313"/>
                    <a:pt x="1035911" y="582169"/>
                    <a:pt x="900603" y="529977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2" name="Google Shape;482;p4"/>
            <p:cNvSpPr/>
            <p:nvPr/>
          </p:nvSpPr>
          <p:spPr>
            <a:xfrm>
              <a:off x="2044576" y="3063162"/>
              <a:ext cx="838200" cy="1181100"/>
            </a:xfrm>
            <a:custGeom>
              <a:rect b="b" l="l" r="r" t="t"/>
              <a:pathLst>
                <a:path extrusionOk="0" h="1181100" w="838200">
                  <a:moveTo>
                    <a:pt x="336674" y="168988"/>
                  </a:moveTo>
                  <a:cubicBezTo>
                    <a:pt x="336674" y="168988"/>
                    <a:pt x="571624" y="283288"/>
                    <a:pt x="616074" y="111838"/>
                  </a:cubicBezTo>
                  <a:lnTo>
                    <a:pt x="597024" y="41988"/>
                  </a:lnTo>
                  <a:cubicBezTo>
                    <a:pt x="597024" y="41988"/>
                    <a:pt x="603374" y="-2462"/>
                    <a:pt x="641474" y="41988"/>
                  </a:cubicBezTo>
                  <a:cubicBezTo>
                    <a:pt x="641474" y="41988"/>
                    <a:pt x="660524" y="-15162"/>
                    <a:pt x="692274" y="3888"/>
                  </a:cubicBezTo>
                  <a:cubicBezTo>
                    <a:pt x="724024" y="22938"/>
                    <a:pt x="749424" y="73738"/>
                    <a:pt x="679574" y="162638"/>
                  </a:cubicBezTo>
                  <a:cubicBezTo>
                    <a:pt x="679574" y="162638"/>
                    <a:pt x="679574" y="334088"/>
                    <a:pt x="444624" y="315038"/>
                  </a:cubicBezTo>
                  <a:lnTo>
                    <a:pt x="527174" y="518238"/>
                  </a:lnTo>
                  <a:cubicBezTo>
                    <a:pt x="527174" y="518238"/>
                    <a:pt x="565274" y="689688"/>
                    <a:pt x="774824" y="772238"/>
                  </a:cubicBezTo>
                  <a:cubicBezTo>
                    <a:pt x="774824" y="772238"/>
                    <a:pt x="900180" y="915462"/>
                    <a:pt x="800224" y="975438"/>
                  </a:cubicBezTo>
                  <a:cubicBezTo>
                    <a:pt x="736724" y="1013538"/>
                    <a:pt x="711324" y="886538"/>
                    <a:pt x="711324" y="886538"/>
                  </a:cubicBezTo>
                  <a:cubicBezTo>
                    <a:pt x="711324" y="886538"/>
                    <a:pt x="470024" y="842088"/>
                    <a:pt x="438274" y="651588"/>
                  </a:cubicBezTo>
                  <a:cubicBezTo>
                    <a:pt x="438274" y="651588"/>
                    <a:pt x="431924" y="626188"/>
                    <a:pt x="393824" y="645238"/>
                  </a:cubicBezTo>
                  <a:cubicBezTo>
                    <a:pt x="375867" y="654217"/>
                    <a:pt x="374774" y="676988"/>
                    <a:pt x="374774" y="676988"/>
                  </a:cubicBezTo>
                  <a:cubicBezTo>
                    <a:pt x="374774" y="676988"/>
                    <a:pt x="336674" y="873838"/>
                    <a:pt x="476374" y="994488"/>
                  </a:cubicBezTo>
                  <a:cubicBezTo>
                    <a:pt x="476374" y="994488"/>
                    <a:pt x="572063" y="1135140"/>
                    <a:pt x="476374" y="1178638"/>
                  </a:cubicBezTo>
                  <a:cubicBezTo>
                    <a:pt x="406524" y="1210388"/>
                    <a:pt x="387474" y="1057988"/>
                    <a:pt x="387474" y="1057988"/>
                  </a:cubicBezTo>
                  <a:cubicBezTo>
                    <a:pt x="387474" y="1057988"/>
                    <a:pt x="203324" y="988138"/>
                    <a:pt x="216024" y="702388"/>
                  </a:cubicBezTo>
                  <a:lnTo>
                    <a:pt x="139824" y="422988"/>
                  </a:lnTo>
                  <a:cubicBezTo>
                    <a:pt x="139824" y="422988"/>
                    <a:pt x="76324" y="613488"/>
                    <a:pt x="127124" y="740488"/>
                  </a:cubicBezTo>
                  <a:lnTo>
                    <a:pt x="165224" y="784938"/>
                  </a:lnTo>
                  <a:cubicBezTo>
                    <a:pt x="165224" y="784938"/>
                    <a:pt x="196974" y="835738"/>
                    <a:pt x="127124" y="803988"/>
                  </a:cubicBezTo>
                  <a:cubicBezTo>
                    <a:pt x="127124" y="803988"/>
                    <a:pt x="139824" y="867488"/>
                    <a:pt x="108074" y="873838"/>
                  </a:cubicBezTo>
                  <a:cubicBezTo>
                    <a:pt x="76324" y="880188"/>
                    <a:pt x="31874" y="848438"/>
                    <a:pt x="57274" y="746838"/>
                  </a:cubicBezTo>
                  <a:cubicBezTo>
                    <a:pt x="57274" y="746838"/>
                    <a:pt x="-126876" y="397588"/>
                    <a:pt x="165224" y="213438"/>
                  </a:cubicBezTo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23000">
                  <a:srgbClr val="FFFFFF"/>
                </a:gs>
                <a:gs pos="75000">
                  <a:srgbClr val="D9D9D9"/>
                </a:gs>
                <a:gs pos="100000">
                  <a:srgbClr val="D9D9D9"/>
                </a:gs>
              </a:gsLst>
              <a:lin ang="2700006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3" name="Google Shape;483;p4"/>
            <p:cNvSpPr/>
            <p:nvPr/>
          </p:nvSpPr>
          <p:spPr>
            <a:xfrm>
              <a:off x="2167738" y="3232150"/>
              <a:ext cx="247650" cy="88900"/>
            </a:xfrm>
            <a:custGeom>
              <a:rect b="b" l="l" r="r" t="t"/>
              <a:pathLst>
                <a:path extrusionOk="0" h="88900" w="247650">
                  <a:moveTo>
                    <a:pt x="251841" y="15500"/>
                  </a:moveTo>
                  <a:cubicBezTo>
                    <a:pt x="238806" y="10997"/>
                    <a:pt x="226013" y="5823"/>
                    <a:pt x="213512" y="0"/>
                  </a:cubicBezTo>
                  <a:lnTo>
                    <a:pt x="42062" y="44450"/>
                  </a:lnTo>
                  <a:cubicBezTo>
                    <a:pt x="27426" y="53665"/>
                    <a:pt x="13377" y="63783"/>
                    <a:pt x="0" y="74746"/>
                  </a:cubicBezTo>
                  <a:cubicBezTo>
                    <a:pt x="39916" y="91695"/>
                    <a:pt x="83998" y="96283"/>
                    <a:pt x="126549" y="87916"/>
                  </a:cubicBezTo>
                  <a:cubicBezTo>
                    <a:pt x="175438" y="79013"/>
                    <a:pt x="219722" y="53418"/>
                    <a:pt x="251841" y="15500"/>
                  </a:cubicBezTo>
                  <a:close/>
                </a:path>
              </a:pathLst>
            </a:custGeom>
            <a:solidFill>
              <a:srgbClr val="0E003F">
                <a:alpha val="20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4" name="Google Shape;484;p4"/>
            <p:cNvSpPr/>
            <p:nvPr/>
          </p:nvSpPr>
          <p:spPr>
            <a:xfrm>
              <a:off x="2056223" y="2954040"/>
              <a:ext cx="406400" cy="374650"/>
            </a:xfrm>
            <a:custGeom>
              <a:rect b="b" l="l" r="r" t="t"/>
              <a:pathLst>
                <a:path extrusionOk="0" h="374650" w="406400">
                  <a:moveTo>
                    <a:pt x="379028" y="155945"/>
                  </a:moveTo>
                  <a:cubicBezTo>
                    <a:pt x="395437" y="242071"/>
                    <a:pt x="330542" y="326788"/>
                    <a:pt x="234081" y="345166"/>
                  </a:cubicBezTo>
                  <a:cubicBezTo>
                    <a:pt x="137620" y="363545"/>
                    <a:pt x="46121" y="308624"/>
                    <a:pt x="29711" y="222498"/>
                  </a:cubicBezTo>
                  <a:cubicBezTo>
                    <a:pt x="13302" y="136372"/>
                    <a:pt x="78197" y="51655"/>
                    <a:pt x="174658" y="33277"/>
                  </a:cubicBezTo>
                  <a:cubicBezTo>
                    <a:pt x="271119" y="14899"/>
                    <a:pt x="362619" y="69819"/>
                    <a:pt x="379028" y="15594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5" name="Google Shape;485;p4"/>
            <p:cNvSpPr/>
            <p:nvPr/>
          </p:nvSpPr>
          <p:spPr>
            <a:xfrm>
              <a:off x="2108394" y="3050617"/>
              <a:ext cx="298450" cy="228600"/>
            </a:xfrm>
            <a:custGeom>
              <a:rect b="b" l="l" r="r" t="t"/>
              <a:pathLst>
                <a:path extrusionOk="0" h="228600" w="298450">
                  <a:moveTo>
                    <a:pt x="301202" y="67506"/>
                  </a:moveTo>
                  <a:cubicBezTo>
                    <a:pt x="315249" y="141255"/>
                    <a:pt x="259680" y="213798"/>
                    <a:pt x="177079" y="229539"/>
                  </a:cubicBezTo>
                  <a:cubicBezTo>
                    <a:pt x="94478" y="245281"/>
                    <a:pt x="16126" y="198247"/>
                    <a:pt x="2073" y="124498"/>
                  </a:cubicBezTo>
                  <a:cubicBezTo>
                    <a:pt x="-11979" y="50749"/>
                    <a:pt x="47044" y="23774"/>
                    <a:pt x="129644" y="8039"/>
                  </a:cubicBezTo>
                  <a:cubicBezTo>
                    <a:pt x="212245" y="-7697"/>
                    <a:pt x="287150" y="-6249"/>
                    <a:pt x="301202" y="67506"/>
                  </a:cubicBezTo>
                  <a:close/>
                </a:path>
              </a:pathLst>
            </a:custGeom>
            <a:gradFill>
              <a:gsLst>
                <a:gs pos="0">
                  <a:srgbClr val="008391"/>
                </a:gs>
                <a:gs pos="27000">
                  <a:srgbClr val="0F264C"/>
                </a:gs>
                <a:gs pos="71000">
                  <a:srgbClr val="251047"/>
                </a:gs>
                <a:gs pos="100000">
                  <a:srgbClr val="7D2A99"/>
                </a:gs>
              </a:gsLst>
              <a:lin ang="8099331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6" name="Google Shape;486;p4"/>
            <p:cNvSpPr/>
            <p:nvPr/>
          </p:nvSpPr>
          <p:spPr>
            <a:xfrm>
              <a:off x="2133406" y="3111500"/>
              <a:ext cx="31750" cy="101600"/>
            </a:xfrm>
            <a:custGeom>
              <a:rect b="b" l="l" r="r" t="t"/>
              <a:pathLst>
                <a:path extrusionOk="0" h="101600" w="31750">
                  <a:moveTo>
                    <a:pt x="34019" y="0"/>
                  </a:moveTo>
                  <a:cubicBezTo>
                    <a:pt x="24308" y="14355"/>
                    <a:pt x="19095" y="31278"/>
                    <a:pt x="19046" y="48609"/>
                  </a:cubicBezTo>
                  <a:cubicBezTo>
                    <a:pt x="19297" y="57056"/>
                    <a:pt x="20266" y="65466"/>
                    <a:pt x="21941" y="73749"/>
                  </a:cubicBezTo>
                  <a:cubicBezTo>
                    <a:pt x="22900" y="78080"/>
                    <a:pt x="23980" y="82499"/>
                    <a:pt x="24786" y="87173"/>
                  </a:cubicBezTo>
                  <a:cubicBezTo>
                    <a:pt x="26078" y="91910"/>
                    <a:pt x="27042" y="96730"/>
                    <a:pt x="27669" y="101600"/>
                  </a:cubicBezTo>
                  <a:cubicBezTo>
                    <a:pt x="23649" y="98538"/>
                    <a:pt x="19898" y="95139"/>
                    <a:pt x="16455" y="91440"/>
                  </a:cubicBezTo>
                  <a:cubicBezTo>
                    <a:pt x="13292" y="87490"/>
                    <a:pt x="10428" y="83308"/>
                    <a:pt x="7889" y="78930"/>
                  </a:cubicBezTo>
                  <a:cubicBezTo>
                    <a:pt x="2910" y="69622"/>
                    <a:pt x="207" y="59266"/>
                    <a:pt x="2" y="48711"/>
                  </a:cubicBezTo>
                  <a:cubicBezTo>
                    <a:pt x="-98" y="37775"/>
                    <a:pt x="3088" y="27062"/>
                    <a:pt x="9146" y="17958"/>
                  </a:cubicBezTo>
                  <a:cubicBezTo>
                    <a:pt x="14873" y="9046"/>
                    <a:pt x="23758" y="2631"/>
                    <a:pt x="3401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487" name="Google Shape;487;p4"/>
            <p:cNvGrpSpPr/>
            <p:nvPr/>
          </p:nvGrpSpPr>
          <p:grpSpPr>
            <a:xfrm>
              <a:off x="2044935" y="3180156"/>
              <a:ext cx="777138" cy="952684"/>
              <a:chOff x="2044935" y="3180156"/>
              <a:chExt cx="777138" cy="952684"/>
            </a:xfrm>
          </p:grpSpPr>
          <p:sp>
            <p:nvSpPr>
              <p:cNvPr id="488" name="Google Shape;488;p4"/>
              <p:cNvSpPr/>
              <p:nvPr/>
            </p:nvSpPr>
            <p:spPr>
              <a:xfrm>
                <a:off x="2046821" y="3511033"/>
                <a:ext cx="120650" cy="57150"/>
              </a:xfrm>
              <a:custGeom>
                <a:rect b="b" l="l" r="r" t="t"/>
                <a:pathLst>
                  <a:path extrusionOk="0" h="57150" w="120650">
                    <a:moveTo>
                      <a:pt x="116884" y="58613"/>
                    </a:moveTo>
                    <a:cubicBezTo>
                      <a:pt x="118370" y="50739"/>
                      <a:pt x="119901" y="43259"/>
                      <a:pt x="121444" y="36230"/>
                    </a:cubicBezTo>
                    <a:cubicBezTo>
                      <a:pt x="98684" y="16434"/>
                      <a:pt x="70305" y="4250"/>
                      <a:pt x="40278" y="1381"/>
                    </a:cubicBezTo>
                    <a:cubicBezTo>
                      <a:pt x="27753" y="-81"/>
                      <a:pt x="15120" y="-383"/>
                      <a:pt x="2540" y="479"/>
                    </a:cubicBezTo>
                    <a:cubicBezTo>
                      <a:pt x="1511" y="6943"/>
                      <a:pt x="664" y="13393"/>
                      <a:pt x="0" y="19828"/>
                    </a:cubicBezTo>
                    <a:cubicBezTo>
                      <a:pt x="28092" y="17446"/>
                      <a:pt x="81280" y="19186"/>
                      <a:pt x="116884" y="58613"/>
                    </a:cubicBezTo>
                    <a:close/>
                  </a:path>
                </a:pathLst>
              </a:custGeom>
              <a:solidFill>
                <a:srgbClr val="0E003F">
                  <a:alpha val="2076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9" name="Google Shape;489;p4"/>
              <p:cNvSpPr/>
              <p:nvPr/>
            </p:nvSpPr>
            <p:spPr>
              <a:xfrm>
                <a:off x="2044935" y="3586202"/>
                <a:ext cx="107950" cy="44450"/>
              </a:xfrm>
              <a:custGeom>
                <a:rect b="b" l="l" r="r" t="t"/>
                <a:pathLst>
                  <a:path extrusionOk="0" h="44450" w="107950">
                    <a:moveTo>
                      <a:pt x="109550" y="47980"/>
                    </a:moveTo>
                    <a:cubicBezTo>
                      <a:pt x="110312" y="39881"/>
                      <a:pt x="111208" y="31946"/>
                      <a:pt x="112236" y="24173"/>
                    </a:cubicBezTo>
                    <a:cubicBezTo>
                      <a:pt x="75222" y="-6307"/>
                      <a:pt x="27750" y="-1747"/>
                      <a:pt x="0" y="4768"/>
                    </a:cubicBezTo>
                    <a:cubicBezTo>
                      <a:pt x="260" y="11238"/>
                      <a:pt x="673" y="17633"/>
                      <a:pt x="1188" y="23970"/>
                    </a:cubicBezTo>
                    <a:cubicBezTo>
                      <a:pt x="26822" y="17315"/>
                      <a:pt x="76346" y="11016"/>
                      <a:pt x="109550" y="47980"/>
                    </a:cubicBezTo>
                    <a:close/>
                  </a:path>
                </a:pathLst>
              </a:custGeom>
              <a:solidFill>
                <a:srgbClr val="0E003F">
                  <a:alpha val="2076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0" name="Google Shape;490;p4"/>
              <p:cNvSpPr/>
              <p:nvPr/>
            </p:nvSpPr>
            <p:spPr>
              <a:xfrm>
                <a:off x="2093747" y="3777132"/>
                <a:ext cx="69850" cy="31750"/>
              </a:xfrm>
              <a:custGeom>
                <a:rect b="b" l="l" r="r" t="t"/>
                <a:pathLst>
                  <a:path extrusionOk="0" h="31750" w="69850">
                    <a:moveTo>
                      <a:pt x="8064" y="33033"/>
                    </a:moveTo>
                    <a:cubicBezTo>
                      <a:pt x="29459" y="24609"/>
                      <a:pt x="52085" y="19734"/>
                      <a:pt x="75051" y="18599"/>
                    </a:cubicBezTo>
                    <a:cubicBezTo>
                      <a:pt x="72879" y="12510"/>
                      <a:pt x="70917" y="6318"/>
                      <a:pt x="69215" y="0"/>
                    </a:cubicBezTo>
                    <a:cubicBezTo>
                      <a:pt x="45444" y="1531"/>
                      <a:pt x="22073" y="6876"/>
                      <a:pt x="0" y="15830"/>
                    </a:cubicBezTo>
                    <a:cubicBezTo>
                      <a:pt x="4928" y="26765"/>
                      <a:pt x="8103" y="32868"/>
                      <a:pt x="8103" y="32868"/>
                    </a:cubicBezTo>
                    <a:close/>
                  </a:path>
                </a:pathLst>
              </a:custGeom>
              <a:solidFill>
                <a:srgbClr val="0E003F">
                  <a:alpha val="2076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1" name="Google Shape;491;p4"/>
              <p:cNvSpPr/>
              <p:nvPr/>
            </p:nvSpPr>
            <p:spPr>
              <a:xfrm>
                <a:off x="2304828" y="3964013"/>
                <a:ext cx="152400" cy="50800"/>
              </a:xfrm>
              <a:custGeom>
                <a:rect b="b" l="l" r="r" t="t"/>
                <a:pathLst>
                  <a:path extrusionOk="0" h="50800" w="152400">
                    <a:moveTo>
                      <a:pt x="144628" y="0"/>
                    </a:moveTo>
                    <a:cubicBezTo>
                      <a:pt x="80296" y="40957"/>
                      <a:pt x="29693" y="39039"/>
                      <a:pt x="0" y="31286"/>
                    </a:cubicBezTo>
                    <a:cubicBezTo>
                      <a:pt x="4051" y="38976"/>
                      <a:pt x="8255" y="46329"/>
                      <a:pt x="12535" y="53181"/>
                    </a:cubicBezTo>
                    <a:cubicBezTo>
                      <a:pt x="20223" y="54279"/>
                      <a:pt x="27979" y="54828"/>
                      <a:pt x="35744" y="54826"/>
                    </a:cubicBezTo>
                    <a:cubicBezTo>
                      <a:pt x="67272" y="54826"/>
                      <a:pt x="107353" y="46050"/>
                      <a:pt x="153486" y="16992"/>
                    </a:cubicBezTo>
                    <a:cubicBezTo>
                      <a:pt x="150305" y="11360"/>
                      <a:pt x="147377" y="5690"/>
                      <a:pt x="144628" y="0"/>
                    </a:cubicBezTo>
                    <a:close/>
                  </a:path>
                </a:pathLst>
              </a:custGeom>
              <a:solidFill>
                <a:srgbClr val="0E003F">
                  <a:alpha val="2076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2" name="Google Shape;492;p4"/>
              <p:cNvSpPr/>
              <p:nvPr/>
            </p:nvSpPr>
            <p:spPr>
              <a:xfrm>
                <a:off x="2426513" y="4050290"/>
                <a:ext cx="95250" cy="82550"/>
              </a:xfrm>
              <a:custGeom>
                <a:rect b="b" l="l" r="r" t="t"/>
                <a:pathLst>
                  <a:path extrusionOk="0" h="82550" w="95250">
                    <a:moveTo>
                      <a:pt x="99130" y="14745"/>
                    </a:moveTo>
                    <a:cubicBezTo>
                      <a:pt x="96272" y="10077"/>
                      <a:pt x="94437" y="7360"/>
                      <a:pt x="94437" y="7360"/>
                    </a:cubicBezTo>
                    <a:cubicBezTo>
                      <a:pt x="91650" y="4953"/>
                      <a:pt x="89053" y="2464"/>
                      <a:pt x="86404" y="0"/>
                    </a:cubicBezTo>
                    <a:cubicBezTo>
                      <a:pt x="50248" y="47574"/>
                      <a:pt x="18199" y="63290"/>
                      <a:pt x="0" y="68421"/>
                    </a:cubicBezTo>
                    <a:cubicBezTo>
                      <a:pt x="3493" y="70066"/>
                      <a:pt x="5537" y="70860"/>
                      <a:pt x="5537" y="70860"/>
                    </a:cubicBezTo>
                    <a:cubicBezTo>
                      <a:pt x="5537" y="70860"/>
                      <a:pt x="6293" y="76810"/>
                      <a:pt x="8007" y="86042"/>
                    </a:cubicBezTo>
                    <a:cubicBezTo>
                      <a:pt x="29667" y="79362"/>
                      <a:pt x="62783" y="61532"/>
                      <a:pt x="99130" y="14745"/>
                    </a:cubicBezTo>
                    <a:close/>
                  </a:path>
                </a:pathLst>
              </a:custGeom>
              <a:solidFill>
                <a:srgbClr val="0E003F">
                  <a:alpha val="2076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3" name="Google Shape;493;p4"/>
              <p:cNvSpPr/>
              <p:nvPr/>
            </p:nvSpPr>
            <p:spPr>
              <a:xfrm>
                <a:off x="2733173" y="3829926"/>
                <a:ext cx="88900" cy="120650"/>
              </a:xfrm>
              <a:custGeom>
                <a:rect b="b" l="l" r="r" t="t"/>
                <a:pathLst>
                  <a:path extrusionOk="0" h="120650" w="88900">
                    <a:moveTo>
                      <a:pt x="86227" y="5474"/>
                    </a:moveTo>
                    <a:cubicBezTo>
                      <a:pt x="81744" y="3708"/>
                      <a:pt x="77445" y="1848"/>
                      <a:pt x="73120" y="0"/>
                    </a:cubicBezTo>
                    <a:cubicBezTo>
                      <a:pt x="67551" y="76035"/>
                      <a:pt x="25616" y="104210"/>
                      <a:pt x="0" y="114345"/>
                    </a:cubicBezTo>
                    <a:cubicBezTo>
                      <a:pt x="14135" y="118186"/>
                      <a:pt x="22727" y="119774"/>
                      <a:pt x="22727" y="119774"/>
                    </a:cubicBezTo>
                    <a:cubicBezTo>
                      <a:pt x="22727" y="119774"/>
                      <a:pt x="23006" y="121158"/>
                      <a:pt x="23552" y="123501"/>
                    </a:cubicBezTo>
                    <a:cubicBezTo>
                      <a:pt x="51067" y="107524"/>
                      <a:pt x="83572" y="75343"/>
                      <a:pt x="91167" y="11437"/>
                    </a:cubicBezTo>
                    <a:cubicBezTo>
                      <a:pt x="88132" y="7620"/>
                      <a:pt x="86227" y="5474"/>
                      <a:pt x="86227" y="5474"/>
                    </a:cubicBezTo>
                    <a:close/>
                  </a:path>
                </a:pathLst>
              </a:custGeom>
              <a:solidFill>
                <a:srgbClr val="0E003F">
                  <a:alpha val="2076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4" name="Google Shape;494;p4"/>
              <p:cNvSpPr/>
              <p:nvPr/>
            </p:nvSpPr>
            <p:spPr>
              <a:xfrm>
                <a:off x="2521191" y="3706736"/>
                <a:ext cx="127000" cy="120650"/>
              </a:xfrm>
              <a:custGeom>
                <a:rect b="b" l="l" r="r" t="t"/>
                <a:pathLst>
                  <a:path extrusionOk="0" h="120650" w="127000">
                    <a:moveTo>
                      <a:pt x="131756" y="16370"/>
                    </a:moveTo>
                    <a:cubicBezTo>
                      <a:pt x="126759" y="10890"/>
                      <a:pt x="122003" y="5423"/>
                      <a:pt x="117570" y="0"/>
                    </a:cubicBezTo>
                    <a:cubicBezTo>
                      <a:pt x="40437" y="18993"/>
                      <a:pt x="11068" y="69742"/>
                      <a:pt x="0" y="102305"/>
                    </a:cubicBezTo>
                    <a:cubicBezTo>
                      <a:pt x="4515" y="108820"/>
                      <a:pt x="9322" y="115005"/>
                      <a:pt x="14332" y="120987"/>
                    </a:cubicBezTo>
                    <a:cubicBezTo>
                      <a:pt x="20079" y="95345"/>
                      <a:pt x="43059" y="33954"/>
                      <a:pt x="131756" y="16370"/>
                    </a:cubicBezTo>
                    <a:close/>
                  </a:path>
                </a:pathLst>
              </a:custGeom>
              <a:solidFill>
                <a:srgbClr val="0E003F">
                  <a:alpha val="2076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5" name="Google Shape;495;p4"/>
              <p:cNvSpPr/>
              <p:nvPr/>
            </p:nvSpPr>
            <p:spPr>
              <a:xfrm>
                <a:off x="2266372" y="3848519"/>
                <a:ext cx="152400" cy="44450"/>
              </a:xfrm>
              <a:custGeom>
                <a:rect b="b" l="l" r="r" t="t"/>
                <a:pathLst>
                  <a:path extrusionOk="0" h="44450" w="152400">
                    <a:moveTo>
                      <a:pt x="154381" y="24899"/>
                    </a:moveTo>
                    <a:cubicBezTo>
                      <a:pt x="153168" y="17965"/>
                      <a:pt x="152127" y="11126"/>
                      <a:pt x="151321" y="4477"/>
                    </a:cubicBezTo>
                    <a:cubicBezTo>
                      <a:pt x="88341" y="-9614"/>
                      <a:pt x="29845" y="12732"/>
                      <a:pt x="0" y="27667"/>
                    </a:cubicBezTo>
                    <a:cubicBezTo>
                      <a:pt x="1080" y="34402"/>
                      <a:pt x="2278" y="40964"/>
                      <a:pt x="3594" y="47352"/>
                    </a:cubicBezTo>
                    <a:cubicBezTo>
                      <a:pt x="30004" y="33585"/>
                      <a:pt x="91205" y="7836"/>
                      <a:pt x="154381" y="24899"/>
                    </a:cubicBezTo>
                    <a:close/>
                  </a:path>
                </a:pathLst>
              </a:custGeom>
              <a:solidFill>
                <a:srgbClr val="0E003F">
                  <a:alpha val="2076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6" name="Google Shape;496;p4"/>
              <p:cNvSpPr/>
              <p:nvPr/>
            </p:nvSpPr>
            <p:spPr>
              <a:xfrm>
                <a:off x="2598185" y="3770338"/>
                <a:ext cx="120650" cy="120650"/>
              </a:xfrm>
              <a:custGeom>
                <a:rect b="b" l="l" r="r" t="t"/>
                <a:pathLst>
                  <a:path extrusionOk="0" h="120650" w="120650">
                    <a:moveTo>
                      <a:pt x="123006" y="12643"/>
                    </a:moveTo>
                    <a:cubicBezTo>
                      <a:pt x="117075" y="8484"/>
                      <a:pt x="111341" y="4273"/>
                      <a:pt x="105861" y="0"/>
                    </a:cubicBezTo>
                    <a:cubicBezTo>
                      <a:pt x="94088" y="82766"/>
                      <a:pt x="33960" y="106413"/>
                      <a:pt x="0" y="113150"/>
                    </a:cubicBezTo>
                    <a:cubicBezTo>
                      <a:pt x="7150" y="118008"/>
                      <a:pt x="14364" y="122587"/>
                      <a:pt x="21590" y="126809"/>
                    </a:cubicBezTo>
                    <a:cubicBezTo>
                      <a:pt x="74639" y="111584"/>
                      <a:pt x="114140" y="67116"/>
                      <a:pt x="123006" y="12643"/>
                    </a:cubicBezTo>
                    <a:close/>
                  </a:path>
                </a:pathLst>
              </a:custGeom>
              <a:solidFill>
                <a:srgbClr val="0E003F">
                  <a:alpha val="2076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7" name="Google Shape;497;p4"/>
              <p:cNvSpPr/>
              <p:nvPr/>
            </p:nvSpPr>
            <p:spPr>
              <a:xfrm>
                <a:off x="2652008" y="3180156"/>
                <a:ext cx="76200" cy="50800"/>
              </a:xfrm>
              <a:custGeom>
                <a:rect b="b" l="l" r="r" t="t"/>
                <a:pathLst>
                  <a:path extrusionOk="0" h="50800" w="76200">
                    <a:moveTo>
                      <a:pt x="72142" y="45644"/>
                    </a:moveTo>
                    <a:cubicBezTo>
                      <a:pt x="74778" y="42291"/>
                      <a:pt x="77222" y="39008"/>
                      <a:pt x="79604" y="35757"/>
                    </a:cubicBezTo>
                    <a:cubicBezTo>
                      <a:pt x="51532" y="34462"/>
                      <a:pt x="25278" y="21499"/>
                      <a:pt x="7182" y="0"/>
                    </a:cubicBezTo>
                    <a:cubicBezTo>
                      <a:pt x="5233" y="6728"/>
                      <a:pt x="2834" y="13317"/>
                      <a:pt x="0" y="19723"/>
                    </a:cubicBezTo>
                    <a:cubicBezTo>
                      <a:pt x="19284" y="38927"/>
                      <a:pt x="44515" y="51016"/>
                      <a:pt x="71564" y="54013"/>
                    </a:cubicBezTo>
                    <a:cubicBezTo>
                      <a:pt x="72142" y="48768"/>
                      <a:pt x="72142" y="45644"/>
                      <a:pt x="72142" y="45644"/>
                    </a:cubicBezTo>
                    <a:close/>
                  </a:path>
                </a:pathLst>
              </a:custGeom>
              <a:solidFill>
                <a:srgbClr val="0E003F">
                  <a:alpha val="2076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8" name="Google Shape;498;p4"/>
              <p:cNvSpPr/>
              <p:nvPr/>
            </p:nvSpPr>
            <p:spPr>
              <a:xfrm>
                <a:off x="2571545" y="3258046"/>
                <a:ext cx="50800" cy="107950"/>
              </a:xfrm>
              <a:custGeom>
                <a:rect b="b" l="l" r="r" t="t"/>
                <a:pathLst>
                  <a:path extrusionOk="0" h="107950" w="50800">
                    <a:moveTo>
                      <a:pt x="1837" y="6845"/>
                    </a:moveTo>
                    <a:cubicBezTo>
                      <a:pt x="-1880" y="28248"/>
                      <a:pt x="64" y="50250"/>
                      <a:pt x="7476" y="70669"/>
                    </a:cubicBezTo>
                    <a:cubicBezTo>
                      <a:pt x="13368" y="85895"/>
                      <a:pt x="22548" y="99633"/>
                      <a:pt x="34362" y="110903"/>
                    </a:cubicBezTo>
                    <a:cubicBezTo>
                      <a:pt x="41351" y="108875"/>
                      <a:pt x="48227" y="106478"/>
                      <a:pt x="54961" y="103721"/>
                    </a:cubicBezTo>
                    <a:cubicBezTo>
                      <a:pt x="41758" y="93346"/>
                      <a:pt x="31537" y="79659"/>
                      <a:pt x="25339" y="64052"/>
                    </a:cubicBezTo>
                    <a:cubicBezTo>
                      <a:pt x="18134" y="43435"/>
                      <a:pt x="17206" y="21144"/>
                      <a:pt x="22672" y="0"/>
                    </a:cubicBezTo>
                    <a:cubicBezTo>
                      <a:pt x="15931" y="2863"/>
                      <a:pt x="8962" y="5153"/>
                      <a:pt x="1837" y="6845"/>
                    </a:cubicBezTo>
                    <a:close/>
                  </a:path>
                </a:pathLst>
              </a:custGeom>
              <a:solidFill>
                <a:srgbClr val="0E003F">
                  <a:alpha val="2076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9" name="Google Shape;499;p4"/>
              <p:cNvSpPr/>
              <p:nvPr/>
            </p:nvSpPr>
            <p:spPr>
              <a:xfrm>
                <a:off x="2519632" y="3269133"/>
                <a:ext cx="25400" cy="107950"/>
              </a:xfrm>
              <a:custGeom>
                <a:rect b="b" l="l" r="r" t="t"/>
                <a:pathLst>
                  <a:path extrusionOk="0" h="107950" w="25400">
                    <a:moveTo>
                      <a:pt x="11345" y="110477"/>
                    </a:moveTo>
                    <a:cubicBezTo>
                      <a:pt x="18228" y="110356"/>
                      <a:pt x="24832" y="110026"/>
                      <a:pt x="31233" y="109544"/>
                    </a:cubicBezTo>
                    <a:cubicBezTo>
                      <a:pt x="17158" y="74746"/>
                      <a:pt x="14614" y="36351"/>
                      <a:pt x="23975" y="0"/>
                    </a:cubicBezTo>
                    <a:cubicBezTo>
                      <a:pt x="17689" y="349"/>
                      <a:pt x="11358" y="406"/>
                      <a:pt x="5020" y="203"/>
                    </a:cubicBezTo>
                    <a:cubicBezTo>
                      <a:pt x="-3392" y="36816"/>
                      <a:pt x="-1198" y="75067"/>
                      <a:pt x="11345" y="110477"/>
                    </a:cubicBezTo>
                    <a:close/>
                  </a:path>
                </a:pathLst>
              </a:custGeom>
              <a:solidFill>
                <a:srgbClr val="0E003F">
                  <a:alpha val="2076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500" name="Google Shape;500;p4"/>
            <p:cNvSpPr/>
            <p:nvPr/>
          </p:nvSpPr>
          <p:spPr>
            <a:xfrm rot="-927580">
              <a:off x="2237726" y="3390882"/>
              <a:ext cx="228466" cy="178026"/>
            </a:xfrm>
            <a:prstGeom prst="roundRect">
              <a:avLst>
                <a:gd fmla="val 9653" name="adj"/>
              </a:avLst>
            </a:prstGeom>
            <a:solidFill>
              <a:srgbClr val="0E003F">
                <a:alpha val="207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" type="tx">
  <p:cSld name="TITLE_AND_BODY">
    <p:spTree>
      <p:nvGrpSpPr>
        <p:cNvPr id="50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p5"/>
          <p:cNvSpPr txBox="1"/>
          <p:nvPr>
            <p:ph type="title"/>
          </p:nvPr>
        </p:nvSpPr>
        <p:spPr>
          <a:xfrm>
            <a:off x="1315475" y="858500"/>
            <a:ext cx="6513000" cy="620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503" name="Google Shape;503;p5"/>
          <p:cNvSpPr txBox="1"/>
          <p:nvPr>
            <p:ph idx="1" type="body"/>
          </p:nvPr>
        </p:nvSpPr>
        <p:spPr>
          <a:xfrm>
            <a:off x="1315475" y="1577785"/>
            <a:ext cx="6513000" cy="2695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81000" lvl="0" marL="457200">
              <a:spcBef>
                <a:spcPts val="600"/>
              </a:spcBef>
              <a:spcAft>
                <a:spcPts val="0"/>
              </a:spcAft>
              <a:buSzPts val="2400"/>
              <a:buChar char="⋆"/>
              <a:defRPr/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SzPts val="2400"/>
              <a:buChar char="⋆"/>
              <a:defRPr/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SzPts val="2400"/>
              <a:buChar char="⋆"/>
              <a:defRPr/>
            </a:lvl3pPr>
            <a:lvl4pPr indent="-381000" lvl="3" marL="1828800">
              <a:spcBef>
                <a:spcPts val="0"/>
              </a:spcBef>
              <a:spcAft>
                <a:spcPts val="0"/>
              </a:spcAft>
              <a:buSzPts val="2400"/>
              <a:buChar char="⋆"/>
              <a:defRPr/>
            </a:lvl4pPr>
            <a:lvl5pPr indent="-381000" lvl="4" marL="2286000">
              <a:spcBef>
                <a:spcPts val="0"/>
              </a:spcBef>
              <a:spcAft>
                <a:spcPts val="0"/>
              </a:spcAft>
              <a:buSzPts val="2400"/>
              <a:buChar char="⋆"/>
              <a:defRPr/>
            </a:lvl5pPr>
            <a:lvl6pPr indent="-381000" lvl="5" marL="2743200">
              <a:spcBef>
                <a:spcPts val="0"/>
              </a:spcBef>
              <a:spcAft>
                <a:spcPts val="0"/>
              </a:spcAft>
              <a:buSzPts val="2400"/>
              <a:buChar char="⋆"/>
              <a:defRPr/>
            </a:lvl6pPr>
            <a:lvl7pPr indent="-381000" lvl="6" marL="3200400">
              <a:spcBef>
                <a:spcPts val="0"/>
              </a:spcBef>
              <a:spcAft>
                <a:spcPts val="0"/>
              </a:spcAft>
              <a:buSzPts val="2400"/>
              <a:buChar char="⋆"/>
              <a:defRPr/>
            </a:lvl7pPr>
            <a:lvl8pPr indent="-381000" lvl="7" marL="3657600">
              <a:spcBef>
                <a:spcPts val="0"/>
              </a:spcBef>
              <a:spcAft>
                <a:spcPts val="0"/>
              </a:spcAft>
              <a:buSzPts val="2400"/>
              <a:buChar char="⋆"/>
              <a:defRPr/>
            </a:lvl8pPr>
            <a:lvl9pPr indent="-381000" lvl="8" marL="4114800">
              <a:spcBef>
                <a:spcPts val="0"/>
              </a:spcBef>
              <a:spcAft>
                <a:spcPts val="0"/>
              </a:spcAft>
              <a:buSzPts val="2400"/>
              <a:buChar char="⋆"/>
              <a:defRPr/>
            </a:lvl9pPr>
          </a:lstStyle>
          <a:p/>
        </p:txBody>
      </p:sp>
      <p:sp>
        <p:nvSpPr>
          <p:cNvPr id="504" name="Google Shape;504;p5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505" name="Google Shape;505;p5"/>
          <p:cNvGrpSpPr/>
          <p:nvPr/>
        </p:nvGrpSpPr>
        <p:grpSpPr>
          <a:xfrm>
            <a:off x="7662321" y="3884343"/>
            <a:ext cx="571209" cy="571209"/>
            <a:chOff x="1911350" y="374650"/>
            <a:chExt cx="1739900" cy="1739900"/>
          </a:xfrm>
        </p:grpSpPr>
        <p:sp>
          <p:nvSpPr>
            <p:cNvPr id="506" name="Google Shape;506;p5"/>
            <p:cNvSpPr/>
            <p:nvPr/>
          </p:nvSpPr>
          <p:spPr>
            <a:xfrm>
              <a:off x="1911350" y="374650"/>
              <a:ext cx="1739900" cy="1739900"/>
            </a:xfrm>
            <a:custGeom>
              <a:rect b="b" l="l" r="r" t="t"/>
              <a:pathLst>
                <a:path extrusionOk="0" h="1739900" w="1739900">
                  <a:moveTo>
                    <a:pt x="1739900" y="869950"/>
                  </a:moveTo>
                  <a:cubicBezTo>
                    <a:pt x="1739900" y="1350410"/>
                    <a:pt x="1350410" y="1739900"/>
                    <a:pt x="869950" y="1739900"/>
                  </a:cubicBezTo>
                  <a:cubicBezTo>
                    <a:pt x="389490" y="1739900"/>
                    <a:pt x="0" y="1350410"/>
                    <a:pt x="0" y="869950"/>
                  </a:cubicBezTo>
                  <a:cubicBezTo>
                    <a:pt x="0" y="389490"/>
                    <a:pt x="389490" y="0"/>
                    <a:pt x="869950" y="0"/>
                  </a:cubicBezTo>
                  <a:cubicBezTo>
                    <a:pt x="1350410" y="0"/>
                    <a:pt x="1739900" y="389490"/>
                    <a:pt x="1739900" y="869950"/>
                  </a:cubicBezTo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20000">
                  <a:srgbClr val="FFFFFF"/>
                </a:gs>
                <a:gs pos="78000">
                  <a:srgbClr val="0F264C"/>
                </a:gs>
                <a:gs pos="100000">
                  <a:srgbClr val="0F264C"/>
                </a:gs>
              </a:gsLst>
              <a:lin ang="2698631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507" name="Google Shape;507;p5"/>
            <p:cNvGrpSpPr/>
            <p:nvPr/>
          </p:nvGrpSpPr>
          <p:grpSpPr>
            <a:xfrm>
              <a:off x="1911350" y="534943"/>
              <a:ext cx="1733550" cy="1506282"/>
              <a:chOff x="1911350" y="534943"/>
              <a:chExt cx="1733550" cy="1506282"/>
            </a:xfrm>
          </p:grpSpPr>
          <p:sp>
            <p:nvSpPr>
              <p:cNvPr id="508" name="Google Shape;508;p5"/>
              <p:cNvSpPr/>
              <p:nvPr/>
            </p:nvSpPr>
            <p:spPr>
              <a:xfrm>
                <a:off x="1971154" y="1537243"/>
                <a:ext cx="1612900" cy="260350"/>
              </a:xfrm>
              <a:custGeom>
                <a:rect b="b" l="l" r="r" t="t"/>
                <a:pathLst>
                  <a:path extrusionOk="0" h="260350" w="1612900">
                    <a:moveTo>
                      <a:pt x="1582356" y="22418"/>
                    </a:moveTo>
                    <a:cubicBezTo>
                      <a:pt x="1560182" y="17711"/>
                      <a:pt x="1537913" y="13611"/>
                      <a:pt x="1515548" y="10118"/>
                    </a:cubicBezTo>
                    <a:cubicBezTo>
                      <a:pt x="1504347" y="8404"/>
                      <a:pt x="1493139" y="6715"/>
                      <a:pt x="1481823" y="5375"/>
                    </a:cubicBezTo>
                    <a:lnTo>
                      <a:pt x="1464786" y="3343"/>
                    </a:lnTo>
                    <a:cubicBezTo>
                      <a:pt x="1459071" y="2759"/>
                      <a:pt x="1453357" y="2174"/>
                      <a:pt x="1447007" y="1831"/>
                    </a:cubicBezTo>
                    <a:cubicBezTo>
                      <a:pt x="1397211" y="-2367"/>
                      <a:pt x="1347071" y="662"/>
                      <a:pt x="1298143" y="10823"/>
                    </a:cubicBezTo>
                    <a:cubicBezTo>
                      <a:pt x="1250901" y="20797"/>
                      <a:pt x="1204718" y="35256"/>
                      <a:pt x="1160221" y="54003"/>
                    </a:cubicBezTo>
                    <a:cubicBezTo>
                      <a:pt x="1117137" y="71542"/>
                      <a:pt x="1076789" y="90084"/>
                      <a:pt x="1038416" y="110239"/>
                    </a:cubicBezTo>
                    <a:cubicBezTo>
                      <a:pt x="999947" y="130152"/>
                      <a:pt x="962984" y="151304"/>
                      <a:pt x="924433" y="169605"/>
                    </a:cubicBezTo>
                    <a:cubicBezTo>
                      <a:pt x="914724" y="174450"/>
                      <a:pt x="905383" y="178279"/>
                      <a:pt x="895693" y="182305"/>
                    </a:cubicBezTo>
                    <a:cubicBezTo>
                      <a:pt x="890867" y="184261"/>
                      <a:pt x="886066" y="186451"/>
                      <a:pt x="881170" y="188242"/>
                    </a:cubicBezTo>
                    <a:lnTo>
                      <a:pt x="866350" y="193144"/>
                    </a:lnTo>
                    <a:cubicBezTo>
                      <a:pt x="861397" y="194833"/>
                      <a:pt x="856399" y="196319"/>
                      <a:pt x="851383" y="197894"/>
                    </a:cubicBezTo>
                    <a:cubicBezTo>
                      <a:pt x="846353" y="199285"/>
                      <a:pt x="841273" y="200434"/>
                      <a:pt x="836187" y="201666"/>
                    </a:cubicBezTo>
                    <a:cubicBezTo>
                      <a:pt x="826027" y="204195"/>
                      <a:pt x="815729" y="206137"/>
                      <a:pt x="805345" y="207482"/>
                    </a:cubicBezTo>
                    <a:cubicBezTo>
                      <a:pt x="763626" y="213638"/>
                      <a:pt x="721145" y="212347"/>
                      <a:pt x="679876" y="203672"/>
                    </a:cubicBezTo>
                    <a:cubicBezTo>
                      <a:pt x="638278" y="194193"/>
                      <a:pt x="598255" y="178796"/>
                      <a:pt x="561029" y="157952"/>
                    </a:cubicBezTo>
                    <a:cubicBezTo>
                      <a:pt x="523012" y="137912"/>
                      <a:pt x="486359" y="114773"/>
                      <a:pt x="447523" y="95024"/>
                    </a:cubicBezTo>
                    <a:cubicBezTo>
                      <a:pt x="408067" y="74627"/>
                      <a:pt x="366814" y="57913"/>
                      <a:pt x="324288" y="45094"/>
                    </a:cubicBezTo>
                    <a:cubicBezTo>
                      <a:pt x="280098" y="31061"/>
                      <a:pt x="234751" y="20976"/>
                      <a:pt x="188779" y="14957"/>
                    </a:cubicBezTo>
                    <a:cubicBezTo>
                      <a:pt x="141633" y="8820"/>
                      <a:pt x="93880" y="8998"/>
                      <a:pt x="46780" y="15484"/>
                    </a:cubicBezTo>
                    <a:cubicBezTo>
                      <a:pt x="31036" y="17835"/>
                      <a:pt x="15422" y="20991"/>
                      <a:pt x="0" y="24939"/>
                    </a:cubicBezTo>
                    <a:cubicBezTo>
                      <a:pt x="9944" y="50301"/>
                      <a:pt x="21035" y="75066"/>
                      <a:pt x="33274" y="99234"/>
                    </a:cubicBezTo>
                    <a:cubicBezTo>
                      <a:pt x="36639" y="100066"/>
                      <a:pt x="40075" y="100809"/>
                      <a:pt x="43434" y="101679"/>
                    </a:cubicBezTo>
                    <a:cubicBezTo>
                      <a:pt x="83839" y="111890"/>
                      <a:pt x="122606" y="123904"/>
                      <a:pt x="161188" y="137410"/>
                    </a:cubicBezTo>
                    <a:cubicBezTo>
                      <a:pt x="199771" y="150917"/>
                      <a:pt x="238195" y="165547"/>
                      <a:pt x="277571" y="180717"/>
                    </a:cubicBezTo>
                    <a:cubicBezTo>
                      <a:pt x="317677" y="197002"/>
                      <a:pt x="358872" y="210461"/>
                      <a:pt x="400857" y="220995"/>
                    </a:cubicBezTo>
                    <a:cubicBezTo>
                      <a:pt x="445254" y="231318"/>
                      <a:pt x="490288" y="238683"/>
                      <a:pt x="535661" y="243042"/>
                    </a:cubicBezTo>
                    <a:cubicBezTo>
                      <a:pt x="581635" y="247767"/>
                      <a:pt x="627393" y="251361"/>
                      <a:pt x="672630" y="254987"/>
                    </a:cubicBezTo>
                    <a:cubicBezTo>
                      <a:pt x="717867" y="258613"/>
                      <a:pt x="763099" y="261394"/>
                      <a:pt x="808946" y="261578"/>
                    </a:cubicBezTo>
                    <a:lnTo>
                      <a:pt x="817544" y="261629"/>
                    </a:lnTo>
                    <a:cubicBezTo>
                      <a:pt x="820426" y="261737"/>
                      <a:pt x="823303" y="261813"/>
                      <a:pt x="826167" y="261686"/>
                    </a:cubicBezTo>
                    <a:lnTo>
                      <a:pt x="843413" y="261229"/>
                    </a:lnTo>
                    <a:cubicBezTo>
                      <a:pt x="849179" y="261102"/>
                      <a:pt x="855002" y="261229"/>
                      <a:pt x="860781" y="261013"/>
                    </a:cubicBezTo>
                    <a:cubicBezTo>
                      <a:pt x="866540" y="260657"/>
                      <a:pt x="872312" y="260277"/>
                      <a:pt x="878129" y="260061"/>
                    </a:cubicBezTo>
                    <a:lnTo>
                      <a:pt x="895623" y="259267"/>
                    </a:lnTo>
                    <a:cubicBezTo>
                      <a:pt x="901452" y="258905"/>
                      <a:pt x="907237" y="258308"/>
                      <a:pt x="913079" y="257825"/>
                    </a:cubicBezTo>
                    <a:cubicBezTo>
                      <a:pt x="924655" y="256695"/>
                      <a:pt x="936739" y="256111"/>
                      <a:pt x="947960" y="254530"/>
                    </a:cubicBezTo>
                    <a:cubicBezTo>
                      <a:pt x="993476" y="249779"/>
                      <a:pt x="1038646" y="242146"/>
                      <a:pt x="1083196" y="231676"/>
                    </a:cubicBezTo>
                    <a:cubicBezTo>
                      <a:pt x="1126928" y="221586"/>
                      <a:pt x="1168127" y="208308"/>
                      <a:pt x="1208113" y="198294"/>
                    </a:cubicBezTo>
                    <a:cubicBezTo>
                      <a:pt x="1246325" y="188498"/>
                      <a:pt x="1285195" y="181477"/>
                      <a:pt x="1324419" y="177288"/>
                    </a:cubicBezTo>
                    <a:cubicBezTo>
                      <a:pt x="1361901" y="173560"/>
                      <a:pt x="1399586" y="172288"/>
                      <a:pt x="1437233" y="173478"/>
                    </a:cubicBezTo>
                    <a:lnTo>
                      <a:pt x="1542586" y="176933"/>
                    </a:lnTo>
                    <a:cubicBezTo>
                      <a:pt x="1572351" y="130592"/>
                      <a:pt x="1597635" y="81522"/>
                      <a:pt x="1618094" y="30387"/>
                    </a:cubicBezTo>
                    <a:cubicBezTo>
                      <a:pt x="1606207" y="27547"/>
                      <a:pt x="1594294" y="24890"/>
                      <a:pt x="1582356" y="22418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9" name="Google Shape;509;p5"/>
              <p:cNvSpPr/>
              <p:nvPr/>
            </p:nvSpPr>
            <p:spPr>
              <a:xfrm>
                <a:off x="2230672" y="1768175"/>
                <a:ext cx="1181100" cy="273050"/>
              </a:xfrm>
              <a:custGeom>
                <a:rect b="b" l="l" r="r" t="t"/>
                <a:pathLst>
                  <a:path extrusionOk="0" h="273050" w="1181100">
                    <a:moveTo>
                      <a:pt x="1185767" y="70830"/>
                    </a:moveTo>
                    <a:cubicBezTo>
                      <a:pt x="1168432" y="60251"/>
                      <a:pt x="1150372" y="49691"/>
                      <a:pt x="1130617" y="39797"/>
                    </a:cubicBezTo>
                    <a:cubicBezTo>
                      <a:pt x="1097899" y="23007"/>
                      <a:pt x="1062880" y="11142"/>
                      <a:pt x="1026693" y="4587"/>
                    </a:cubicBezTo>
                    <a:cubicBezTo>
                      <a:pt x="1016865" y="2804"/>
                      <a:pt x="1006939" y="1606"/>
                      <a:pt x="996969" y="999"/>
                    </a:cubicBezTo>
                    <a:lnTo>
                      <a:pt x="981774" y="122"/>
                    </a:lnTo>
                    <a:cubicBezTo>
                      <a:pt x="976694" y="-201"/>
                      <a:pt x="971563" y="205"/>
                      <a:pt x="966445" y="332"/>
                    </a:cubicBezTo>
                    <a:lnTo>
                      <a:pt x="951040" y="967"/>
                    </a:lnTo>
                    <a:cubicBezTo>
                      <a:pt x="945890" y="1158"/>
                      <a:pt x="940753" y="2148"/>
                      <a:pt x="935596" y="2745"/>
                    </a:cubicBezTo>
                    <a:cubicBezTo>
                      <a:pt x="925512" y="4040"/>
                      <a:pt x="915508" y="5898"/>
                      <a:pt x="905631" y="8308"/>
                    </a:cubicBezTo>
                    <a:cubicBezTo>
                      <a:pt x="900608" y="9292"/>
                      <a:pt x="896169" y="10746"/>
                      <a:pt x="891477" y="12080"/>
                    </a:cubicBezTo>
                    <a:cubicBezTo>
                      <a:pt x="886784" y="13413"/>
                      <a:pt x="882104" y="14753"/>
                      <a:pt x="877659" y="16239"/>
                    </a:cubicBezTo>
                    <a:cubicBezTo>
                      <a:pt x="869023" y="19471"/>
                      <a:pt x="859822" y="22360"/>
                      <a:pt x="851770" y="26024"/>
                    </a:cubicBezTo>
                    <a:lnTo>
                      <a:pt x="839369" y="31320"/>
                    </a:lnTo>
                    <a:lnTo>
                      <a:pt x="827577" y="36959"/>
                    </a:lnTo>
                    <a:cubicBezTo>
                      <a:pt x="819601" y="40699"/>
                      <a:pt x="812336" y="44719"/>
                      <a:pt x="804869" y="48668"/>
                    </a:cubicBezTo>
                    <a:cubicBezTo>
                      <a:pt x="775507" y="64804"/>
                      <a:pt x="749624" y="81612"/>
                      <a:pt x="724548" y="96293"/>
                    </a:cubicBezTo>
                    <a:cubicBezTo>
                      <a:pt x="712007" y="103767"/>
                      <a:pt x="699897" y="110263"/>
                      <a:pt x="687934" y="116582"/>
                    </a:cubicBezTo>
                    <a:lnTo>
                      <a:pt x="679139" y="121065"/>
                    </a:lnTo>
                    <a:cubicBezTo>
                      <a:pt x="676199" y="122709"/>
                      <a:pt x="673322" y="124240"/>
                      <a:pt x="670490" y="125573"/>
                    </a:cubicBezTo>
                    <a:cubicBezTo>
                      <a:pt x="667646" y="127008"/>
                      <a:pt x="664775" y="128348"/>
                      <a:pt x="661905" y="129917"/>
                    </a:cubicBezTo>
                    <a:cubicBezTo>
                      <a:pt x="658870" y="131421"/>
                      <a:pt x="655511" y="132844"/>
                      <a:pt x="652317" y="134323"/>
                    </a:cubicBezTo>
                    <a:cubicBezTo>
                      <a:pt x="626510" y="146204"/>
                      <a:pt x="599345" y="158911"/>
                      <a:pt x="570637" y="169560"/>
                    </a:cubicBezTo>
                    <a:cubicBezTo>
                      <a:pt x="541798" y="180438"/>
                      <a:pt x="511818" y="188011"/>
                      <a:pt x="481273" y="192134"/>
                    </a:cubicBezTo>
                    <a:cubicBezTo>
                      <a:pt x="450606" y="196139"/>
                      <a:pt x="419560" y="196316"/>
                      <a:pt x="388849" y="192661"/>
                    </a:cubicBezTo>
                    <a:cubicBezTo>
                      <a:pt x="357432" y="188285"/>
                      <a:pt x="326536" y="180759"/>
                      <a:pt x="296628" y="170195"/>
                    </a:cubicBezTo>
                    <a:cubicBezTo>
                      <a:pt x="266132" y="159316"/>
                      <a:pt x="235046" y="150170"/>
                      <a:pt x="203518" y="142801"/>
                    </a:cubicBezTo>
                    <a:cubicBezTo>
                      <a:pt x="171821" y="136289"/>
                      <a:pt x="139413" y="133916"/>
                      <a:pt x="107105" y="135740"/>
                    </a:cubicBezTo>
                    <a:cubicBezTo>
                      <a:pt x="73929" y="137007"/>
                      <a:pt x="40921" y="141096"/>
                      <a:pt x="8439" y="147963"/>
                    </a:cubicBezTo>
                    <a:cubicBezTo>
                      <a:pt x="5620" y="148598"/>
                      <a:pt x="2813" y="149233"/>
                      <a:pt x="0" y="149906"/>
                    </a:cubicBezTo>
                    <a:cubicBezTo>
                      <a:pt x="62760" y="201304"/>
                      <a:pt x="132403" y="243669"/>
                      <a:pt x="206902" y="275770"/>
                    </a:cubicBezTo>
                    <a:cubicBezTo>
                      <a:pt x="234912" y="271757"/>
                      <a:pt x="263417" y="264911"/>
                      <a:pt x="292094" y="258853"/>
                    </a:cubicBezTo>
                    <a:cubicBezTo>
                      <a:pt x="323405" y="251499"/>
                      <a:pt x="355258" y="246679"/>
                      <a:pt x="387344" y="244439"/>
                    </a:cubicBezTo>
                    <a:cubicBezTo>
                      <a:pt x="419076" y="242876"/>
                      <a:pt x="450877" y="243462"/>
                      <a:pt x="482530" y="246192"/>
                    </a:cubicBezTo>
                    <a:cubicBezTo>
                      <a:pt x="514477" y="248604"/>
                      <a:pt x="546888" y="253354"/>
                      <a:pt x="580377" y="257139"/>
                    </a:cubicBezTo>
                    <a:cubicBezTo>
                      <a:pt x="614532" y="261549"/>
                      <a:pt x="649044" y="262525"/>
                      <a:pt x="683393" y="260054"/>
                    </a:cubicBezTo>
                    <a:cubicBezTo>
                      <a:pt x="687781" y="259647"/>
                      <a:pt x="692055" y="259361"/>
                      <a:pt x="696570" y="258841"/>
                    </a:cubicBezTo>
                    <a:cubicBezTo>
                      <a:pt x="701218" y="258206"/>
                      <a:pt x="705828" y="257323"/>
                      <a:pt x="710483" y="256542"/>
                    </a:cubicBezTo>
                    <a:cubicBezTo>
                      <a:pt x="719969" y="255113"/>
                      <a:pt x="728491" y="252802"/>
                      <a:pt x="737508" y="250636"/>
                    </a:cubicBezTo>
                    <a:cubicBezTo>
                      <a:pt x="754780" y="245823"/>
                      <a:pt x="771589" y="240407"/>
                      <a:pt x="787451" y="234761"/>
                    </a:cubicBezTo>
                    <a:cubicBezTo>
                      <a:pt x="851154" y="212282"/>
                      <a:pt x="906723" y="188660"/>
                      <a:pt x="950455" y="174303"/>
                    </a:cubicBezTo>
                    <a:cubicBezTo>
                      <a:pt x="960748" y="170866"/>
                      <a:pt x="971230" y="168025"/>
                      <a:pt x="981850" y="165794"/>
                    </a:cubicBezTo>
                    <a:cubicBezTo>
                      <a:pt x="984517" y="165292"/>
                      <a:pt x="987133" y="164397"/>
                      <a:pt x="989876" y="164010"/>
                    </a:cubicBezTo>
                    <a:lnTo>
                      <a:pt x="998131" y="162771"/>
                    </a:lnTo>
                    <a:cubicBezTo>
                      <a:pt x="1003805" y="161782"/>
                      <a:pt x="1009529" y="161101"/>
                      <a:pt x="1015276" y="160733"/>
                    </a:cubicBezTo>
                    <a:cubicBezTo>
                      <a:pt x="1039222" y="158966"/>
                      <a:pt x="1063272" y="159142"/>
                      <a:pt x="1087190" y="161260"/>
                    </a:cubicBezTo>
                    <a:cubicBezTo>
                      <a:pt x="1122308" y="133676"/>
                      <a:pt x="1155263" y="103444"/>
                      <a:pt x="1185767" y="70830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10" name="Google Shape;510;p5"/>
              <p:cNvSpPr/>
              <p:nvPr/>
            </p:nvSpPr>
            <p:spPr>
              <a:xfrm>
                <a:off x="2166976" y="534943"/>
                <a:ext cx="1212850" cy="266700"/>
              </a:xfrm>
              <a:custGeom>
                <a:rect b="b" l="l" r="r" t="t"/>
                <a:pathLst>
                  <a:path extrusionOk="0" h="266700" w="1212850">
                    <a:moveTo>
                      <a:pt x="14433" y="106712"/>
                    </a:moveTo>
                    <a:cubicBezTo>
                      <a:pt x="28003" y="117545"/>
                      <a:pt x="41910" y="128086"/>
                      <a:pt x="56172" y="138132"/>
                    </a:cubicBezTo>
                    <a:cubicBezTo>
                      <a:pt x="70777" y="147542"/>
                      <a:pt x="85591" y="156699"/>
                      <a:pt x="100724" y="165310"/>
                    </a:cubicBezTo>
                    <a:cubicBezTo>
                      <a:pt x="116180" y="173190"/>
                      <a:pt x="131648" y="181185"/>
                      <a:pt x="147809" y="187573"/>
                    </a:cubicBezTo>
                    <a:cubicBezTo>
                      <a:pt x="164129" y="193595"/>
                      <a:pt x="180819" y="198560"/>
                      <a:pt x="197777" y="202438"/>
                    </a:cubicBezTo>
                    <a:cubicBezTo>
                      <a:pt x="214946" y="205782"/>
                      <a:pt x="232274" y="208251"/>
                      <a:pt x="249694" y="209836"/>
                    </a:cubicBezTo>
                    <a:cubicBezTo>
                      <a:pt x="267265" y="210922"/>
                      <a:pt x="284740" y="211677"/>
                      <a:pt x="302050" y="212211"/>
                    </a:cubicBezTo>
                    <a:cubicBezTo>
                      <a:pt x="319538" y="212071"/>
                      <a:pt x="336664" y="212509"/>
                      <a:pt x="353593" y="213150"/>
                    </a:cubicBezTo>
                    <a:cubicBezTo>
                      <a:pt x="370643" y="213195"/>
                      <a:pt x="387293" y="214420"/>
                      <a:pt x="403822" y="215983"/>
                    </a:cubicBezTo>
                    <a:cubicBezTo>
                      <a:pt x="420427" y="217037"/>
                      <a:pt x="436778" y="219304"/>
                      <a:pt x="453104" y="221837"/>
                    </a:cubicBezTo>
                    <a:cubicBezTo>
                      <a:pt x="469493" y="223837"/>
                      <a:pt x="485788" y="226759"/>
                      <a:pt x="502133" y="229940"/>
                    </a:cubicBezTo>
                    <a:cubicBezTo>
                      <a:pt x="510330" y="231210"/>
                      <a:pt x="518503" y="233013"/>
                      <a:pt x="526726" y="234518"/>
                    </a:cubicBezTo>
                    <a:lnTo>
                      <a:pt x="551415" y="240005"/>
                    </a:lnTo>
                    <a:cubicBezTo>
                      <a:pt x="567925" y="243180"/>
                      <a:pt x="584581" y="247320"/>
                      <a:pt x="601389" y="251098"/>
                    </a:cubicBezTo>
                    <a:cubicBezTo>
                      <a:pt x="618192" y="254413"/>
                      <a:pt x="635171" y="258013"/>
                      <a:pt x="652285" y="261004"/>
                    </a:cubicBezTo>
                    <a:cubicBezTo>
                      <a:pt x="669373" y="263436"/>
                      <a:pt x="686625" y="265709"/>
                      <a:pt x="703917" y="267113"/>
                    </a:cubicBezTo>
                    <a:cubicBezTo>
                      <a:pt x="712546" y="267532"/>
                      <a:pt x="721201" y="267932"/>
                      <a:pt x="729843" y="268002"/>
                    </a:cubicBezTo>
                    <a:cubicBezTo>
                      <a:pt x="738499" y="268180"/>
                      <a:pt x="747173" y="268326"/>
                      <a:pt x="755821" y="268065"/>
                    </a:cubicBezTo>
                    <a:lnTo>
                      <a:pt x="807657" y="264598"/>
                    </a:lnTo>
                    <a:lnTo>
                      <a:pt x="859511" y="258693"/>
                    </a:lnTo>
                    <a:cubicBezTo>
                      <a:pt x="876656" y="255797"/>
                      <a:pt x="893940" y="253073"/>
                      <a:pt x="911111" y="249745"/>
                    </a:cubicBezTo>
                    <a:cubicBezTo>
                      <a:pt x="928097" y="245688"/>
                      <a:pt x="945115" y="241535"/>
                      <a:pt x="961911" y="236652"/>
                    </a:cubicBezTo>
                    <a:cubicBezTo>
                      <a:pt x="978548" y="231187"/>
                      <a:pt x="995028" y="225260"/>
                      <a:pt x="1011352" y="218872"/>
                    </a:cubicBezTo>
                    <a:cubicBezTo>
                      <a:pt x="1076214" y="191577"/>
                      <a:pt x="1136046" y="153610"/>
                      <a:pt x="1188364" y="106547"/>
                    </a:cubicBezTo>
                    <a:cubicBezTo>
                      <a:pt x="1197496" y="98012"/>
                      <a:pt x="1206360" y="89268"/>
                      <a:pt x="1215111" y="80467"/>
                    </a:cubicBezTo>
                    <a:cubicBezTo>
                      <a:pt x="1184600" y="51327"/>
                      <a:pt x="1152020" y="24434"/>
                      <a:pt x="1117625" y="0"/>
                    </a:cubicBezTo>
                    <a:cubicBezTo>
                      <a:pt x="1061275" y="21260"/>
                      <a:pt x="1005865" y="39814"/>
                      <a:pt x="950620" y="58007"/>
                    </a:cubicBezTo>
                    <a:cubicBezTo>
                      <a:pt x="936435" y="62351"/>
                      <a:pt x="922414" y="67075"/>
                      <a:pt x="908552" y="72314"/>
                    </a:cubicBezTo>
                    <a:cubicBezTo>
                      <a:pt x="894410" y="76759"/>
                      <a:pt x="880440" y="81801"/>
                      <a:pt x="866457" y="87014"/>
                    </a:cubicBezTo>
                    <a:cubicBezTo>
                      <a:pt x="852291" y="91611"/>
                      <a:pt x="838181" y="96634"/>
                      <a:pt x="823982" y="101581"/>
                    </a:cubicBezTo>
                    <a:lnTo>
                      <a:pt x="780802" y="114916"/>
                    </a:lnTo>
                    <a:lnTo>
                      <a:pt x="736835" y="126448"/>
                    </a:lnTo>
                    <a:cubicBezTo>
                      <a:pt x="722052" y="129889"/>
                      <a:pt x="707237" y="133693"/>
                      <a:pt x="692385" y="138157"/>
                    </a:cubicBezTo>
                    <a:cubicBezTo>
                      <a:pt x="677458" y="141967"/>
                      <a:pt x="662430" y="146179"/>
                      <a:pt x="647300" y="150793"/>
                    </a:cubicBezTo>
                    <a:lnTo>
                      <a:pt x="601256" y="163011"/>
                    </a:lnTo>
                    <a:cubicBezTo>
                      <a:pt x="585749" y="166484"/>
                      <a:pt x="570071" y="169609"/>
                      <a:pt x="554266" y="172180"/>
                    </a:cubicBezTo>
                    <a:cubicBezTo>
                      <a:pt x="538499" y="174314"/>
                      <a:pt x="522656" y="175406"/>
                      <a:pt x="506774" y="176092"/>
                    </a:cubicBezTo>
                    <a:cubicBezTo>
                      <a:pt x="490953" y="176120"/>
                      <a:pt x="475141" y="175353"/>
                      <a:pt x="459397" y="173793"/>
                    </a:cubicBezTo>
                    <a:cubicBezTo>
                      <a:pt x="443708" y="171810"/>
                      <a:pt x="428155" y="168869"/>
                      <a:pt x="412826" y="164986"/>
                    </a:cubicBezTo>
                    <a:cubicBezTo>
                      <a:pt x="397540" y="160585"/>
                      <a:pt x="382554" y="155199"/>
                      <a:pt x="367963" y="148863"/>
                    </a:cubicBezTo>
                    <a:cubicBezTo>
                      <a:pt x="353396" y="142240"/>
                      <a:pt x="339268" y="134398"/>
                      <a:pt x="325374" y="126543"/>
                    </a:cubicBezTo>
                    <a:cubicBezTo>
                      <a:pt x="311563" y="118358"/>
                      <a:pt x="298196" y="109398"/>
                      <a:pt x="284772" y="101308"/>
                    </a:cubicBezTo>
                    <a:lnTo>
                      <a:pt x="265017" y="88494"/>
                    </a:lnTo>
                    <a:cubicBezTo>
                      <a:pt x="258407" y="84417"/>
                      <a:pt x="251828" y="80391"/>
                      <a:pt x="245148" y="76727"/>
                    </a:cubicBezTo>
                    <a:cubicBezTo>
                      <a:pt x="232267" y="68796"/>
                      <a:pt x="218937" y="61619"/>
                      <a:pt x="205226" y="55232"/>
                    </a:cubicBezTo>
                    <a:cubicBezTo>
                      <a:pt x="191891" y="48400"/>
                      <a:pt x="178219" y="42412"/>
                      <a:pt x="164332" y="36735"/>
                    </a:cubicBezTo>
                    <a:cubicBezTo>
                      <a:pt x="150692" y="30620"/>
                      <a:pt x="137109" y="24359"/>
                      <a:pt x="123057" y="18739"/>
                    </a:cubicBezTo>
                    <a:cubicBezTo>
                      <a:pt x="115310" y="15221"/>
                      <a:pt x="107518" y="11716"/>
                      <a:pt x="99657" y="8280"/>
                    </a:cubicBezTo>
                    <a:cubicBezTo>
                      <a:pt x="64347" y="34222"/>
                      <a:pt x="31034" y="62778"/>
                      <a:pt x="0" y="93707"/>
                    </a:cubicBezTo>
                    <a:cubicBezTo>
                      <a:pt x="4775" y="98082"/>
                      <a:pt x="9544" y="102464"/>
                      <a:pt x="14433" y="106712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11" name="Google Shape;511;p5"/>
              <p:cNvSpPr/>
              <p:nvPr/>
            </p:nvSpPr>
            <p:spPr>
              <a:xfrm>
                <a:off x="1941919" y="733469"/>
                <a:ext cx="1625600" cy="419100"/>
              </a:xfrm>
              <a:custGeom>
                <a:rect b="b" l="l" r="r" t="t"/>
                <a:pathLst>
                  <a:path extrusionOk="0" h="419100" w="1625600">
                    <a:moveTo>
                      <a:pt x="126911" y="259817"/>
                    </a:moveTo>
                    <a:cubicBezTo>
                      <a:pt x="141237" y="257499"/>
                      <a:pt x="155486" y="255264"/>
                      <a:pt x="169850" y="253340"/>
                    </a:cubicBezTo>
                    <a:lnTo>
                      <a:pt x="191332" y="250482"/>
                    </a:lnTo>
                    <a:cubicBezTo>
                      <a:pt x="198488" y="249688"/>
                      <a:pt x="205619" y="249003"/>
                      <a:pt x="212820" y="248082"/>
                    </a:cubicBezTo>
                    <a:cubicBezTo>
                      <a:pt x="227120" y="246628"/>
                      <a:pt x="241503" y="245396"/>
                      <a:pt x="255753" y="244951"/>
                    </a:cubicBezTo>
                    <a:cubicBezTo>
                      <a:pt x="262960" y="244520"/>
                      <a:pt x="270015" y="244545"/>
                      <a:pt x="277133" y="244532"/>
                    </a:cubicBezTo>
                    <a:cubicBezTo>
                      <a:pt x="280708" y="244532"/>
                      <a:pt x="284239" y="244411"/>
                      <a:pt x="287884" y="244570"/>
                    </a:cubicBezTo>
                    <a:lnTo>
                      <a:pt x="298882" y="245205"/>
                    </a:lnTo>
                    <a:cubicBezTo>
                      <a:pt x="359137" y="247908"/>
                      <a:pt x="418757" y="258692"/>
                      <a:pt x="476142" y="277266"/>
                    </a:cubicBezTo>
                    <a:cubicBezTo>
                      <a:pt x="505352" y="286353"/>
                      <a:pt x="534264" y="297002"/>
                      <a:pt x="563093" y="308445"/>
                    </a:cubicBezTo>
                    <a:cubicBezTo>
                      <a:pt x="592004" y="319557"/>
                      <a:pt x="620719" y="331724"/>
                      <a:pt x="650088" y="343230"/>
                    </a:cubicBezTo>
                    <a:cubicBezTo>
                      <a:pt x="708571" y="366306"/>
                      <a:pt x="768744" y="390004"/>
                      <a:pt x="833603" y="404768"/>
                    </a:cubicBezTo>
                    <a:cubicBezTo>
                      <a:pt x="849662" y="409213"/>
                      <a:pt x="866229" y="411378"/>
                      <a:pt x="882815" y="414293"/>
                    </a:cubicBezTo>
                    <a:cubicBezTo>
                      <a:pt x="899474" y="417118"/>
                      <a:pt x="916284" y="418971"/>
                      <a:pt x="933158" y="419843"/>
                    </a:cubicBezTo>
                    <a:lnTo>
                      <a:pt x="945858" y="420827"/>
                    </a:lnTo>
                    <a:lnTo>
                      <a:pt x="952208" y="421310"/>
                    </a:lnTo>
                    <a:lnTo>
                      <a:pt x="958558" y="421310"/>
                    </a:lnTo>
                    <a:lnTo>
                      <a:pt x="984085" y="421234"/>
                    </a:lnTo>
                    <a:cubicBezTo>
                      <a:pt x="992734" y="421030"/>
                      <a:pt x="1000906" y="421049"/>
                      <a:pt x="1010018" y="420599"/>
                    </a:cubicBezTo>
                    <a:cubicBezTo>
                      <a:pt x="1015098" y="420065"/>
                      <a:pt x="1020496" y="419589"/>
                      <a:pt x="1025379" y="418871"/>
                    </a:cubicBezTo>
                    <a:cubicBezTo>
                      <a:pt x="1030262" y="418154"/>
                      <a:pt x="1035114" y="417309"/>
                      <a:pt x="1039787" y="416408"/>
                    </a:cubicBezTo>
                    <a:cubicBezTo>
                      <a:pt x="1057372" y="412960"/>
                      <a:pt x="1074733" y="408454"/>
                      <a:pt x="1091775" y="402914"/>
                    </a:cubicBezTo>
                    <a:cubicBezTo>
                      <a:pt x="1108285" y="397834"/>
                      <a:pt x="1123798" y="392055"/>
                      <a:pt x="1139146" y="386036"/>
                    </a:cubicBezTo>
                    <a:cubicBezTo>
                      <a:pt x="1169727" y="374040"/>
                      <a:pt x="1198969" y="360953"/>
                      <a:pt x="1227855" y="347821"/>
                    </a:cubicBezTo>
                    <a:cubicBezTo>
                      <a:pt x="1285450" y="321380"/>
                      <a:pt x="1341476" y="294291"/>
                      <a:pt x="1396606" y="266592"/>
                    </a:cubicBezTo>
                    <a:cubicBezTo>
                      <a:pt x="1451852" y="239109"/>
                      <a:pt x="1505896" y="210769"/>
                      <a:pt x="1559268" y="182137"/>
                    </a:cubicBezTo>
                    <a:cubicBezTo>
                      <a:pt x="1582484" y="169704"/>
                      <a:pt x="1605612" y="157326"/>
                      <a:pt x="1628654" y="145002"/>
                    </a:cubicBezTo>
                    <a:cubicBezTo>
                      <a:pt x="1604962" y="94022"/>
                      <a:pt x="1576380" y="45461"/>
                      <a:pt x="1543310" y="0"/>
                    </a:cubicBezTo>
                    <a:cubicBezTo>
                      <a:pt x="1522322" y="9343"/>
                      <a:pt x="1501578" y="19016"/>
                      <a:pt x="1481080" y="29020"/>
                    </a:cubicBezTo>
                    <a:cubicBezTo>
                      <a:pt x="1367492" y="83934"/>
                      <a:pt x="1262501" y="151575"/>
                      <a:pt x="1158094" y="212706"/>
                    </a:cubicBezTo>
                    <a:cubicBezTo>
                      <a:pt x="1132059" y="227914"/>
                      <a:pt x="1105929" y="242405"/>
                      <a:pt x="1080243" y="256026"/>
                    </a:cubicBezTo>
                    <a:cubicBezTo>
                      <a:pt x="1067397" y="262668"/>
                      <a:pt x="1054608" y="269284"/>
                      <a:pt x="1042238" y="275304"/>
                    </a:cubicBezTo>
                    <a:cubicBezTo>
                      <a:pt x="1029830" y="281172"/>
                      <a:pt x="1017543" y="286988"/>
                      <a:pt x="1006367" y="291325"/>
                    </a:cubicBezTo>
                    <a:lnTo>
                      <a:pt x="998245" y="294329"/>
                    </a:lnTo>
                    <a:cubicBezTo>
                      <a:pt x="995604" y="295339"/>
                      <a:pt x="993337" y="295993"/>
                      <a:pt x="990835" y="296907"/>
                    </a:cubicBezTo>
                    <a:cubicBezTo>
                      <a:pt x="984631" y="298456"/>
                      <a:pt x="977398" y="299872"/>
                      <a:pt x="970687" y="301384"/>
                    </a:cubicBezTo>
                    <a:lnTo>
                      <a:pt x="950112" y="306229"/>
                    </a:lnTo>
                    <a:lnTo>
                      <a:pt x="944937" y="307429"/>
                    </a:lnTo>
                    <a:lnTo>
                      <a:pt x="939730" y="308191"/>
                    </a:lnTo>
                    <a:lnTo>
                      <a:pt x="929278" y="309734"/>
                    </a:lnTo>
                    <a:cubicBezTo>
                      <a:pt x="915308" y="311639"/>
                      <a:pt x="901218" y="314452"/>
                      <a:pt x="886955" y="315030"/>
                    </a:cubicBezTo>
                    <a:cubicBezTo>
                      <a:pt x="872608" y="316484"/>
                      <a:pt x="858196" y="317217"/>
                      <a:pt x="843775" y="317227"/>
                    </a:cubicBezTo>
                    <a:cubicBezTo>
                      <a:pt x="829291" y="317011"/>
                      <a:pt x="814629" y="317424"/>
                      <a:pt x="799960" y="315862"/>
                    </a:cubicBezTo>
                    <a:lnTo>
                      <a:pt x="777856" y="314160"/>
                    </a:lnTo>
                    <a:cubicBezTo>
                      <a:pt x="770465" y="313703"/>
                      <a:pt x="763143" y="312147"/>
                      <a:pt x="755758" y="311175"/>
                    </a:cubicBezTo>
                    <a:cubicBezTo>
                      <a:pt x="740988" y="309042"/>
                      <a:pt x="726237" y="306521"/>
                      <a:pt x="711518" y="303086"/>
                    </a:cubicBezTo>
                    <a:lnTo>
                      <a:pt x="689464" y="298006"/>
                    </a:lnTo>
                    <a:cubicBezTo>
                      <a:pt x="682104" y="296228"/>
                      <a:pt x="674795" y="294081"/>
                      <a:pt x="667506" y="291960"/>
                    </a:cubicBezTo>
                    <a:lnTo>
                      <a:pt x="645585" y="285610"/>
                    </a:lnTo>
                    <a:cubicBezTo>
                      <a:pt x="638277" y="283324"/>
                      <a:pt x="631063" y="280778"/>
                      <a:pt x="623792" y="278378"/>
                    </a:cubicBezTo>
                    <a:lnTo>
                      <a:pt x="602025" y="271005"/>
                    </a:lnTo>
                    <a:lnTo>
                      <a:pt x="580352" y="262966"/>
                    </a:lnTo>
                    <a:cubicBezTo>
                      <a:pt x="551396" y="252451"/>
                      <a:pt x="522707" y="240582"/>
                      <a:pt x="493814" y="228587"/>
                    </a:cubicBezTo>
                    <a:cubicBezTo>
                      <a:pt x="436099" y="204591"/>
                      <a:pt x="377870" y="178422"/>
                      <a:pt x="315157" y="157905"/>
                    </a:cubicBezTo>
                    <a:lnTo>
                      <a:pt x="303428" y="153943"/>
                    </a:lnTo>
                    <a:cubicBezTo>
                      <a:pt x="299485" y="152673"/>
                      <a:pt x="295326" y="151625"/>
                      <a:pt x="291268" y="150451"/>
                    </a:cubicBezTo>
                    <a:cubicBezTo>
                      <a:pt x="283102" y="148158"/>
                      <a:pt x="274873" y="145840"/>
                      <a:pt x="266675" y="144101"/>
                    </a:cubicBezTo>
                    <a:cubicBezTo>
                      <a:pt x="250215" y="140113"/>
                      <a:pt x="233725" y="137020"/>
                      <a:pt x="217145" y="134207"/>
                    </a:cubicBezTo>
                    <a:cubicBezTo>
                      <a:pt x="208890" y="132937"/>
                      <a:pt x="200577" y="131616"/>
                      <a:pt x="192278" y="130651"/>
                    </a:cubicBezTo>
                    <a:lnTo>
                      <a:pt x="167399" y="128041"/>
                    </a:lnTo>
                    <a:cubicBezTo>
                      <a:pt x="150857" y="127045"/>
                      <a:pt x="134214" y="125755"/>
                      <a:pt x="117710" y="125800"/>
                    </a:cubicBezTo>
                    <a:cubicBezTo>
                      <a:pt x="97777" y="125514"/>
                      <a:pt x="77946" y="126289"/>
                      <a:pt x="58223" y="127800"/>
                    </a:cubicBezTo>
                    <a:cubicBezTo>
                      <a:pt x="33959" y="177144"/>
                      <a:pt x="14462" y="228692"/>
                      <a:pt x="0" y="281743"/>
                    </a:cubicBezTo>
                    <a:cubicBezTo>
                      <a:pt x="42388" y="273907"/>
                      <a:pt x="84692" y="266598"/>
                      <a:pt x="126911" y="259817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12" name="Google Shape;512;p5"/>
              <p:cNvSpPr/>
              <p:nvPr/>
            </p:nvSpPr>
            <p:spPr>
              <a:xfrm>
                <a:off x="1911350" y="1116410"/>
                <a:ext cx="1733550" cy="463550"/>
              </a:xfrm>
              <a:custGeom>
                <a:rect b="b" l="l" r="r" t="t"/>
                <a:pathLst>
                  <a:path extrusionOk="0" h="463550" w="1733550">
                    <a:moveTo>
                      <a:pt x="180740" y="143354"/>
                    </a:moveTo>
                    <a:cubicBezTo>
                      <a:pt x="185871" y="143849"/>
                      <a:pt x="190976" y="143608"/>
                      <a:pt x="196113" y="144579"/>
                    </a:cubicBezTo>
                    <a:cubicBezTo>
                      <a:pt x="201244" y="145379"/>
                      <a:pt x="206369" y="146167"/>
                      <a:pt x="211512" y="146795"/>
                    </a:cubicBezTo>
                    <a:lnTo>
                      <a:pt x="219221" y="147773"/>
                    </a:lnTo>
                    <a:cubicBezTo>
                      <a:pt x="221819" y="147976"/>
                      <a:pt x="224402" y="148339"/>
                      <a:pt x="226955" y="148859"/>
                    </a:cubicBezTo>
                    <a:cubicBezTo>
                      <a:pt x="232118" y="149932"/>
                      <a:pt x="237299" y="150878"/>
                      <a:pt x="242507" y="151748"/>
                    </a:cubicBezTo>
                    <a:cubicBezTo>
                      <a:pt x="247714" y="152618"/>
                      <a:pt x="252940" y="153399"/>
                      <a:pt x="258185" y="154244"/>
                    </a:cubicBezTo>
                    <a:cubicBezTo>
                      <a:pt x="263411" y="155514"/>
                      <a:pt x="268707" y="156600"/>
                      <a:pt x="273983" y="157774"/>
                    </a:cubicBezTo>
                    <a:cubicBezTo>
                      <a:pt x="284569" y="159952"/>
                      <a:pt x="295713" y="161832"/>
                      <a:pt x="304889" y="164048"/>
                    </a:cubicBezTo>
                    <a:cubicBezTo>
                      <a:pt x="347189" y="174021"/>
                      <a:pt x="387709" y="190421"/>
                      <a:pt x="425037" y="212677"/>
                    </a:cubicBezTo>
                    <a:cubicBezTo>
                      <a:pt x="467146" y="238128"/>
                      <a:pt x="506969" y="267179"/>
                      <a:pt x="544062" y="299506"/>
                    </a:cubicBezTo>
                    <a:cubicBezTo>
                      <a:pt x="582676" y="331891"/>
                      <a:pt x="621716" y="365546"/>
                      <a:pt x="666833" y="393620"/>
                    </a:cubicBezTo>
                    <a:cubicBezTo>
                      <a:pt x="689686" y="407907"/>
                      <a:pt x="713702" y="420245"/>
                      <a:pt x="738626" y="430501"/>
                    </a:cubicBezTo>
                    <a:cubicBezTo>
                      <a:pt x="763773" y="441143"/>
                      <a:pt x="789737" y="449739"/>
                      <a:pt x="816267" y="456205"/>
                    </a:cubicBezTo>
                    <a:cubicBezTo>
                      <a:pt x="844398" y="463061"/>
                      <a:pt x="873281" y="466346"/>
                      <a:pt x="902233" y="465984"/>
                    </a:cubicBezTo>
                    <a:cubicBezTo>
                      <a:pt x="931964" y="465332"/>
                      <a:pt x="961475" y="460725"/>
                      <a:pt x="989990" y="452287"/>
                    </a:cubicBezTo>
                    <a:cubicBezTo>
                      <a:pt x="1046855" y="435669"/>
                      <a:pt x="1094499" y="406269"/>
                      <a:pt x="1137361" y="380317"/>
                    </a:cubicBezTo>
                    <a:cubicBezTo>
                      <a:pt x="1180363" y="353977"/>
                      <a:pt x="1219911" y="329948"/>
                      <a:pt x="1258615" y="311254"/>
                    </a:cubicBezTo>
                    <a:cubicBezTo>
                      <a:pt x="1263523" y="309006"/>
                      <a:pt x="1268140" y="306638"/>
                      <a:pt x="1273258" y="304459"/>
                    </a:cubicBezTo>
                    <a:cubicBezTo>
                      <a:pt x="1278376" y="302281"/>
                      <a:pt x="1283564" y="300148"/>
                      <a:pt x="1288644" y="297855"/>
                    </a:cubicBezTo>
                    <a:lnTo>
                      <a:pt x="1303922" y="291074"/>
                    </a:lnTo>
                    <a:lnTo>
                      <a:pt x="1311504" y="287581"/>
                    </a:lnTo>
                    <a:lnTo>
                      <a:pt x="1319213" y="284565"/>
                    </a:lnTo>
                    <a:cubicBezTo>
                      <a:pt x="1329531" y="280653"/>
                      <a:pt x="1339672" y="276310"/>
                      <a:pt x="1349889" y="272201"/>
                    </a:cubicBezTo>
                    <a:cubicBezTo>
                      <a:pt x="1360132" y="268283"/>
                      <a:pt x="1370546" y="265001"/>
                      <a:pt x="1380769" y="261044"/>
                    </a:cubicBezTo>
                    <a:cubicBezTo>
                      <a:pt x="1422031" y="246573"/>
                      <a:pt x="1464256" y="235011"/>
                      <a:pt x="1507134" y="226443"/>
                    </a:cubicBezTo>
                    <a:cubicBezTo>
                      <a:pt x="1517986" y="224678"/>
                      <a:pt x="1528902" y="223091"/>
                      <a:pt x="1539843" y="221001"/>
                    </a:cubicBezTo>
                    <a:cubicBezTo>
                      <a:pt x="1550835" y="219433"/>
                      <a:pt x="1561935" y="218372"/>
                      <a:pt x="1573066" y="216988"/>
                    </a:cubicBezTo>
                    <a:lnTo>
                      <a:pt x="1581436" y="215966"/>
                    </a:lnTo>
                    <a:lnTo>
                      <a:pt x="1589869" y="215331"/>
                    </a:lnTo>
                    <a:lnTo>
                      <a:pt x="1606811" y="214061"/>
                    </a:lnTo>
                    <a:cubicBezTo>
                      <a:pt x="1618113" y="213007"/>
                      <a:pt x="1629550" y="212791"/>
                      <a:pt x="1641056" y="212353"/>
                    </a:cubicBezTo>
                    <a:cubicBezTo>
                      <a:pt x="1672019" y="211394"/>
                      <a:pt x="1703654" y="211654"/>
                      <a:pt x="1735772" y="212905"/>
                    </a:cubicBezTo>
                    <a:cubicBezTo>
                      <a:pt x="1738469" y="185016"/>
                      <a:pt x="1739843" y="156769"/>
                      <a:pt x="1739894" y="128164"/>
                    </a:cubicBezTo>
                    <a:cubicBezTo>
                      <a:pt x="1739894" y="122068"/>
                      <a:pt x="1739786" y="115998"/>
                      <a:pt x="1739665" y="109934"/>
                    </a:cubicBezTo>
                    <a:cubicBezTo>
                      <a:pt x="1711449" y="100207"/>
                      <a:pt x="1682682" y="92161"/>
                      <a:pt x="1653515" y="85835"/>
                    </a:cubicBezTo>
                    <a:cubicBezTo>
                      <a:pt x="1545870" y="61994"/>
                      <a:pt x="1433928" y="65941"/>
                      <a:pt x="1328229" y="97303"/>
                    </a:cubicBezTo>
                    <a:cubicBezTo>
                      <a:pt x="1315091" y="101380"/>
                      <a:pt x="1301960" y="105647"/>
                      <a:pt x="1288980" y="110162"/>
                    </a:cubicBezTo>
                    <a:cubicBezTo>
                      <a:pt x="1276318" y="115344"/>
                      <a:pt x="1263580" y="120360"/>
                      <a:pt x="1251014" y="125777"/>
                    </a:cubicBezTo>
                    <a:cubicBezTo>
                      <a:pt x="1238244" y="130857"/>
                      <a:pt x="1226477" y="137518"/>
                      <a:pt x="1214272" y="143500"/>
                    </a:cubicBezTo>
                    <a:cubicBezTo>
                      <a:pt x="1208202" y="146535"/>
                      <a:pt x="1202207" y="149697"/>
                      <a:pt x="1196207" y="152859"/>
                    </a:cubicBezTo>
                    <a:cubicBezTo>
                      <a:pt x="1190206" y="156022"/>
                      <a:pt x="1184053" y="159787"/>
                      <a:pt x="1178001" y="163229"/>
                    </a:cubicBezTo>
                    <a:cubicBezTo>
                      <a:pt x="1129741" y="191690"/>
                      <a:pt x="1088669" y="225326"/>
                      <a:pt x="1050595" y="255406"/>
                    </a:cubicBezTo>
                    <a:cubicBezTo>
                      <a:pt x="1016420" y="283645"/>
                      <a:pt x="980158" y="309258"/>
                      <a:pt x="942118" y="332025"/>
                    </a:cubicBezTo>
                    <a:cubicBezTo>
                      <a:pt x="924602" y="342020"/>
                      <a:pt x="906161" y="350297"/>
                      <a:pt x="887051" y="356739"/>
                    </a:cubicBezTo>
                    <a:cubicBezTo>
                      <a:pt x="866974" y="363210"/>
                      <a:pt x="846179" y="367191"/>
                      <a:pt x="825132" y="368594"/>
                    </a:cubicBezTo>
                    <a:cubicBezTo>
                      <a:pt x="802562" y="370054"/>
                      <a:pt x="779900" y="368965"/>
                      <a:pt x="757574" y="365350"/>
                    </a:cubicBezTo>
                    <a:cubicBezTo>
                      <a:pt x="751923" y="364530"/>
                      <a:pt x="746531" y="363305"/>
                      <a:pt x="740963" y="362232"/>
                    </a:cubicBezTo>
                    <a:lnTo>
                      <a:pt x="724529" y="358034"/>
                    </a:lnTo>
                    <a:cubicBezTo>
                      <a:pt x="713615" y="354672"/>
                      <a:pt x="702919" y="350643"/>
                      <a:pt x="692499" y="345969"/>
                    </a:cubicBezTo>
                    <a:cubicBezTo>
                      <a:pt x="649710" y="325504"/>
                      <a:pt x="611318" y="296898"/>
                      <a:pt x="579469" y="261749"/>
                    </a:cubicBezTo>
                    <a:cubicBezTo>
                      <a:pt x="545814" y="226551"/>
                      <a:pt x="516928" y="185848"/>
                      <a:pt x="482733" y="145227"/>
                    </a:cubicBezTo>
                    <a:cubicBezTo>
                      <a:pt x="465132" y="124151"/>
                      <a:pt x="445904" y="104488"/>
                      <a:pt x="425228" y="86419"/>
                    </a:cubicBezTo>
                    <a:cubicBezTo>
                      <a:pt x="414255" y="77057"/>
                      <a:pt x="402771" y="68311"/>
                      <a:pt x="390830" y="60219"/>
                    </a:cubicBezTo>
                    <a:cubicBezTo>
                      <a:pt x="378421" y="52152"/>
                      <a:pt x="365530" y="44853"/>
                      <a:pt x="352228" y="38363"/>
                    </a:cubicBezTo>
                    <a:lnTo>
                      <a:pt x="342024" y="33702"/>
                    </a:lnTo>
                    <a:cubicBezTo>
                      <a:pt x="338525" y="32076"/>
                      <a:pt x="335248" y="30781"/>
                      <a:pt x="332048" y="29587"/>
                    </a:cubicBezTo>
                    <a:lnTo>
                      <a:pt x="312445" y="22405"/>
                    </a:lnTo>
                    <a:cubicBezTo>
                      <a:pt x="305860" y="20145"/>
                      <a:pt x="299288" y="17770"/>
                      <a:pt x="292646" y="15630"/>
                    </a:cubicBezTo>
                    <a:cubicBezTo>
                      <a:pt x="285820" y="13858"/>
                      <a:pt x="278936" y="12144"/>
                      <a:pt x="272034" y="10588"/>
                    </a:cubicBezTo>
                    <a:cubicBezTo>
                      <a:pt x="265132" y="9032"/>
                      <a:pt x="258216" y="7413"/>
                      <a:pt x="251276" y="6009"/>
                    </a:cubicBezTo>
                    <a:cubicBezTo>
                      <a:pt x="244354" y="4479"/>
                      <a:pt x="237096" y="3996"/>
                      <a:pt x="230010" y="3088"/>
                    </a:cubicBezTo>
                    <a:cubicBezTo>
                      <a:pt x="222923" y="2180"/>
                      <a:pt x="215741" y="1539"/>
                      <a:pt x="208610" y="860"/>
                    </a:cubicBezTo>
                    <a:cubicBezTo>
                      <a:pt x="205026" y="454"/>
                      <a:pt x="201422" y="259"/>
                      <a:pt x="197815" y="275"/>
                    </a:cubicBezTo>
                    <a:lnTo>
                      <a:pt x="186976" y="91"/>
                    </a:lnTo>
                    <a:lnTo>
                      <a:pt x="165322" y="2"/>
                    </a:lnTo>
                    <a:cubicBezTo>
                      <a:pt x="158115" y="-55"/>
                      <a:pt x="150895" y="949"/>
                      <a:pt x="143732" y="1469"/>
                    </a:cubicBezTo>
                    <a:lnTo>
                      <a:pt x="122180" y="3469"/>
                    </a:lnTo>
                    <a:cubicBezTo>
                      <a:pt x="115068" y="4511"/>
                      <a:pt x="108014" y="5933"/>
                      <a:pt x="100952" y="7178"/>
                    </a:cubicBezTo>
                    <a:cubicBezTo>
                      <a:pt x="93891" y="8422"/>
                      <a:pt x="86836" y="9762"/>
                      <a:pt x="79902" y="11363"/>
                    </a:cubicBezTo>
                    <a:lnTo>
                      <a:pt x="59398" y="17039"/>
                    </a:lnTo>
                    <a:cubicBezTo>
                      <a:pt x="52654" y="19122"/>
                      <a:pt x="45669" y="20653"/>
                      <a:pt x="39205" y="23243"/>
                    </a:cubicBezTo>
                    <a:lnTo>
                      <a:pt x="19628" y="30571"/>
                    </a:lnTo>
                    <a:cubicBezTo>
                      <a:pt x="14618" y="32540"/>
                      <a:pt x="9715" y="34648"/>
                      <a:pt x="4813" y="36763"/>
                    </a:cubicBezTo>
                    <a:cubicBezTo>
                      <a:pt x="1625" y="67134"/>
                      <a:pt x="18" y="97651"/>
                      <a:pt x="0" y="128190"/>
                    </a:cubicBezTo>
                    <a:cubicBezTo>
                      <a:pt x="0" y="139937"/>
                      <a:pt x="305" y="151609"/>
                      <a:pt x="762" y="163242"/>
                    </a:cubicBezTo>
                    <a:cubicBezTo>
                      <a:pt x="19342" y="158359"/>
                      <a:pt x="37624" y="154072"/>
                      <a:pt x="55581" y="150777"/>
                    </a:cubicBezTo>
                    <a:cubicBezTo>
                      <a:pt x="96780" y="142704"/>
                      <a:pt x="138876" y="140208"/>
                      <a:pt x="180740" y="143354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513" name="Google Shape;513;p5"/>
          <p:cNvGrpSpPr/>
          <p:nvPr/>
        </p:nvGrpSpPr>
        <p:grpSpPr>
          <a:xfrm>
            <a:off x="370412" y="812548"/>
            <a:ext cx="445084" cy="445770"/>
            <a:chOff x="7512049" y="977900"/>
            <a:chExt cx="4121150" cy="4127500"/>
          </a:xfrm>
        </p:grpSpPr>
        <p:sp>
          <p:nvSpPr>
            <p:cNvPr id="514" name="Google Shape;514;p5"/>
            <p:cNvSpPr/>
            <p:nvPr/>
          </p:nvSpPr>
          <p:spPr>
            <a:xfrm>
              <a:off x="7512049" y="977900"/>
              <a:ext cx="4121150" cy="4127500"/>
            </a:xfrm>
            <a:custGeom>
              <a:rect b="b" l="l" r="r" t="t"/>
              <a:pathLst>
                <a:path extrusionOk="0" h="4127500" w="4121150">
                  <a:moveTo>
                    <a:pt x="4032251" y="1435100"/>
                  </a:moveTo>
                  <a:lnTo>
                    <a:pt x="3988894" y="1425093"/>
                  </a:lnTo>
                  <a:cubicBezTo>
                    <a:pt x="3929331" y="1248583"/>
                    <a:pt x="3845874" y="1081063"/>
                    <a:pt x="3740850" y="927202"/>
                  </a:cubicBezTo>
                  <a:lnTo>
                    <a:pt x="3765551" y="806450"/>
                  </a:lnTo>
                  <a:cubicBezTo>
                    <a:pt x="3695701" y="704850"/>
                    <a:pt x="3511551" y="558800"/>
                    <a:pt x="3511551" y="558800"/>
                  </a:cubicBezTo>
                  <a:lnTo>
                    <a:pt x="3444451" y="582028"/>
                  </a:lnTo>
                  <a:cubicBezTo>
                    <a:pt x="3332209" y="477259"/>
                    <a:pt x="3208575" y="385404"/>
                    <a:pt x="3075865" y="308185"/>
                  </a:cubicBezTo>
                  <a:lnTo>
                    <a:pt x="3086101" y="190500"/>
                  </a:lnTo>
                  <a:cubicBezTo>
                    <a:pt x="3041651" y="38100"/>
                    <a:pt x="2406651" y="0"/>
                    <a:pt x="2406651" y="0"/>
                  </a:cubicBezTo>
                  <a:lnTo>
                    <a:pt x="2346002" y="53423"/>
                  </a:lnTo>
                  <a:cubicBezTo>
                    <a:pt x="2247281" y="39003"/>
                    <a:pt x="2147645" y="31760"/>
                    <a:pt x="2047876" y="31750"/>
                  </a:cubicBezTo>
                  <a:cubicBezTo>
                    <a:pt x="1583650" y="31069"/>
                    <a:pt x="1133088" y="188811"/>
                    <a:pt x="770663" y="478904"/>
                  </a:cubicBezTo>
                  <a:lnTo>
                    <a:pt x="654051" y="469900"/>
                  </a:lnTo>
                  <a:cubicBezTo>
                    <a:pt x="273051" y="584200"/>
                    <a:pt x="234951" y="996950"/>
                    <a:pt x="234951" y="996950"/>
                  </a:cubicBezTo>
                  <a:lnTo>
                    <a:pt x="246527" y="1104703"/>
                  </a:lnTo>
                  <a:cubicBezTo>
                    <a:pt x="-54688" y="1662320"/>
                    <a:pt x="-81282" y="2327849"/>
                    <a:pt x="174481" y="2907722"/>
                  </a:cubicBezTo>
                  <a:lnTo>
                    <a:pt x="152401" y="3079750"/>
                  </a:lnTo>
                  <a:cubicBezTo>
                    <a:pt x="152401" y="3079750"/>
                    <a:pt x="260351" y="3479800"/>
                    <a:pt x="571501" y="3689350"/>
                  </a:cubicBezTo>
                  <a:lnTo>
                    <a:pt x="816122" y="3715696"/>
                  </a:lnTo>
                  <a:cubicBezTo>
                    <a:pt x="935404" y="3805686"/>
                    <a:pt x="1064181" y="3882343"/>
                    <a:pt x="1200151" y="3944296"/>
                  </a:cubicBezTo>
                  <a:lnTo>
                    <a:pt x="1200151" y="3994150"/>
                  </a:lnTo>
                  <a:cubicBezTo>
                    <a:pt x="1200151" y="3994150"/>
                    <a:pt x="1466851" y="4108450"/>
                    <a:pt x="1625601" y="4127500"/>
                  </a:cubicBezTo>
                  <a:lnTo>
                    <a:pt x="1641737" y="4087152"/>
                  </a:lnTo>
                  <a:cubicBezTo>
                    <a:pt x="2009940" y="4161141"/>
                    <a:pt x="2391368" y="4133009"/>
                    <a:pt x="2744732" y="4005803"/>
                  </a:cubicBezTo>
                  <a:lnTo>
                    <a:pt x="2863851" y="4019550"/>
                  </a:lnTo>
                  <a:cubicBezTo>
                    <a:pt x="2863851" y="4019550"/>
                    <a:pt x="3289301" y="3867150"/>
                    <a:pt x="3308351" y="3771900"/>
                  </a:cubicBezTo>
                  <a:lnTo>
                    <a:pt x="3308351" y="3693675"/>
                  </a:lnTo>
                  <a:cubicBezTo>
                    <a:pt x="3505517" y="3539488"/>
                    <a:pt x="3672909" y="3350636"/>
                    <a:pt x="3802311" y="3136386"/>
                  </a:cubicBezTo>
                  <a:lnTo>
                    <a:pt x="3860801" y="3124200"/>
                  </a:lnTo>
                  <a:cubicBezTo>
                    <a:pt x="3956051" y="3060700"/>
                    <a:pt x="4070351" y="2597150"/>
                    <a:pt x="4070351" y="2597150"/>
                  </a:cubicBezTo>
                  <a:lnTo>
                    <a:pt x="4042767" y="2544356"/>
                  </a:lnTo>
                  <a:cubicBezTo>
                    <a:pt x="4102305" y="2286648"/>
                    <a:pt x="4111768" y="2019899"/>
                    <a:pt x="4070644" y="1758620"/>
                  </a:cubicBezTo>
                  <a:lnTo>
                    <a:pt x="4121151" y="1701800"/>
                  </a:lnTo>
                  <a:cubicBezTo>
                    <a:pt x="4127501" y="1606550"/>
                    <a:pt x="4032251" y="1435100"/>
                    <a:pt x="4032251" y="1435100"/>
                  </a:cubicBezTo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20000">
                  <a:srgbClr val="FFFFFF"/>
                </a:gs>
                <a:gs pos="78000">
                  <a:srgbClr val="251047"/>
                </a:gs>
                <a:gs pos="100000">
                  <a:srgbClr val="251047"/>
                </a:gs>
              </a:gsLst>
              <a:lin ang="2698631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515" name="Google Shape;515;p5"/>
            <p:cNvGrpSpPr/>
            <p:nvPr/>
          </p:nvGrpSpPr>
          <p:grpSpPr>
            <a:xfrm>
              <a:off x="7782261" y="986828"/>
              <a:ext cx="3509633" cy="3805633"/>
              <a:chOff x="7782261" y="986828"/>
              <a:chExt cx="3509633" cy="3805633"/>
            </a:xfrm>
          </p:grpSpPr>
          <p:sp>
            <p:nvSpPr>
              <p:cNvPr id="516" name="Google Shape;516;p5"/>
              <p:cNvSpPr/>
              <p:nvPr/>
            </p:nvSpPr>
            <p:spPr>
              <a:xfrm>
                <a:off x="8543529" y="1450662"/>
                <a:ext cx="812800" cy="647700"/>
              </a:xfrm>
              <a:custGeom>
                <a:rect b="b" l="l" r="r" t="t"/>
                <a:pathLst>
                  <a:path extrusionOk="0" h="647700" w="812800">
                    <a:moveTo>
                      <a:pt x="735016" y="183950"/>
                    </a:moveTo>
                    <a:cubicBezTo>
                      <a:pt x="778405" y="285543"/>
                      <a:pt x="666628" y="430663"/>
                      <a:pt x="485354" y="508084"/>
                    </a:cubicBezTo>
                    <a:cubicBezTo>
                      <a:pt x="304079" y="585505"/>
                      <a:pt x="121953" y="565909"/>
                      <a:pt x="78564" y="464316"/>
                    </a:cubicBezTo>
                    <a:cubicBezTo>
                      <a:pt x="35174" y="362723"/>
                      <a:pt x="146951" y="217604"/>
                      <a:pt x="328226" y="140183"/>
                    </a:cubicBezTo>
                    <a:cubicBezTo>
                      <a:pt x="509500" y="62762"/>
                      <a:pt x="691626" y="82357"/>
                      <a:pt x="735016" y="183950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17" name="Google Shape;517;p5"/>
              <p:cNvSpPr/>
              <p:nvPr/>
            </p:nvSpPr>
            <p:spPr>
              <a:xfrm>
                <a:off x="8612758" y="1543533"/>
                <a:ext cx="673100" cy="393700"/>
              </a:xfrm>
              <a:custGeom>
                <a:rect b="b" l="l" r="r" t="t"/>
                <a:pathLst>
                  <a:path extrusionOk="0" h="393700" w="673100">
                    <a:moveTo>
                      <a:pt x="280570" y="97841"/>
                    </a:moveTo>
                    <a:cubicBezTo>
                      <a:pt x="446552" y="26949"/>
                      <a:pt x="613170" y="37452"/>
                      <a:pt x="673419" y="117703"/>
                    </a:cubicBezTo>
                    <a:cubicBezTo>
                      <a:pt x="671958" y="108565"/>
                      <a:pt x="669400" y="99635"/>
                      <a:pt x="665799" y="91110"/>
                    </a:cubicBezTo>
                    <a:cubicBezTo>
                      <a:pt x="622410" y="-10490"/>
                      <a:pt x="440285" y="-30080"/>
                      <a:pt x="259012" y="47339"/>
                    </a:cubicBezTo>
                    <a:cubicBezTo>
                      <a:pt x="77738" y="124758"/>
                      <a:pt x="-34041" y="269881"/>
                      <a:pt x="9349" y="371475"/>
                    </a:cubicBezTo>
                    <a:cubicBezTo>
                      <a:pt x="13026" y="379975"/>
                      <a:pt x="17716" y="388000"/>
                      <a:pt x="23318" y="395376"/>
                    </a:cubicBezTo>
                    <a:cubicBezTo>
                      <a:pt x="6961" y="296354"/>
                      <a:pt x="114587" y="168726"/>
                      <a:pt x="280570" y="97841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18" name="Google Shape;518;p5"/>
              <p:cNvSpPr/>
              <p:nvPr/>
            </p:nvSpPr>
            <p:spPr>
              <a:xfrm>
                <a:off x="10860094" y="2509381"/>
                <a:ext cx="431800" cy="609600"/>
              </a:xfrm>
              <a:custGeom>
                <a:rect b="b" l="l" r="r" t="t"/>
                <a:pathLst>
                  <a:path extrusionOk="0" h="609600" w="431800">
                    <a:moveTo>
                      <a:pt x="368538" y="269532"/>
                    </a:moveTo>
                    <a:cubicBezTo>
                      <a:pt x="405225" y="418390"/>
                      <a:pt x="367336" y="555731"/>
                      <a:pt x="283911" y="576292"/>
                    </a:cubicBezTo>
                    <a:cubicBezTo>
                      <a:pt x="200485" y="596852"/>
                      <a:pt x="103115" y="492847"/>
                      <a:pt x="66428" y="343988"/>
                    </a:cubicBezTo>
                    <a:cubicBezTo>
                      <a:pt x="29741" y="195130"/>
                      <a:pt x="67629" y="57789"/>
                      <a:pt x="151055" y="37228"/>
                    </a:cubicBezTo>
                    <a:cubicBezTo>
                      <a:pt x="234481" y="16668"/>
                      <a:pt x="331851" y="120673"/>
                      <a:pt x="368538" y="269532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19" name="Google Shape;519;p5"/>
              <p:cNvSpPr/>
              <p:nvPr/>
            </p:nvSpPr>
            <p:spPr>
              <a:xfrm>
                <a:off x="10991056" y="2544077"/>
                <a:ext cx="247650" cy="539750"/>
              </a:xfrm>
              <a:custGeom>
                <a:rect b="b" l="l" r="r" t="t"/>
                <a:pathLst>
                  <a:path extrusionOk="0" h="539750" w="247650">
                    <a:moveTo>
                      <a:pt x="196107" y="245142"/>
                    </a:moveTo>
                    <a:cubicBezTo>
                      <a:pt x="229698" y="381438"/>
                      <a:pt x="200737" y="508032"/>
                      <a:pt x="131572" y="544195"/>
                    </a:cubicBezTo>
                    <a:cubicBezTo>
                      <a:pt x="138773" y="544212"/>
                      <a:pt x="145949" y="543359"/>
                      <a:pt x="152946" y="541655"/>
                    </a:cubicBezTo>
                    <a:cubicBezTo>
                      <a:pt x="236372" y="521094"/>
                      <a:pt x="274263" y="383750"/>
                      <a:pt x="237572" y="234893"/>
                    </a:cubicBezTo>
                    <a:cubicBezTo>
                      <a:pt x="200882" y="86036"/>
                      <a:pt x="103518" y="-17964"/>
                      <a:pt x="20091" y="2591"/>
                    </a:cubicBezTo>
                    <a:cubicBezTo>
                      <a:pt x="13109" y="4340"/>
                      <a:pt x="6362" y="6926"/>
                      <a:pt x="0" y="10293"/>
                    </a:cubicBezTo>
                    <a:cubicBezTo>
                      <a:pt x="78054" y="10217"/>
                      <a:pt x="162516" y="108839"/>
                      <a:pt x="196107" y="245142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20" name="Google Shape;520;p5"/>
              <p:cNvSpPr/>
              <p:nvPr/>
            </p:nvSpPr>
            <p:spPr>
              <a:xfrm>
                <a:off x="8034994" y="2802312"/>
                <a:ext cx="406400" cy="635000"/>
              </a:xfrm>
              <a:custGeom>
                <a:rect b="b" l="l" r="r" t="t"/>
                <a:pathLst>
                  <a:path extrusionOk="0" h="635000" w="406400">
                    <a:moveTo>
                      <a:pt x="371103" y="297948"/>
                    </a:moveTo>
                    <a:cubicBezTo>
                      <a:pt x="391614" y="462500"/>
                      <a:pt x="333480" y="605214"/>
                      <a:pt x="241258" y="616709"/>
                    </a:cubicBezTo>
                    <a:cubicBezTo>
                      <a:pt x="149037" y="628204"/>
                      <a:pt x="57648" y="504127"/>
                      <a:pt x="37138" y="339575"/>
                    </a:cubicBezTo>
                    <a:cubicBezTo>
                      <a:pt x="16627" y="175023"/>
                      <a:pt x="74761" y="32309"/>
                      <a:pt x="166983" y="20814"/>
                    </a:cubicBezTo>
                    <a:cubicBezTo>
                      <a:pt x="259205" y="9319"/>
                      <a:pt x="350593" y="133396"/>
                      <a:pt x="371103" y="297948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21" name="Google Shape;521;p5"/>
              <p:cNvSpPr/>
              <p:nvPr/>
            </p:nvSpPr>
            <p:spPr>
              <a:xfrm>
                <a:off x="8068027" y="2822368"/>
                <a:ext cx="228600" cy="596900"/>
              </a:xfrm>
              <a:custGeom>
                <a:rect b="b" l="l" r="r" t="t"/>
                <a:pathLst>
                  <a:path extrusionOk="0" h="596900" w="228600">
                    <a:moveTo>
                      <a:pt x="49953" y="313757"/>
                    </a:moveTo>
                    <a:cubicBezTo>
                      <a:pt x="31170" y="163085"/>
                      <a:pt x="78351" y="30801"/>
                      <a:pt x="157236" y="702"/>
                    </a:cubicBezTo>
                    <a:cubicBezTo>
                      <a:pt x="149505" y="-234"/>
                      <a:pt x="141689" y="-234"/>
                      <a:pt x="133957" y="702"/>
                    </a:cubicBezTo>
                    <a:cubicBezTo>
                      <a:pt x="41737" y="12196"/>
                      <a:pt x="-16398" y="154912"/>
                      <a:pt x="4119" y="319473"/>
                    </a:cubicBezTo>
                    <a:cubicBezTo>
                      <a:pt x="24636" y="484033"/>
                      <a:pt x="116019" y="608105"/>
                      <a:pt x="208240" y="596606"/>
                    </a:cubicBezTo>
                    <a:cubicBezTo>
                      <a:pt x="215962" y="595615"/>
                      <a:pt x="223538" y="593696"/>
                      <a:pt x="230801" y="590890"/>
                    </a:cubicBezTo>
                    <a:cubicBezTo>
                      <a:pt x="146968" y="581086"/>
                      <a:pt x="68736" y="464430"/>
                      <a:pt x="49953" y="313757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22" name="Google Shape;522;p5"/>
              <p:cNvSpPr/>
              <p:nvPr/>
            </p:nvSpPr>
            <p:spPr>
              <a:xfrm>
                <a:off x="9716872" y="4417811"/>
                <a:ext cx="533400" cy="374650"/>
              </a:xfrm>
              <a:custGeom>
                <a:rect b="b" l="l" r="r" t="t"/>
                <a:pathLst>
                  <a:path extrusionOk="0" h="374650" w="533400">
                    <a:moveTo>
                      <a:pt x="505562" y="132846"/>
                    </a:moveTo>
                    <a:cubicBezTo>
                      <a:pt x="522949" y="206214"/>
                      <a:pt x="430917" y="290841"/>
                      <a:pt x="300003" y="321865"/>
                    </a:cubicBezTo>
                    <a:cubicBezTo>
                      <a:pt x="169090" y="352889"/>
                      <a:pt x="48868" y="318562"/>
                      <a:pt x="31482" y="245193"/>
                    </a:cubicBezTo>
                    <a:cubicBezTo>
                      <a:pt x="14095" y="171824"/>
                      <a:pt x="106126" y="87198"/>
                      <a:pt x="237040" y="56174"/>
                    </a:cubicBezTo>
                    <a:cubicBezTo>
                      <a:pt x="367953" y="25150"/>
                      <a:pt x="488175" y="59477"/>
                      <a:pt x="505562" y="132846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23" name="Google Shape;523;p5"/>
              <p:cNvSpPr/>
              <p:nvPr/>
            </p:nvSpPr>
            <p:spPr>
              <a:xfrm>
                <a:off x="9746305" y="4533062"/>
                <a:ext cx="476250" cy="215900"/>
              </a:xfrm>
              <a:custGeom>
                <a:rect b="b" l="l" r="r" t="t"/>
                <a:pathLst>
                  <a:path extrusionOk="0" h="215900" w="476250">
                    <a:moveTo>
                      <a:pt x="261930" y="170243"/>
                    </a:moveTo>
                    <a:cubicBezTo>
                      <a:pt x="142061" y="198647"/>
                      <a:pt x="31215" y="172238"/>
                      <a:pt x="5" y="111258"/>
                    </a:cubicBezTo>
                    <a:cubicBezTo>
                      <a:pt x="-69" y="117577"/>
                      <a:pt x="618" y="123881"/>
                      <a:pt x="2050" y="130035"/>
                    </a:cubicBezTo>
                    <a:cubicBezTo>
                      <a:pt x="19436" y="203403"/>
                      <a:pt x="139654" y="237732"/>
                      <a:pt x="270573" y="206712"/>
                    </a:cubicBezTo>
                    <a:cubicBezTo>
                      <a:pt x="401490" y="175692"/>
                      <a:pt x="493514" y="91059"/>
                      <a:pt x="476128" y="17691"/>
                    </a:cubicBezTo>
                    <a:cubicBezTo>
                      <a:pt x="474648" y="11550"/>
                      <a:pt x="472432" y="5611"/>
                      <a:pt x="469531" y="0"/>
                    </a:cubicBezTo>
                    <a:cubicBezTo>
                      <a:pt x="468985" y="68491"/>
                      <a:pt x="381780" y="141808"/>
                      <a:pt x="261930" y="170243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24" name="Google Shape;524;p5"/>
              <p:cNvSpPr/>
              <p:nvPr/>
            </p:nvSpPr>
            <p:spPr>
              <a:xfrm>
                <a:off x="10308085" y="3788883"/>
                <a:ext cx="673100" cy="641350"/>
              </a:xfrm>
              <a:custGeom>
                <a:rect b="b" l="l" r="r" t="t"/>
                <a:pathLst>
                  <a:path extrusionOk="0" h="641350" w="673100">
                    <a:moveTo>
                      <a:pt x="566312" y="128123"/>
                    </a:moveTo>
                    <a:cubicBezTo>
                      <a:pt x="626562" y="198883"/>
                      <a:pt x="573051" y="343395"/>
                      <a:pt x="446793" y="450898"/>
                    </a:cubicBezTo>
                    <a:cubicBezTo>
                      <a:pt x="320535" y="558402"/>
                      <a:pt x="169341" y="588188"/>
                      <a:pt x="109091" y="517428"/>
                    </a:cubicBezTo>
                    <a:cubicBezTo>
                      <a:pt x="48842" y="446667"/>
                      <a:pt x="102352" y="302156"/>
                      <a:pt x="228610" y="194652"/>
                    </a:cubicBezTo>
                    <a:cubicBezTo>
                      <a:pt x="354868" y="87149"/>
                      <a:pt x="506063" y="57362"/>
                      <a:pt x="566312" y="128123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25" name="Google Shape;525;p5"/>
              <p:cNvSpPr/>
              <p:nvPr/>
            </p:nvSpPr>
            <p:spPr>
              <a:xfrm>
                <a:off x="10404386" y="3901256"/>
                <a:ext cx="488950" cy="438150"/>
              </a:xfrm>
              <a:custGeom>
                <a:rect b="b" l="l" r="r" t="t"/>
                <a:pathLst>
                  <a:path extrusionOk="0" h="438150" w="488950">
                    <a:moveTo>
                      <a:pt x="320535" y="303320"/>
                    </a:moveTo>
                    <a:cubicBezTo>
                      <a:pt x="204928" y="401745"/>
                      <a:pt x="68441" y="434975"/>
                      <a:pt x="0" y="385566"/>
                    </a:cubicBezTo>
                    <a:cubicBezTo>
                      <a:pt x="3463" y="392540"/>
                      <a:pt x="7752" y="399073"/>
                      <a:pt x="12776" y="405022"/>
                    </a:cubicBezTo>
                    <a:cubicBezTo>
                      <a:pt x="73025" y="475786"/>
                      <a:pt x="224231" y="445998"/>
                      <a:pt x="350482" y="338493"/>
                    </a:cubicBezTo>
                    <a:cubicBezTo>
                      <a:pt x="476733" y="230987"/>
                      <a:pt x="530251" y="86474"/>
                      <a:pt x="470002" y="15716"/>
                    </a:cubicBezTo>
                    <a:cubicBezTo>
                      <a:pt x="464938" y="9809"/>
                      <a:pt x="459181" y="4532"/>
                      <a:pt x="452857" y="0"/>
                    </a:cubicBezTo>
                    <a:cubicBezTo>
                      <a:pt x="490690" y="75463"/>
                      <a:pt x="436144" y="204882"/>
                      <a:pt x="320535" y="303320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26" name="Google Shape;526;p5"/>
              <p:cNvSpPr/>
              <p:nvPr/>
            </p:nvSpPr>
            <p:spPr>
              <a:xfrm>
                <a:off x="9830407" y="2168692"/>
                <a:ext cx="812800" cy="704850"/>
              </a:xfrm>
              <a:custGeom>
                <a:rect b="b" l="l" r="r" t="t"/>
                <a:pathLst>
                  <a:path extrusionOk="0" h="704850" w="812800">
                    <a:moveTo>
                      <a:pt x="512074" y="184019"/>
                    </a:moveTo>
                    <a:cubicBezTo>
                      <a:pt x="680968" y="285650"/>
                      <a:pt x="771711" y="444771"/>
                      <a:pt x="714754" y="539426"/>
                    </a:cubicBezTo>
                    <a:cubicBezTo>
                      <a:pt x="657796" y="634081"/>
                      <a:pt x="474706" y="628426"/>
                      <a:pt x="305811" y="526795"/>
                    </a:cubicBezTo>
                    <a:cubicBezTo>
                      <a:pt x="136916" y="425165"/>
                      <a:pt x="46173" y="266044"/>
                      <a:pt x="103131" y="171388"/>
                    </a:cubicBezTo>
                    <a:cubicBezTo>
                      <a:pt x="160089" y="76733"/>
                      <a:pt x="343179" y="82388"/>
                      <a:pt x="512074" y="184019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27" name="Google Shape;527;p5"/>
              <p:cNvSpPr/>
              <p:nvPr/>
            </p:nvSpPr>
            <p:spPr>
              <a:xfrm>
                <a:off x="9922351" y="2272645"/>
                <a:ext cx="635000" cy="457200"/>
              </a:xfrm>
              <a:custGeom>
                <a:rect b="b" l="l" r="r" t="t"/>
                <a:pathLst>
                  <a:path extrusionOk="0" h="457200" w="635000">
                    <a:moveTo>
                      <a:pt x="391846" y="127141"/>
                    </a:moveTo>
                    <a:cubicBezTo>
                      <a:pt x="546494" y="220200"/>
                      <a:pt x="635527" y="361418"/>
                      <a:pt x="605740" y="457252"/>
                    </a:cubicBezTo>
                    <a:cubicBezTo>
                      <a:pt x="612292" y="450714"/>
                      <a:pt x="618032" y="443410"/>
                      <a:pt x="622834" y="435497"/>
                    </a:cubicBezTo>
                    <a:cubicBezTo>
                      <a:pt x="679793" y="340844"/>
                      <a:pt x="589052" y="181726"/>
                      <a:pt x="420154" y="80094"/>
                    </a:cubicBezTo>
                    <a:cubicBezTo>
                      <a:pt x="251257" y="-21538"/>
                      <a:pt x="68174" y="-27221"/>
                      <a:pt x="11214" y="67464"/>
                    </a:cubicBezTo>
                    <a:cubicBezTo>
                      <a:pt x="6469" y="75411"/>
                      <a:pt x="2704" y="83904"/>
                      <a:pt x="0" y="92756"/>
                    </a:cubicBezTo>
                    <a:cubicBezTo>
                      <a:pt x="70720" y="21553"/>
                      <a:pt x="237198" y="34082"/>
                      <a:pt x="391846" y="127141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28" name="Google Shape;528;p5"/>
              <p:cNvSpPr/>
              <p:nvPr/>
            </p:nvSpPr>
            <p:spPr>
              <a:xfrm>
                <a:off x="10150746" y="1432766"/>
                <a:ext cx="577850" cy="476250"/>
              </a:xfrm>
              <a:custGeom>
                <a:rect b="b" l="l" r="r" t="t"/>
                <a:pathLst>
                  <a:path extrusionOk="0" h="476250" w="577850">
                    <a:moveTo>
                      <a:pt x="354622" y="112111"/>
                    </a:moveTo>
                    <a:cubicBezTo>
                      <a:pt x="481073" y="174029"/>
                      <a:pt x="555450" y="281672"/>
                      <a:pt x="520749" y="352540"/>
                    </a:cubicBezTo>
                    <a:cubicBezTo>
                      <a:pt x="486048" y="423408"/>
                      <a:pt x="355409" y="430664"/>
                      <a:pt x="228959" y="368747"/>
                    </a:cubicBezTo>
                    <a:cubicBezTo>
                      <a:pt x="102508" y="306829"/>
                      <a:pt x="28131" y="199186"/>
                      <a:pt x="62832" y="128318"/>
                    </a:cubicBezTo>
                    <a:cubicBezTo>
                      <a:pt x="97533" y="57450"/>
                      <a:pt x="228172" y="50194"/>
                      <a:pt x="354622" y="112111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29" name="Google Shape;529;p5"/>
              <p:cNvSpPr/>
              <p:nvPr/>
            </p:nvSpPr>
            <p:spPr>
              <a:xfrm>
                <a:off x="10207168" y="1502849"/>
                <a:ext cx="469900" cy="298450"/>
              </a:xfrm>
              <a:custGeom>
                <a:rect b="b" l="l" r="r" t="t"/>
                <a:pathLst>
                  <a:path extrusionOk="0" h="298450" w="469900">
                    <a:moveTo>
                      <a:pt x="280994" y="77284"/>
                    </a:moveTo>
                    <a:cubicBezTo>
                      <a:pt x="396773" y="133977"/>
                      <a:pt x="468833" y="228992"/>
                      <a:pt x="453543" y="299020"/>
                    </a:cubicBezTo>
                    <a:cubicBezTo>
                      <a:pt x="457790" y="293970"/>
                      <a:pt x="461414" y="288426"/>
                      <a:pt x="464338" y="282510"/>
                    </a:cubicBezTo>
                    <a:cubicBezTo>
                      <a:pt x="499040" y="211638"/>
                      <a:pt x="424662" y="103993"/>
                      <a:pt x="298215" y="42080"/>
                    </a:cubicBezTo>
                    <a:cubicBezTo>
                      <a:pt x="171768" y="-19832"/>
                      <a:pt x="41123" y="-12587"/>
                      <a:pt x="6426" y="58279"/>
                    </a:cubicBezTo>
                    <a:cubicBezTo>
                      <a:pt x="3541" y="64230"/>
                      <a:pt x="1383" y="70506"/>
                      <a:pt x="0" y="76973"/>
                    </a:cubicBezTo>
                    <a:cubicBezTo>
                      <a:pt x="45968" y="21925"/>
                      <a:pt x="165208" y="20585"/>
                      <a:pt x="280994" y="77284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30" name="Google Shape;530;p5"/>
              <p:cNvSpPr/>
              <p:nvPr/>
            </p:nvSpPr>
            <p:spPr>
              <a:xfrm>
                <a:off x="7852752" y="2564556"/>
                <a:ext cx="158750" cy="285750"/>
              </a:xfrm>
              <a:custGeom>
                <a:rect b="b" l="l" r="r" t="t"/>
                <a:pathLst>
                  <a:path extrusionOk="0" h="285750" w="158750">
                    <a:moveTo>
                      <a:pt x="83161" y="866"/>
                    </a:moveTo>
                    <a:cubicBezTo>
                      <a:pt x="127382" y="1345"/>
                      <a:pt x="162537" y="65697"/>
                      <a:pt x="161684" y="144600"/>
                    </a:cubicBezTo>
                    <a:cubicBezTo>
                      <a:pt x="160830" y="223503"/>
                      <a:pt x="124289" y="287078"/>
                      <a:pt x="80069" y="286600"/>
                    </a:cubicBezTo>
                    <a:cubicBezTo>
                      <a:pt x="35848" y="286121"/>
                      <a:pt x="692" y="221770"/>
                      <a:pt x="1546" y="142867"/>
                    </a:cubicBezTo>
                    <a:cubicBezTo>
                      <a:pt x="2400" y="63964"/>
                      <a:pt x="38940" y="388"/>
                      <a:pt x="83161" y="866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31" name="Google Shape;531;p5"/>
              <p:cNvSpPr/>
              <p:nvPr/>
            </p:nvSpPr>
            <p:spPr>
              <a:xfrm>
                <a:off x="7854243" y="2565397"/>
                <a:ext cx="88900" cy="279400"/>
              </a:xfrm>
              <a:custGeom>
                <a:rect b="b" l="l" r="r" t="t"/>
                <a:pathLst>
                  <a:path extrusionOk="0" h="279400" w="88900">
                    <a:moveTo>
                      <a:pt x="21993" y="142243"/>
                    </a:moveTo>
                    <a:cubicBezTo>
                      <a:pt x="22773" y="69999"/>
                      <a:pt x="53482" y="10639"/>
                      <a:pt x="92605" y="1495"/>
                    </a:cubicBezTo>
                    <a:cubicBezTo>
                      <a:pt x="89018" y="559"/>
                      <a:pt x="85332" y="58"/>
                      <a:pt x="81626" y="3"/>
                    </a:cubicBezTo>
                    <a:cubicBezTo>
                      <a:pt x="37411" y="-474"/>
                      <a:pt x="866" y="63103"/>
                      <a:pt x="15" y="142008"/>
                    </a:cubicBezTo>
                    <a:cubicBezTo>
                      <a:pt x="-836" y="220913"/>
                      <a:pt x="34305" y="285257"/>
                      <a:pt x="78539" y="285740"/>
                    </a:cubicBezTo>
                    <a:cubicBezTo>
                      <a:pt x="82245" y="285761"/>
                      <a:pt x="85940" y="285334"/>
                      <a:pt x="89544" y="284470"/>
                    </a:cubicBezTo>
                    <a:cubicBezTo>
                      <a:pt x="50624" y="274507"/>
                      <a:pt x="21212" y="214493"/>
                      <a:pt x="21993" y="142243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32" name="Google Shape;532;p5"/>
              <p:cNvSpPr/>
              <p:nvPr/>
            </p:nvSpPr>
            <p:spPr>
              <a:xfrm>
                <a:off x="9852336" y="1635727"/>
                <a:ext cx="317500" cy="247650"/>
              </a:xfrm>
              <a:custGeom>
                <a:rect b="b" l="l" r="r" t="t"/>
                <a:pathLst>
                  <a:path extrusionOk="0" h="247650" w="317500">
                    <a:moveTo>
                      <a:pt x="189428" y="49435"/>
                    </a:moveTo>
                    <a:cubicBezTo>
                      <a:pt x="263443" y="76737"/>
                      <a:pt x="311040" y="132497"/>
                      <a:pt x="295739" y="173978"/>
                    </a:cubicBezTo>
                    <a:cubicBezTo>
                      <a:pt x="280438" y="215460"/>
                      <a:pt x="208032" y="226955"/>
                      <a:pt x="134017" y="199653"/>
                    </a:cubicBezTo>
                    <a:cubicBezTo>
                      <a:pt x="60001" y="172350"/>
                      <a:pt x="12404" y="116591"/>
                      <a:pt x="27705" y="75109"/>
                    </a:cubicBezTo>
                    <a:cubicBezTo>
                      <a:pt x="43007" y="33627"/>
                      <a:pt x="115412" y="22133"/>
                      <a:pt x="189428" y="49435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33" name="Google Shape;533;p5"/>
              <p:cNvSpPr/>
              <p:nvPr/>
            </p:nvSpPr>
            <p:spPr>
              <a:xfrm>
                <a:off x="9874180" y="1665852"/>
                <a:ext cx="273050" cy="146050"/>
              </a:xfrm>
              <a:custGeom>
                <a:rect b="b" l="l" r="r" t="t"/>
                <a:pathLst>
                  <a:path extrusionOk="0" h="146050" w="273050">
                    <a:moveTo>
                      <a:pt x="156673" y="35408"/>
                    </a:moveTo>
                    <a:cubicBezTo>
                      <a:pt x="224472" y="60382"/>
                      <a:pt x="270091" y="109220"/>
                      <a:pt x="265576" y="149136"/>
                    </a:cubicBezTo>
                    <a:cubicBezTo>
                      <a:pt x="267659" y="146074"/>
                      <a:pt x="269365" y="142772"/>
                      <a:pt x="270656" y="139300"/>
                    </a:cubicBezTo>
                    <a:cubicBezTo>
                      <a:pt x="285934" y="97803"/>
                      <a:pt x="238271" y="42056"/>
                      <a:pt x="164255" y="14783"/>
                    </a:cubicBezTo>
                    <a:cubicBezTo>
                      <a:pt x="90239" y="-12490"/>
                      <a:pt x="17793" y="-952"/>
                      <a:pt x="2508" y="40545"/>
                    </a:cubicBezTo>
                    <a:cubicBezTo>
                      <a:pt x="1243" y="44030"/>
                      <a:pt x="401" y="47654"/>
                      <a:pt x="0" y="51340"/>
                    </a:cubicBezTo>
                    <a:cubicBezTo>
                      <a:pt x="22472" y="18022"/>
                      <a:pt x="88874" y="10440"/>
                      <a:pt x="156673" y="35408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34" name="Google Shape;534;p5"/>
              <p:cNvSpPr/>
              <p:nvPr/>
            </p:nvSpPr>
            <p:spPr>
              <a:xfrm>
                <a:off x="8129275" y="3889326"/>
                <a:ext cx="533400" cy="495300"/>
              </a:xfrm>
              <a:custGeom>
                <a:rect b="b" l="l" r="r" t="t"/>
                <a:pathLst>
                  <a:path extrusionOk="0" h="495300" w="533400">
                    <a:moveTo>
                      <a:pt x="349824" y="143218"/>
                    </a:moveTo>
                    <a:cubicBezTo>
                      <a:pt x="454369" y="222315"/>
                      <a:pt x="503183" y="333933"/>
                      <a:pt x="458854" y="392524"/>
                    </a:cubicBezTo>
                    <a:cubicBezTo>
                      <a:pt x="414525" y="451114"/>
                      <a:pt x="293839" y="434491"/>
                      <a:pt x="189295" y="355393"/>
                    </a:cubicBezTo>
                    <a:cubicBezTo>
                      <a:pt x="84750" y="276296"/>
                      <a:pt x="35935" y="164678"/>
                      <a:pt x="80264" y="106088"/>
                    </a:cubicBezTo>
                    <a:cubicBezTo>
                      <a:pt x="124593" y="47497"/>
                      <a:pt x="245279" y="64121"/>
                      <a:pt x="349824" y="143218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35" name="Google Shape;535;p5"/>
              <p:cNvSpPr/>
              <p:nvPr/>
            </p:nvSpPr>
            <p:spPr>
              <a:xfrm>
                <a:off x="8198451" y="3980510"/>
                <a:ext cx="400050" cy="330200"/>
              </a:xfrm>
              <a:custGeom>
                <a:rect b="b" l="l" r="r" t="t"/>
                <a:pathLst>
                  <a:path extrusionOk="0" h="330200" w="400050">
                    <a:moveTo>
                      <a:pt x="147500" y="233521"/>
                    </a:moveTo>
                    <a:cubicBezTo>
                      <a:pt x="51730" y="161043"/>
                      <a:pt x="2765" y="61316"/>
                      <a:pt x="29232" y="0"/>
                    </a:cubicBezTo>
                    <a:cubicBezTo>
                      <a:pt x="24434" y="3866"/>
                      <a:pt x="20121" y="8296"/>
                      <a:pt x="16386" y="13195"/>
                    </a:cubicBezTo>
                    <a:cubicBezTo>
                      <a:pt x="-27976" y="71812"/>
                      <a:pt x="20831" y="183502"/>
                      <a:pt x="125453" y="262655"/>
                    </a:cubicBezTo>
                    <a:cubicBezTo>
                      <a:pt x="230076" y="341808"/>
                      <a:pt x="350802" y="358458"/>
                      <a:pt x="395163" y="299834"/>
                    </a:cubicBezTo>
                    <a:cubicBezTo>
                      <a:pt x="398865" y="294911"/>
                      <a:pt x="401957" y="289557"/>
                      <a:pt x="404370" y="283890"/>
                    </a:cubicBezTo>
                    <a:cubicBezTo>
                      <a:pt x="352548" y="326022"/>
                      <a:pt x="243271" y="305994"/>
                      <a:pt x="147500" y="233521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36" name="Google Shape;536;p5"/>
              <p:cNvSpPr/>
              <p:nvPr/>
            </p:nvSpPr>
            <p:spPr>
              <a:xfrm>
                <a:off x="8914257" y="2683996"/>
                <a:ext cx="552450" cy="539750"/>
              </a:xfrm>
              <a:custGeom>
                <a:rect b="b" l="l" r="r" t="t"/>
                <a:pathLst>
                  <a:path extrusionOk="0" h="539750" w="552450">
                    <a:moveTo>
                      <a:pt x="459571" y="102111"/>
                    </a:moveTo>
                    <a:cubicBezTo>
                      <a:pt x="512138" y="158505"/>
                      <a:pt x="473180" y="280257"/>
                      <a:pt x="372556" y="374051"/>
                    </a:cubicBezTo>
                    <a:cubicBezTo>
                      <a:pt x="271932" y="467845"/>
                      <a:pt x="147747" y="498163"/>
                      <a:pt x="95180" y="441769"/>
                    </a:cubicBezTo>
                    <a:cubicBezTo>
                      <a:pt x="42614" y="385374"/>
                      <a:pt x="81572" y="263623"/>
                      <a:pt x="182196" y="169829"/>
                    </a:cubicBezTo>
                    <a:cubicBezTo>
                      <a:pt x="282820" y="76035"/>
                      <a:pt x="407005" y="45717"/>
                      <a:pt x="459571" y="102111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37" name="Google Shape;537;p5"/>
              <p:cNvSpPr/>
              <p:nvPr/>
            </p:nvSpPr>
            <p:spPr>
              <a:xfrm>
                <a:off x="8986030" y="2757731"/>
                <a:ext cx="393700" cy="374650"/>
              </a:xfrm>
              <a:custGeom>
                <a:rect b="b" l="l" r="r" t="t"/>
                <a:pathLst>
                  <a:path extrusionOk="0" h="374650" w="393700">
                    <a:moveTo>
                      <a:pt x="136545" y="124115"/>
                    </a:moveTo>
                    <a:cubicBezTo>
                      <a:pt x="228677" y="38231"/>
                      <a:pt x="340526" y="5617"/>
                      <a:pt x="399105" y="44009"/>
                    </a:cubicBezTo>
                    <a:cubicBezTo>
                      <a:pt x="395978" y="38356"/>
                      <a:pt x="392178" y="33103"/>
                      <a:pt x="387789" y="28363"/>
                    </a:cubicBezTo>
                    <a:cubicBezTo>
                      <a:pt x="335224" y="-28032"/>
                      <a:pt x="211037" y="2290"/>
                      <a:pt x="110415" y="96086"/>
                    </a:cubicBezTo>
                    <a:cubicBezTo>
                      <a:pt x="9793" y="189882"/>
                      <a:pt x="-29170" y="311630"/>
                      <a:pt x="23420" y="368024"/>
                    </a:cubicBezTo>
                    <a:cubicBezTo>
                      <a:pt x="27842" y="372733"/>
                      <a:pt x="32816" y="376891"/>
                      <a:pt x="38235" y="380407"/>
                    </a:cubicBezTo>
                    <a:cubicBezTo>
                      <a:pt x="4027" y="319282"/>
                      <a:pt x="44407" y="209998"/>
                      <a:pt x="136545" y="124115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38" name="Google Shape;538;p5"/>
              <p:cNvSpPr/>
              <p:nvPr/>
            </p:nvSpPr>
            <p:spPr>
              <a:xfrm>
                <a:off x="9259313" y="3652427"/>
                <a:ext cx="660400" cy="393700"/>
              </a:xfrm>
              <a:custGeom>
                <a:rect b="b" l="l" r="r" t="t"/>
                <a:pathLst>
                  <a:path extrusionOk="0" h="393700" w="660400">
                    <a:moveTo>
                      <a:pt x="654516" y="180539"/>
                    </a:moveTo>
                    <a:cubicBezTo>
                      <a:pt x="660171" y="280248"/>
                      <a:pt x="520529" y="369257"/>
                      <a:pt x="342617" y="379347"/>
                    </a:cubicBezTo>
                    <a:cubicBezTo>
                      <a:pt x="164704" y="389438"/>
                      <a:pt x="15894" y="316787"/>
                      <a:pt x="10239" y="217078"/>
                    </a:cubicBezTo>
                    <a:cubicBezTo>
                      <a:pt x="4584" y="117370"/>
                      <a:pt x="144226" y="28360"/>
                      <a:pt x="322139" y="18270"/>
                    </a:cubicBezTo>
                    <a:cubicBezTo>
                      <a:pt x="500051" y="8180"/>
                      <a:pt x="648861" y="80830"/>
                      <a:pt x="654516" y="180539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39" name="Google Shape;539;p5"/>
              <p:cNvSpPr/>
              <p:nvPr/>
            </p:nvSpPr>
            <p:spPr>
              <a:xfrm>
                <a:off x="9269395" y="3808400"/>
                <a:ext cx="641350" cy="222250"/>
              </a:xfrm>
              <a:custGeom>
                <a:rect b="b" l="l" r="r" t="t"/>
                <a:pathLst>
                  <a:path extrusionOk="0" h="222250" w="641350">
                    <a:moveTo>
                      <a:pt x="329710" y="173857"/>
                    </a:moveTo>
                    <a:cubicBezTo>
                      <a:pt x="166807" y="183090"/>
                      <a:pt x="28383" y="122942"/>
                      <a:pt x="1834" y="36189"/>
                    </a:cubicBezTo>
                    <a:cubicBezTo>
                      <a:pt x="270" y="44409"/>
                      <a:pt x="-296" y="52788"/>
                      <a:pt x="145" y="61144"/>
                    </a:cubicBezTo>
                    <a:cubicBezTo>
                      <a:pt x="5796" y="160839"/>
                      <a:pt x="154608" y="233502"/>
                      <a:pt x="332517" y="223412"/>
                    </a:cubicBezTo>
                    <a:cubicBezTo>
                      <a:pt x="510425" y="213322"/>
                      <a:pt x="650073" y="124314"/>
                      <a:pt x="644416" y="24606"/>
                    </a:cubicBezTo>
                    <a:cubicBezTo>
                      <a:pt x="643913" y="16252"/>
                      <a:pt x="642401" y="7991"/>
                      <a:pt x="639914" y="0"/>
                    </a:cubicBezTo>
                    <a:cubicBezTo>
                      <a:pt x="623346" y="89230"/>
                      <a:pt x="492613" y="164617"/>
                      <a:pt x="329710" y="173857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40" name="Google Shape;540;p5"/>
              <p:cNvSpPr/>
              <p:nvPr/>
            </p:nvSpPr>
            <p:spPr>
              <a:xfrm>
                <a:off x="9926284" y="986828"/>
                <a:ext cx="641350" cy="203200"/>
              </a:xfrm>
              <a:custGeom>
                <a:rect b="b" l="l" r="r" t="t"/>
                <a:pathLst>
                  <a:path extrusionOk="0" h="203200" w="641350">
                    <a:moveTo>
                      <a:pt x="316266" y="54572"/>
                    </a:moveTo>
                    <a:cubicBezTo>
                      <a:pt x="153707" y="21698"/>
                      <a:pt x="94016" y="22822"/>
                      <a:pt x="5809" y="0"/>
                    </a:cubicBezTo>
                    <a:cubicBezTo>
                      <a:pt x="3158" y="3048"/>
                      <a:pt x="1310" y="6711"/>
                      <a:pt x="437" y="10655"/>
                    </a:cubicBezTo>
                    <a:cubicBezTo>
                      <a:pt x="-8739" y="56026"/>
                      <a:pt x="127773" y="121907"/>
                      <a:pt x="305338" y="157817"/>
                    </a:cubicBezTo>
                    <a:cubicBezTo>
                      <a:pt x="482903" y="193726"/>
                      <a:pt x="637291" y="233293"/>
                      <a:pt x="646466" y="187922"/>
                    </a:cubicBezTo>
                    <a:cubicBezTo>
                      <a:pt x="647241" y="184112"/>
                      <a:pt x="478826" y="87446"/>
                      <a:pt x="316266" y="54572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41" name="Google Shape;541;p5"/>
              <p:cNvSpPr/>
              <p:nvPr/>
            </p:nvSpPr>
            <p:spPr>
              <a:xfrm>
                <a:off x="7782261" y="1461503"/>
                <a:ext cx="406400" cy="596900"/>
              </a:xfrm>
              <a:custGeom>
                <a:rect b="b" l="l" r="r" t="t"/>
                <a:pathLst>
                  <a:path extrusionOk="0" h="596900" w="406400">
                    <a:moveTo>
                      <a:pt x="91739" y="240297"/>
                    </a:moveTo>
                    <a:cubicBezTo>
                      <a:pt x="-7524" y="389833"/>
                      <a:pt x="2839" y="513347"/>
                      <a:pt x="0" y="585737"/>
                    </a:cubicBezTo>
                    <a:cubicBezTo>
                      <a:pt x="1701" y="589437"/>
                      <a:pt x="4361" y="592616"/>
                      <a:pt x="7703" y="594944"/>
                    </a:cubicBezTo>
                    <a:cubicBezTo>
                      <a:pt x="46266" y="620547"/>
                      <a:pt x="97625" y="479793"/>
                      <a:pt x="206039" y="316478"/>
                    </a:cubicBezTo>
                    <a:cubicBezTo>
                      <a:pt x="314452" y="153162"/>
                      <a:pt x="438862" y="29121"/>
                      <a:pt x="400291" y="3524"/>
                    </a:cubicBezTo>
                    <a:cubicBezTo>
                      <a:pt x="396850" y="1349"/>
                      <a:pt x="392892" y="133"/>
                      <a:pt x="388823" y="0"/>
                    </a:cubicBezTo>
                    <a:cubicBezTo>
                      <a:pt x="307639" y="43447"/>
                      <a:pt x="191002" y="90761"/>
                      <a:pt x="91739" y="240297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542" name="Google Shape;542;p5"/>
          <p:cNvGrpSpPr/>
          <p:nvPr/>
        </p:nvGrpSpPr>
        <p:grpSpPr>
          <a:xfrm rot="-907479">
            <a:off x="1345187" y="215396"/>
            <a:ext cx="506294" cy="294971"/>
            <a:chOff x="4376200" y="2476500"/>
            <a:chExt cx="2190750" cy="1276350"/>
          </a:xfrm>
        </p:grpSpPr>
        <p:sp>
          <p:nvSpPr>
            <p:cNvPr id="543" name="Google Shape;543;p5"/>
            <p:cNvSpPr/>
            <p:nvPr/>
          </p:nvSpPr>
          <p:spPr>
            <a:xfrm>
              <a:off x="4832350" y="2476500"/>
              <a:ext cx="1276350" cy="1276350"/>
            </a:xfrm>
            <a:custGeom>
              <a:rect b="b" l="l" r="r" t="t"/>
              <a:pathLst>
                <a:path extrusionOk="0" h="1276350" w="1276350">
                  <a:moveTo>
                    <a:pt x="1276350" y="638175"/>
                  </a:moveTo>
                  <a:cubicBezTo>
                    <a:pt x="1276350" y="990629"/>
                    <a:pt x="990629" y="1276350"/>
                    <a:pt x="638175" y="1276350"/>
                  </a:cubicBezTo>
                  <a:cubicBezTo>
                    <a:pt x="285721" y="1276350"/>
                    <a:pt x="0" y="990629"/>
                    <a:pt x="0" y="638175"/>
                  </a:cubicBezTo>
                  <a:cubicBezTo>
                    <a:pt x="0" y="285721"/>
                    <a:pt x="285721" y="0"/>
                    <a:pt x="638175" y="0"/>
                  </a:cubicBezTo>
                  <a:cubicBezTo>
                    <a:pt x="990629" y="0"/>
                    <a:pt x="1276350" y="285721"/>
                    <a:pt x="1276350" y="638175"/>
                  </a:cubicBezTo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20000">
                  <a:srgbClr val="FFFFFF"/>
                </a:gs>
                <a:gs pos="78000">
                  <a:srgbClr val="251047"/>
                </a:gs>
                <a:gs pos="100000">
                  <a:srgbClr val="251047"/>
                </a:gs>
              </a:gsLst>
              <a:lin ang="2700006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4" name="Google Shape;544;p5"/>
            <p:cNvSpPr/>
            <p:nvPr/>
          </p:nvSpPr>
          <p:spPr>
            <a:xfrm>
              <a:off x="4376200" y="2918085"/>
              <a:ext cx="2190750" cy="476250"/>
            </a:xfrm>
            <a:custGeom>
              <a:rect b="b" l="l" r="r" t="t"/>
              <a:pathLst>
                <a:path extrusionOk="0" h="476250" w="2190750">
                  <a:moveTo>
                    <a:pt x="2165195" y="135141"/>
                  </a:moveTo>
                  <a:cubicBezTo>
                    <a:pt x="2113125" y="67488"/>
                    <a:pt x="2003118" y="46552"/>
                    <a:pt x="1926372" y="30677"/>
                  </a:cubicBezTo>
                  <a:cubicBezTo>
                    <a:pt x="1852178" y="15635"/>
                    <a:pt x="1777093" y="5388"/>
                    <a:pt x="1701581" y="0"/>
                  </a:cubicBezTo>
                  <a:cubicBezTo>
                    <a:pt x="1705468" y="12008"/>
                    <a:pt x="1709043" y="24130"/>
                    <a:pt x="1712224" y="36455"/>
                  </a:cubicBezTo>
                  <a:cubicBezTo>
                    <a:pt x="1802591" y="56191"/>
                    <a:pt x="1891961" y="80315"/>
                    <a:pt x="1976956" y="114484"/>
                  </a:cubicBezTo>
                  <a:cubicBezTo>
                    <a:pt x="2067233" y="150781"/>
                    <a:pt x="2155022" y="188144"/>
                    <a:pt x="2032708" y="241332"/>
                  </a:cubicBezTo>
                  <a:cubicBezTo>
                    <a:pt x="1937046" y="282911"/>
                    <a:pt x="1828448" y="302133"/>
                    <a:pt x="1721558" y="314706"/>
                  </a:cubicBezTo>
                  <a:cubicBezTo>
                    <a:pt x="1674759" y="320205"/>
                    <a:pt x="1628271" y="324447"/>
                    <a:pt x="1583344" y="328676"/>
                  </a:cubicBezTo>
                  <a:cubicBezTo>
                    <a:pt x="1424829" y="343700"/>
                    <a:pt x="1265514" y="349758"/>
                    <a:pt x="1106326" y="350088"/>
                  </a:cubicBezTo>
                  <a:cubicBezTo>
                    <a:pt x="904333" y="350501"/>
                    <a:pt x="680241" y="353263"/>
                    <a:pt x="468545" y="322148"/>
                  </a:cubicBezTo>
                  <a:cubicBezTo>
                    <a:pt x="368796" y="308513"/>
                    <a:pt x="270780" y="284304"/>
                    <a:pt x="176153" y="249930"/>
                  </a:cubicBezTo>
                  <a:cubicBezTo>
                    <a:pt x="146428" y="238766"/>
                    <a:pt x="88523" y="222116"/>
                    <a:pt x="90390" y="186684"/>
                  </a:cubicBezTo>
                  <a:cubicBezTo>
                    <a:pt x="92085" y="154521"/>
                    <a:pt x="191888" y="121279"/>
                    <a:pt x="214913" y="112077"/>
                  </a:cubicBezTo>
                  <a:cubicBezTo>
                    <a:pt x="299133" y="78499"/>
                    <a:pt x="387538" y="54699"/>
                    <a:pt x="476806" y="35014"/>
                  </a:cubicBezTo>
                  <a:cubicBezTo>
                    <a:pt x="479833" y="23427"/>
                    <a:pt x="483179" y="11974"/>
                    <a:pt x="486845" y="654"/>
                  </a:cubicBezTo>
                  <a:cubicBezTo>
                    <a:pt x="377441" y="7696"/>
                    <a:pt x="267993" y="23457"/>
                    <a:pt x="165402" y="56490"/>
                  </a:cubicBezTo>
                  <a:cubicBezTo>
                    <a:pt x="104049" y="76244"/>
                    <a:pt x="8011" y="111734"/>
                    <a:pt x="499" y="189344"/>
                  </a:cubicBezTo>
                  <a:cubicBezTo>
                    <a:pt x="-9553" y="293103"/>
                    <a:pt x="134700" y="343776"/>
                    <a:pt x="210722" y="369627"/>
                  </a:cubicBezTo>
                  <a:cubicBezTo>
                    <a:pt x="306175" y="400984"/>
                    <a:pt x="404170" y="423996"/>
                    <a:pt x="503603" y="438404"/>
                  </a:cubicBezTo>
                  <a:cubicBezTo>
                    <a:pt x="551977" y="445916"/>
                    <a:pt x="600504" y="452095"/>
                    <a:pt x="648834" y="457511"/>
                  </a:cubicBezTo>
                  <a:cubicBezTo>
                    <a:pt x="947660" y="490878"/>
                    <a:pt x="1249285" y="490635"/>
                    <a:pt x="1548057" y="456787"/>
                  </a:cubicBezTo>
                  <a:cubicBezTo>
                    <a:pt x="1571400" y="454127"/>
                    <a:pt x="1622149" y="447897"/>
                    <a:pt x="1685434" y="437452"/>
                  </a:cubicBezTo>
                  <a:cubicBezTo>
                    <a:pt x="1911887" y="400088"/>
                    <a:pt x="2298863" y="308908"/>
                    <a:pt x="2165195" y="135141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" type="twoColTx">
  <p:cSld name="TITLE_AND_TWO_COLUMNS">
    <p:spTree>
      <p:nvGrpSpPr>
        <p:cNvPr id="545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p6"/>
          <p:cNvSpPr txBox="1"/>
          <p:nvPr>
            <p:ph type="title"/>
          </p:nvPr>
        </p:nvSpPr>
        <p:spPr>
          <a:xfrm>
            <a:off x="1315475" y="858500"/>
            <a:ext cx="6513000" cy="620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547" name="Google Shape;547;p6"/>
          <p:cNvSpPr txBox="1"/>
          <p:nvPr>
            <p:ph idx="1" type="body"/>
          </p:nvPr>
        </p:nvSpPr>
        <p:spPr>
          <a:xfrm>
            <a:off x="1315487" y="1577775"/>
            <a:ext cx="3161400" cy="2970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55600" lvl="0" marL="457200">
              <a:spcBef>
                <a:spcPts val="600"/>
              </a:spcBef>
              <a:spcAft>
                <a:spcPts val="0"/>
              </a:spcAft>
              <a:buSzPts val="2000"/>
              <a:buChar char="⋆"/>
              <a:defRPr sz="2000"/>
            </a:lvl1pPr>
            <a:lvl2pPr indent="-355600" lvl="1" marL="914400">
              <a:spcBef>
                <a:spcPts val="0"/>
              </a:spcBef>
              <a:spcAft>
                <a:spcPts val="0"/>
              </a:spcAft>
              <a:buSzPts val="2000"/>
              <a:buChar char="⋆"/>
              <a:defRPr sz="2000"/>
            </a:lvl2pPr>
            <a:lvl3pPr indent="-355600" lvl="2" marL="1371600">
              <a:spcBef>
                <a:spcPts val="0"/>
              </a:spcBef>
              <a:spcAft>
                <a:spcPts val="0"/>
              </a:spcAft>
              <a:buSzPts val="2000"/>
              <a:buChar char="⋆"/>
              <a:defRPr sz="2000"/>
            </a:lvl3pPr>
            <a:lvl4pPr indent="-355600" lvl="3" marL="1828800">
              <a:spcBef>
                <a:spcPts val="0"/>
              </a:spcBef>
              <a:spcAft>
                <a:spcPts val="0"/>
              </a:spcAft>
              <a:buSzPts val="2000"/>
              <a:buChar char="⋆"/>
              <a:defRPr sz="2000"/>
            </a:lvl4pPr>
            <a:lvl5pPr indent="-355600" lvl="4" marL="2286000">
              <a:spcBef>
                <a:spcPts val="0"/>
              </a:spcBef>
              <a:spcAft>
                <a:spcPts val="0"/>
              </a:spcAft>
              <a:buSzPts val="2000"/>
              <a:buChar char="⋆"/>
              <a:defRPr sz="2000"/>
            </a:lvl5pPr>
            <a:lvl6pPr indent="-355600" lvl="5" marL="2743200">
              <a:spcBef>
                <a:spcPts val="0"/>
              </a:spcBef>
              <a:spcAft>
                <a:spcPts val="0"/>
              </a:spcAft>
              <a:buSzPts val="2000"/>
              <a:buChar char="⋆"/>
              <a:defRPr sz="2000"/>
            </a:lvl6pPr>
            <a:lvl7pPr indent="-355600" lvl="6" marL="3200400">
              <a:spcBef>
                <a:spcPts val="0"/>
              </a:spcBef>
              <a:spcAft>
                <a:spcPts val="0"/>
              </a:spcAft>
              <a:buSzPts val="2000"/>
              <a:buChar char="⋆"/>
              <a:defRPr sz="2000"/>
            </a:lvl7pPr>
            <a:lvl8pPr indent="-355600" lvl="7" marL="3657600">
              <a:spcBef>
                <a:spcPts val="0"/>
              </a:spcBef>
              <a:spcAft>
                <a:spcPts val="0"/>
              </a:spcAft>
              <a:buSzPts val="2000"/>
              <a:buChar char="⋆"/>
              <a:defRPr sz="2000"/>
            </a:lvl8pPr>
            <a:lvl9pPr indent="-355600" lvl="8" marL="4114800">
              <a:spcBef>
                <a:spcPts val="0"/>
              </a:spcBef>
              <a:spcAft>
                <a:spcPts val="0"/>
              </a:spcAft>
              <a:buSzPts val="2000"/>
              <a:buChar char="⋆"/>
              <a:defRPr sz="2000"/>
            </a:lvl9pPr>
          </a:lstStyle>
          <a:p/>
        </p:txBody>
      </p:sp>
      <p:sp>
        <p:nvSpPr>
          <p:cNvPr id="548" name="Google Shape;548;p6"/>
          <p:cNvSpPr txBox="1"/>
          <p:nvPr>
            <p:ph idx="2" type="body"/>
          </p:nvPr>
        </p:nvSpPr>
        <p:spPr>
          <a:xfrm>
            <a:off x="4667184" y="1577775"/>
            <a:ext cx="3161400" cy="2970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55600" lvl="0" marL="457200">
              <a:spcBef>
                <a:spcPts val="600"/>
              </a:spcBef>
              <a:spcAft>
                <a:spcPts val="0"/>
              </a:spcAft>
              <a:buSzPts val="2000"/>
              <a:buChar char="⋆"/>
              <a:defRPr sz="2000"/>
            </a:lvl1pPr>
            <a:lvl2pPr indent="-355600" lvl="1" marL="914400">
              <a:spcBef>
                <a:spcPts val="0"/>
              </a:spcBef>
              <a:spcAft>
                <a:spcPts val="0"/>
              </a:spcAft>
              <a:buSzPts val="2000"/>
              <a:buChar char="⋆"/>
              <a:defRPr sz="2000"/>
            </a:lvl2pPr>
            <a:lvl3pPr indent="-355600" lvl="2" marL="1371600">
              <a:spcBef>
                <a:spcPts val="0"/>
              </a:spcBef>
              <a:spcAft>
                <a:spcPts val="0"/>
              </a:spcAft>
              <a:buSzPts val="2000"/>
              <a:buChar char="⋆"/>
              <a:defRPr sz="2000"/>
            </a:lvl3pPr>
            <a:lvl4pPr indent="-355600" lvl="3" marL="1828800">
              <a:spcBef>
                <a:spcPts val="0"/>
              </a:spcBef>
              <a:spcAft>
                <a:spcPts val="0"/>
              </a:spcAft>
              <a:buSzPts val="2000"/>
              <a:buChar char="⋆"/>
              <a:defRPr sz="2000"/>
            </a:lvl4pPr>
            <a:lvl5pPr indent="-355600" lvl="4" marL="2286000">
              <a:spcBef>
                <a:spcPts val="0"/>
              </a:spcBef>
              <a:spcAft>
                <a:spcPts val="0"/>
              </a:spcAft>
              <a:buSzPts val="2000"/>
              <a:buChar char="⋆"/>
              <a:defRPr sz="2000"/>
            </a:lvl5pPr>
            <a:lvl6pPr indent="-355600" lvl="5" marL="2743200">
              <a:spcBef>
                <a:spcPts val="0"/>
              </a:spcBef>
              <a:spcAft>
                <a:spcPts val="0"/>
              </a:spcAft>
              <a:buSzPts val="2000"/>
              <a:buChar char="⋆"/>
              <a:defRPr sz="2000"/>
            </a:lvl6pPr>
            <a:lvl7pPr indent="-355600" lvl="6" marL="3200400">
              <a:spcBef>
                <a:spcPts val="0"/>
              </a:spcBef>
              <a:spcAft>
                <a:spcPts val="0"/>
              </a:spcAft>
              <a:buSzPts val="2000"/>
              <a:buChar char="⋆"/>
              <a:defRPr sz="2000"/>
            </a:lvl7pPr>
            <a:lvl8pPr indent="-355600" lvl="7" marL="3657600">
              <a:spcBef>
                <a:spcPts val="0"/>
              </a:spcBef>
              <a:spcAft>
                <a:spcPts val="0"/>
              </a:spcAft>
              <a:buSzPts val="2000"/>
              <a:buChar char="⋆"/>
              <a:defRPr sz="2000"/>
            </a:lvl8pPr>
            <a:lvl9pPr indent="-355600" lvl="8" marL="4114800">
              <a:spcBef>
                <a:spcPts val="0"/>
              </a:spcBef>
              <a:spcAft>
                <a:spcPts val="0"/>
              </a:spcAft>
              <a:buSzPts val="2000"/>
              <a:buChar char="⋆"/>
              <a:defRPr sz="2000"/>
            </a:lvl9pPr>
          </a:lstStyle>
          <a:p/>
        </p:txBody>
      </p:sp>
      <p:sp>
        <p:nvSpPr>
          <p:cNvPr id="549" name="Google Shape;549;p6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550" name="Google Shape;550;p6"/>
          <p:cNvGrpSpPr/>
          <p:nvPr/>
        </p:nvGrpSpPr>
        <p:grpSpPr>
          <a:xfrm>
            <a:off x="8116071" y="3579918"/>
            <a:ext cx="571209" cy="571209"/>
            <a:chOff x="1911350" y="374650"/>
            <a:chExt cx="1739900" cy="1739900"/>
          </a:xfrm>
        </p:grpSpPr>
        <p:sp>
          <p:nvSpPr>
            <p:cNvPr id="551" name="Google Shape;551;p6"/>
            <p:cNvSpPr/>
            <p:nvPr/>
          </p:nvSpPr>
          <p:spPr>
            <a:xfrm>
              <a:off x="1911350" y="374650"/>
              <a:ext cx="1739900" cy="1739900"/>
            </a:xfrm>
            <a:custGeom>
              <a:rect b="b" l="l" r="r" t="t"/>
              <a:pathLst>
                <a:path extrusionOk="0" h="1739900" w="1739900">
                  <a:moveTo>
                    <a:pt x="1739900" y="869950"/>
                  </a:moveTo>
                  <a:cubicBezTo>
                    <a:pt x="1739900" y="1350410"/>
                    <a:pt x="1350410" y="1739900"/>
                    <a:pt x="869950" y="1739900"/>
                  </a:cubicBezTo>
                  <a:cubicBezTo>
                    <a:pt x="389490" y="1739900"/>
                    <a:pt x="0" y="1350410"/>
                    <a:pt x="0" y="869950"/>
                  </a:cubicBezTo>
                  <a:cubicBezTo>
                    <a:pt x="0" y="389490"/>
                    <a:pt x="389490" y="0"/>
                    <a:pt x="869950" y="0"/>
                  </a:cubicBezTo>
                  <a:cubicBezTo>
                    <a:pt x="1350410" y="0"/>
                    <a:pt x="1739900" y="389490"/>
                    <a:pt x="1739900" y="869950"/>
                  </a:cubicBezTo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20000">
                  <a:srgbClr val="FFFFFF"/>
                </a:gs>
                <a:gs pos="78000">
                  <a:srgbClr val="0F264C"/>
                </a:gs>
                <a:gs pos="100000">
                  <a:srgbClr val="0F264C"/>
                </a:gs>
              </a:gsLst>
              <a:lin ang="2698631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552" name="Google Shape;552;p6"/>
            <p:cNvGrpSpPr/>
            <p:nvPr/>
          </p:nvGrpSpPr>
          <p:grpSpPr>
            <a:xfrm>
              <a:off x="1911350" y="534943"/>
              <a:ext cx="1733550" cy="1506282"/>
              <a:chOff x="1911350" y="534943"/>
              <a:chExt cx="1733550" cy="1506282"/>
            </a:xfrm>
          </p:grpSpPr>
          <p:sp>
            <p:nvSpPr>
              <p:cNvPr id="553" name="Google Shape;553;p6"/>
              <p:cNvSpPr/>
              <p:nvPr/>
            </p:nvSpPr>
            <p:spPr>
              <a:xfrm>
                <a:off x="1971154" y="1537243"/>
                <a:ext cx="1612900" cy="260350"/>
              </a:xfrm>
              <a:custGeom>
                <a:rect b="b" l="l" r="r" t="t"/>
                <a:pathLst>
                  <a:path extrusionOk="0" h="260350" w="1612900">
                    <a:moveTo>
                      <a:pt x="1582356" y="22418"/>
                    </a:moveTo>
                    <a:cubicBezTo>
                      <a:pt x="1560182" y="17711"/>
                      <a:pt x="1537913" y="13611"/>
                      <a:pt x="1515548" y="10118"/>
                    </a:cubicBezTo>
                    <a:cubicBezTo>
                      <a:pt x="1504347" y="8404"/>
                      <a:pt x="1493139" y="6715"/>
                      <a:pt x="1481823" y="5375"/>
                    </a:cubicBezTo>
                    <a:lnTo>
                      <a:pt x="1464786" y="3343"/>
                    </a:lnTo>
                    <a:cubicBezTo>
                      <a:pt x="1459071" y="2759"/>
                      <a:pt x="1453357" y="2174"/>
                      <a:pt x="1447007" y="1831"/>
                    </a:cubicBezTo>
                    <a:cubicBezTo>
                      <a:pt x="1397211" y="-2367"/>
                      <a:pt x="1347071" y="662"/>
                      <a:pt x="1298143" y="10823"/>
                    </a:cubicBezTo>
                    <a:cubicBezTo>
                      <a:pt x="1250901" y="20797"/>
                      <a:pt x="1204718" y="35256"/>
                      <a:pt x="1160221" y="54003"/>
                    </a:cubicBezTo>
                    <a:cubicBezTo>
                      <a:pt x="1117137" y="71542"/>
                      <a:pt x="1076789" y="90084"/>
                      <a:pt x="1038416" y="110239"/>
                    </a:cubicBezTo>
                    <a:cubicBezTo>
                      <a:pt x="999947" y="130152"/>
                      <a:pt x="962984" y="151304"/>
                      <a:pt x="924433" y="169605"/>
                    </a:cubicBezTo>
                    <a:cubicBezTo>
                      <a:pt x="914724" y="174450"/>
                      <a:pt x="905383" y="178279"/>
                      <a:pt x="895693" y="182305"/>
                    </a:cubicBezTo>
                    <a:cubicBezTo>
                      <a:pt x="890867" y="184261"/>
                      <a:pt x="886066" y="186451"/>
                      <a:pt x="881170" y="188242"/>
                    </a:cubicBezTo>
                    <a:lnTo>
                      <a:pt x="866350" y="193144"/>
                    </a:lnTo>
                    <a:cubicBezTo>
                      <a:pt x="861397" y="194833"/>
                      <a:pt x="856399" y="196319"/>
                      <a:pt x="851383" y="197894"/>
                    </a:cubicBezTo>
                    <a:cubicBezTo>
                      <a:pt x="846353" y="199285"/>
                      <a:pt x="841273" y="200434"/>
                      <a:pt x="836187" y="201666"/>
                    </a:cubicBezTo>
                    <a:cubicBezTo>
                      <a:pt x="826027" y="204195"/>
                      <a:pt x="815729" y="206137"/>
                      <a:pt x="805345" y="207482"/>
                    </a:cubicBezTo>
                    <a:cubicBezTo>
                      <a:pt x="763626" y="213638"/>
                      <a:pt x="721145" y="212347"/>
                      <a:pt x="679876" y="203672"/>
                    </a:cubicBezTo>
                    <a:cubicBezTo>
                      <a:pt x="638278" y="194193"/>
                      <a:pt x="598255" y="178796"/>
                      <a:pt x="561029" y="157952"/>
                    </a:cubicBezTo>
                    <a:cubicBezTo>
                      <a:pt x="523012" y="137912"/>
                      <a:pt x="486359" y="114773"/>
                      <a:pt x="447523" y="95024"/>
                    </a:cubicBezTo>
                    <a:cubicBezTo>
                      <a:pt x="408067" y="74627"/>
                      <a:pt x="366814" y="57913"/>
                      <a:pt x="324288" y="45094"/>
                    </a:cubicBezTo>
                    <a:cubicBezTo>
                      <a:pt x="280098" y="31061"/>
                      <a:pt x="234751" y="20976"/>
                      <a:pt x="188779" y="14957"/>
                    </a:cubicBezTo>
                    <a:cubicBezTo>
                      <a:pt x="141633" y="8820"/>
                      <a:pt x="93880" y="8998"/>
                      <a:pt x="46780" y="15484"/>
                    </a:cubicBezTo>
                    <a:cubicBezTo>
                      <a:pt x="31036" y="17835"/>
                      <a:pt x="15422" y="20991"/>
                      <a:pt x="0" y="24939"/>
                    </a:cubicBezTo>
                    <a:cubicBezTo>
                      <a:pt x="9944" y="50301"/>
                      <a:pt x="21035" y="75066"/>
                      <a:pt x="33274" y="99234"/>
                    </a:cubicBezTo>
                    <a:cubicBezTo>
                      <a:pt x="36639" y="100066"/>
                      <a:pt x="40075" y="100809"/>
                      <a:pt x="43434" y="101679"/>
                    </a:cubicBezTo>
                    <a:cubicBezTo>
                      <a:pt x="83839" y="111890"/>
                      <a:pt x="122606" y="123904"/>
                      <a:pt x="161188" y="137410"/>
                    </a:cubicBezTo>
                    <a:cubicBezTo>
                      <a:pt x="199771" y="150917"/>
                      <a:pt x="238195" y="165547"/>
                      <a:pt x="277571" y="180717"/>
                    </a:cubicBezTo>
                    <a:cubicBezTo>
                      <a:pt x="317677" y="197002"/>
                      <a:pt x="358872" y="210461"/>
                      <a:pt x="400857" y="220995"/>
                    </a:cubicBezTo>
                    <a:cubicBezTo>
                      <a:pt x="445254" y="231318"/>
                      <a:pt x="490288" y="238683"/>
                      <a:pt x="535661" y="243042"/>
                    </a:cubicBezTo>
                    <a:cubicBezTo>
                      <a:pt x="581635" y="247767"/>
                      <a:pt x="627393" y="251361"/>
                      <a:pt x="672630" y="254987"/>
                    </a:cubicBezTo>
                    <a:cubicBezTo>
                      <a:pt x="717867" y="258613"/>
                      <a:pt x="763099" y="261394"/>
                      <a:pt x="808946" y="261578"/>
                    </a:cubicBezTo>
                    <a:lnTo>
                      <a:pt x="817544" y="261629"/>
                    </a:lnTo>
                    <a:cubicBezTo>
                      <a:pt x="820426" y="261737"/>
                      <a:pt x="823303" y="261813"/>
                      <a:pt x="826167" y="261686"/>
                    </a:cubicBezTo>
                    <a:lnTo>
                      <a:pt x="843413" y="261229"/>
                    </a:lnTo>
                    <a:cubicBezTo>
                      <a:pt x="849179" y="261102"/>
                      <a:pt x="855002" y="261229"/>
                      <a:pt x="860781" y="261013"/>
                    </a:cubicBezTo>
                    <a:cubicBezTo>
                      <a:pt x="866540" y="260657"/>
                      <a:pt x="872312" y="260277"/>
                      <a:pt x="878129" y="260061"/>
                    </a:cubicBezTo>
                    <a:lnTo>
                      <a:pt x="895623" y="259267"/>
                    </a:lnTo>
                    <a:cubicBezTo>
                      <a:pt x="901452" y="258905"/>
                      <a:pt x="907237" y="258308"/>
                      <a:pt x="913079" y="257825"/>
                    </a:cubicBezTo>
                    <a:cubicBezTo>
                      <a:pt x="924655" y="256695"/>
                      <a:pt x="936739" y="256111"/>
                      <a:pt x="947960" y="254530"/>
                    </a:cubicBezTo>
                    <a:cubicBezTo>
                      <a:pt x="993476" y="249779"/>
                      <a:pt x="1038646" y="242146"/>
                      <a:pt x="1083196" y="231676"/>
                    </a:cubicBezTo>
                    <a:cubicBezTo>
                      <a:pt x="1126928" y="221586"/>
                      <a:pt x="1168127" y="208308"/>
                      <a:pt x="1208113" y="198294"/>
                    </a:cubicBezTo>
                    <a:cubicBezTo>
                      <a:pt x="1246325" y="188498"/>
                      <a:pt x="1285195" y="181477"/>
                      <a:pt x="1324419" y="177288"/>
                    </a:cubicBezTo>
                    <a:cubicBezTo>
                      <a:pt x="1361901" y="173560"/>
                      <a:pt x="1399586" y="172288"/>
                      <a:pt x="1437233" y="173478"/>
                    </a:cubicBezTo>
                    <a:lnTo>
                      <a:pt x="1542586" y="176933"/>
                    </a:lnTo>
                    <a:cubicBezTo>
                      <a:pt x="1572351" y="130592"/>
                      <a:pt x="1597635" y="81522"/>
                      <a:pt x="1618094" y="30387"/>
                    </a:cubicBezTo>
                    <a:cubicBezTo>
                      <a:pt x="1606207" y="27547"/>
                      <a:pt x="1594294" y="24890"/>
                      <a:pt x="1582356" y="22418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54" name="Google Shape;554;p6"/>
              <p:cNvSpPr/>
              <p:nvPr/>
            </p:nvSpPr>
            <p:spPr>
              <a:xfrm>
                <a:off x="2230672" y="1768175"/>
                <a:ext cx="1181100" cy="273050"/>
              </a:xfrm>
              <a:custGeom>
                <a:rect b="b" l="l" r="r" t="t"/>
                <a:pathLst>
                  <a:path extrusionOk="0" h="273050" w="1181100">
                    <a:moveTo>
                      <a:pt x="1185767" y="70830"/>
                    </a:moveTo>
                    <a:cubicBezTo>
                      <a:pt x="1168432" y="60251"/>
                      <a:pt x="1150372" y="49691"/>
                      <a:pt x="1130617" y="39797"/>
                    </a:cubicBezTo>
                    <a:cubicBezTo>
                      <a:pt x="1097899" y="23007"/>
                      <a:pt x="1062880" y="11142"/>
                      <a:pt x="1026693" y="4587"/>
                    </a:cubicBezTo>
                    <a:cubicBezTo>
                      <a:pt x="1016865" y="2804"/>
                      <a:pt x="1006939" y="1606"/>
                      <a:pt x="996969" y="999"/>
                    </a:cubicBezTo>
                    <a:lnTo>
                      <a:pt x="981774" y="122"/>
                    </a:lnTo>
                    <a:cubicBezTo>
                      <a:pt x="976694" y="-201"/>
                      <a:pt x="971563" y="205"/>
                      <a:pt x="966445" y="332"/>
                    </a:cubicBezTo>
                    <a:lnTo>
                      <a:pt x="951040" y="967"/>
                    </a:lnTo>
                    <a:cubicBezTo>
                      <a:pt x="945890" y="1158"/>
                      <a:pt x="940753" y="2148"/>
                      <a:pt x="935596" y="2745"/>
                    </a:cubicBezTo>
                    <a:cubicBezTo>
                      <a:pt x="925512" y="4040"/>
                      <a:pt x="915508" y="5898"/>
                      <a:pt x="905631" y="8308"/>
                    </a:cubicBezTo>
                    <a:cubicBezTo>
                      <a:pt x="900608" y="9292"/>
                      <a:pt x="896169" y="10746"/>
                      <a:pt x="891477" y="12080"/>
                    </a:cubicBezTo>
                    <a:cubicBezTo>
                      <a:pt x="886784" y="13413"/>
                      <a:pt x="882104" y="14753"/>
                      <a:pt x="877659" y="16239"/>
                    </a:cubicBezTo>
                    <a:cubicBezTo>
                      <a:pt x="869023" y="19471"/>
                      <a:pt x="859822" y="22360"/>
                      <a:pt x="851770" y="26024"/>
                    </a:cubicBezTo>
                    <a:lnTo>
                      <a:pt x="839369" y="31320"/>
                    </a:lnTo>
                    <a:lnTo>
                      <a:pt x="827577" y="36959"/>
                    </a:lnTo>
                    <a:cubicBezTo>
                      <a:pt x="819601" y="40699"/>
                      <a:pt x="812336" y="44719"/>
                      <a:pt x="804869" y="48668"/>
                    </a:cubicBezTo>
                    <a:cubicBezTo>
                      <a:pt x="775507" y="64804"/>
                      <a:pt x="749624" y="81612"/>
                      <a:pt x="724548" y="96293"/>
                    </a:cubicBezTo>
                    <a:cubicBezTo>
                      <a:pt x="712007" y="103767"/>
                      <a:pt x="699897" y="110263"/>
                      <a:pt x="687934" y="116582"/>
                    </a:cubicBezTo>
                    <a:lnTo>
                      <a:pt x="679139" y="121065"/>
                    </a:lnTo>
                    <a:cubicBezTo>
                      <a:pt x="676199" y="122709"/>
                      <a:pt x="673322" y="124240"/>
                      <a:pt x="670490" y="125573"/>
                    </a:cubicBezTo>
                    <a:cubicBezTo>
                      <a:pt x="667646" y="127008"/>
                      <a:pt x="664775" y="128348"/>
                      <a:pt x="661905" y="129917"/>
                    </a:cubicBezTo>
                    <a:cubicBezTo>
                      <a:pt x="658870" y="131421"/>
                      <a:pt x="655511" y="132844"/>
                      <a:pt x="652317" y="134323"/>
                    </a:cubicBezTo>
                    <a:cubicBezTo>
                      <a:pt x="626510" y="146204"/>
                      <a:pt x="599345" y="158911"/>
                      <a:pt x="570637" y="169560"/>
                    </a:cubicBezTo>
                    <a:cubicBezTo>
                      <a:pt x="541798" y="180438"/>
                      <a:pt x="511818" y="188011"/>
                      <a:pt x="481273" y="192134"/>
                    </a:cubicBezTo>
                    <a:cubicBezTo>
                      <a:pt x="450606" y="196139"/>
                      <a:pt x="419560" y="196316"/>
                      <a:pt x="388849" y="192661"/>
                    </a:cubicBezTo>
                    <a:cubicBezTo>
                      <a:pt x="357432" y="188285"/>
                      <a:pt x="326536" y="180759"/>
                      <a:pt x="296628" y="170195"/>
                    </a:cubicBezTo>
                    <a:cubicBezTo>
                      <a:pt x="266132" y="159316"/>
                      <a:pt x="235046" y="150170"/>
                      <a:pt x="203518" y="142801"/>
                    </a:cubicBezTo>
                    <a:cubicBezTo>
                      <a:pt x="171821" y="136289"/>
                      <a:pt x="139413" y="133916"/>
                      <a:pt x="107105" y="135740"/>
                    </a:cubicBezTo>
                    <a:cubicBezTo>
                      <a:pt x="73929" y="137007"/>
                      <a:pt x="40921" y="141096"/>
                      <a:pt x="8439" y="147963"/>
                    </a:cubicBezTo>
                    <a:cubicBezTo>
                      <a:pt x="5620" y="148598"/>
                      <a:pt x="2813" y="149233"/>
                      <a:pt x="0" y="149906"/>
                    </a:cubicBezTo>
                    <a:cubicBezTo>
                      <a:pt x="62760" y="201304"/>
                      <a:pt x="132403" y="243669"/>
                      <a:pt x="206902" y="275770"/>
                    </a:cubicBezTo>
                    <a:cubicBezTo>
                      <a:pt x="234912" y="271757"/>
                      <a:pt x="263417" y="264911"/>
                      <a:pt x="292094" y="258853"/>
                    </a:cubicBezTo>
                    <a:cubicBezTo>
                      <a:pt x="323405" y="251499"/>
                      <a:pt x="355258" y="246679"/>
                      <a:pt x="387344" y="244439"/>
                    </a:cubicBezTo>
                    <a:cubicBezTo>
                      <a:pt x="419076" y="242876"/>
                      <a:pt x="450877" y="243462"/>
                      <a:pt x="482530" y="246192"/>
                    </a:cubicBezTo>
                    <a:cubicBezTo>
                      <a:pt x="514477" y="248604"/>
                      <a:pt x="546888" y="253354"/>
                      <a:pt x="580377" y="257139"/>
                    </a:cubicBezTo>
                    <a:cubicBezTo>
                      <a:pt x="614532" y="261549"/>
                      <a:pt x="649044" y="262525"/>
                      <a:pt x="683393" y="260054"/>
                    </a:cubicBezTo>
                    <a:cubicBezTo>
                      <a:pt x="687781" y="259647"/>
                      <a:pt x="692055" y="259361"/>
                      <a:pt x="696570" y="258841"/>
                    </a:cubicBezTo>
                    <a:cubicBezTo>
                      <a:pt x="701218" y="258206"/>
                      <a:pt x="705828" y="257323"/>
                      <a:pt x="710483" y="256542"/>
                    </a:cubicBezTo>
                    <a:cubicBezTo>
                      <a:pt x="719969" y="255113"/>
                      <a:pt x="728491" y="252802"/>
                      <a:pt x="737508" y="250636"/>
                    </a:cubicBezTo>
                    <a:cubicBezTo>
                      <a:pt x="754780" y="245823"/>
                      <a:pt x="771589" y="240407"/>
                      <a:pt x="787451" y="234761"/>
                    </a:cubicBezTo>
                    <a:cubicBezTo>
                      <a:pt x="851154" y="212282"/>
                      <a:pt x="906723" y="188660"/>
                      <a:pt x="950455" y="174303"/>
                    </a:cubicBezTo>
                    <a:cubicBezTo>
                      <a:pt x="960748" y="170866"/>
                      <a:pt x="971230" y="168025"/>
                      <a:pt x="981850" y="165794"/>
                    </a:cubicBezTo>
                    <a:cubicBezTo>
                      <a:pt x="984517" y="165292"/>
                      <a:pt x="987133" y="164397"/>
                      <a:pt x="989876" y="164010"/>
                    </a:cubicBezTo>
                    <a:lnTo>
                      <a:pt x="998131" y="162771"/>
                    </a:lnTo>
                    <a:cubicBezTo>
                      <a:pt x="1003805" y="161782"/>
                      <a:pt x="1009529" y="161101"/>
                      <a:pt x="1015276" y="160733"/>
                    </a:cubicBezTo>
                    <a:cubicBezTo>
                      <a:pt x="1039222" y="158966"/>
                      <a:pt x="1063272" y="159142"/>
                      <a:pt x="1087190" y="161260"/>
                    </a:cubicBezTo>
                    <a:cubicBezTo>
                      <a:pt x="1122308" y="133676"/>
                      <a:pt x="1155263" y="103444"/>
                      <a:pt x="1185767" y="70830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55" name="Google Shape;555;p6"/>
              <p:cNvSpPr/>
              <p:nvPr/>
            </p:nvSpPr>
            <p:spPr>
              <a:xfrm>
                <a:off x="2166976" y="534943"/>
                <a:ext cx="1212850" cy="266700"/>
              </a:xfrm>
              <a:custGeom>
                <a:rect b="b" l="l" r="r" t="t"/>
                <a:pathLst>
                  <a:path extrusionOk="0" h="266700" w="1212850">
                    <a:moveTo>
                      <a:pt x="14433" y="106712"/>
                    </a:moveTo>
                    <a:cubicBezTo>
                      <a:pt x="28003" y="117545"/>
                      <a:pt x="41910" y="128086"/>
                      <a:pt x="56172" y="138132"/>
                    </a:cubicBezTo>
                    <a:cubicBezTo>
                      <a:pt x="70777" y="147542"/>
                      <a:pt x="85591" y="156699"/>
                      <a:pt x="100724" y="165310"/>
                    </a:cubicBezTo>
                    <a:cubicBezTo>
                      <a:pt x="116180" y="173190"/>
                      <a:pt x="131648" y="181185"/>
                      <a:pt x="147809" y="187573"/>
                    </a:cubicBezTo>
                    <a:cubicBezTo>
                      <a:pt x="164129" y="193595"/>
                      <a:pt x="180819" y="198560"/>
                      <a:pt x="197777" y="202438"/>
                    </a:cubicBezTo>
                    <a:cubicBezTo>
                      <a:pt x="214946" y="205782"/>
                      <a:pt x="232274" y="208251"/>
                      <a:pt x="249694" y="209836"/>
                    </a:cubicBezTo>
                    <a:cubicBezTo>
                      <a:pt x="267265" y="210922"/>
                      <a:pt x="284740" y="211677"/>
                      <a:pt x="302050" y="212211"/>
                    </a:cubicBezTo>
                    <a:cubicBezTo>
                      <a:pt x="319538" y="212071"/>
                      <a:pt x="336664" y="212509"/>
                      <a:pt x="353593" y="213150"/>
                    </a:cubicBezTo>
                    <a:cubicBezTo>
                      <a:pt x="370643" y="213195"/>
                      <a:pt x="387293" y="214420"/>
                      <a:pt x="403822" y="215983"/>
                    </a:cubicBezTo>
                    <a:cubicBezTo>
                      <a:pt x="420427" y="217037"/>
                      <a:pt x="436778" y="219304"/>
                      <a:pt x="453104" y="221837"/>
                    </a:cubicBezTo>
                    <a:cubicBezTo>
                      <a:pt x="469493" y="223837"/>
                      <a:pt x="485788" y="226759"/>
                      <a:pt x="502133" y="229940"/>
                    </a:cubicBezTo>
                    <a:cubicBezTo>
                      <a:pt x="510330" y="231210"/>
                      <a:pt x="518503" y="233013"/>
                      <a:pt x="526726" y="234518"/>
                    </a:cubicBezTo>
                    <a:lnTo>
                      <a:pt x="551415" y="240005"/>
                    </a:lnTo>
                    <a:cubicBezTo>
                      <a:pt x="567925" y="243180"/>
                      <a:pt x="584581" y="247320"/>
                      <a:pt x="601389" y="251098"/>
                    </a:cubicBezTo>
                    <a:cubicBezTo>
                      <a:pt x="618192" y="254413"/>
                      <a:pt x="635171" y="258013"/>
                      <a:pt x="652285" y="261004"/>
                    </a:cubicBezTo>
                    <a:cubicBezTo>
                      <a:pt x="669373" y="263436"/>
                      <a:pt x="686625" y="265709"/>
                      <a:pt x="703917" y="267113"/>
                    </a:cubicBezTo>
                    <a:cubicBezTo>
                      <a:pt x="712546" y="267532"/>
                      <a:pt x="721201" y="267932"/>
                      <a:pt x="729843" y="268002"/>
                    </a:cubicBezTo>
                    <a:cubicBezTo>
                      <a:pt x="738499" y="268180"/>
                      <a:pt x="747173" y="268326"/>
                      <a:pt x="755821" y="268065"/>
                    </a:cubicBezTo>
                    <a:lnTo>
                      <a:pt x="807657" y="264598"/>
                    </a:lnTo>
                    <a:lnTo>
                      <a:pt x="859511" y="258693"/>
                    </a:lnTo>
                    <a:cubicBezTo>
                      <a:pt x="876656" y="255797"/>
                      <a:pt x="893940" y="253073"/>
                      <a:pt x="911111" y="249745"/>
                    </a:cubicBezTo>
                    <a:cubicBezTo>
                      <a:pt x="928097" y="245688"/>
                      <a:pt x="945115" y="241535"/>
                      <a:pt x="961911" y="236652"/>
                    </a:cubicBezTo>
                    <a:cubicBezTo>
                      <a:pt x="978548" y="231187"/>
                      <a:pt x="995028" y="225260"/>
                      <a:pt x="1011352" y="218872"/>
                    </a:cubicBezTo>
                    <a:cubicBezTo>
                      <a:pt x="1076214" y="191577"/>
                      <a:pt x="1136046" y="153610"/>
                      <a:pt x="1188364" y="106547"/>
                    </a:cubicBezTo>
                    <a:cubicBezTo>
                      <a:pt x="1197496" y="98012"/>
                      <a:pt x="1206360" y="89268"/>
                      <a:pt x="1215111" y="80467"/>
                    </a:cubicBezTo>
                    <a:cubicBezTo>
                      <a:pt x="1184600" y="51327"/>
                      <a:pt x="1152020" y="24434"/>
                      <a:pt x="1117625" y="0"/>
                    </a:cubicBezTo>
                    <a:cubicBezTo>
                      <a:pt x="1061275" y="21260"/>
                      <a:pt x="1005865" y="39814"/>
                      <a:pt x="950620" y="58007"/>
                    </a:cubicBezTo>
                    <a:cubicBezTo>
                      <a:pt x="936435" y="62351"/>
                      <a:pt x="922414" y="67075"/>
                      <a:pt x="908552" y="72314"/>
                    </a:cubicBezTo>
                    <a:cubicBezTo>
                      <a:pt x="894410" y="76759"/>
                      <a:pt x="880440" y="81801"/>
                      <a:pt x="866457" y="87014"/>
                    </a:cubicBezTo>
                    <a:cubicBezTo>
                      <a:pt x="852291" y="91611"/>
                      <a:pt x="838181" y="96634"/>
                      <a:pt x="823982" y="101581"/>
                    </a:cubicBezTo>
                    <a:lnTo>
                      <a:pt x="780802" y="114916"/>
                    </a:lnTo>
                    <a:lnTo>
                      <a:pt x="736835" y="126448"/>
                    </a:lnTo>
                    <a:cubicBezTo>
                      <a:pt x="722052" y="129889"/>
                      <a:pt x="707237" y="133693"/>
                      <a:pt x="692385" y="138157"/>
                    </a:cubicBezTo>
                    <a:cubicBezTo>
                      <a:pt x="677458" y="141967"/>
                      <a:pt x="662430" y="146179"/>
                      <a:pt x="647300" y="150793"/>
                    </a:cubicBezTo>
                    <a:lnTo>
                      <a:pt x="601256" y="163011"/>
                    </a:lnTo>
                    <a:cubicBezTo>
                      <a:pt x="585749" y="166484"/>
                      <a:pt x="570071" y="169609"/>
                      <a:pt x="554266" y="172180"/>
                    </a:cubicBezTo>
                    <a:cubicBezTo>
                      <a:pt x="538499" y="174314"/>
                      <a:pt x="522656" y="175406"/>
                      <a:pt x="506774" y="176092"/>
                    </a:cubicBezTo>
                    <a:cubicBezTo>
                      <a:pt x="490953" y="176120"/>
                      <a:pt x="475141" y="175353"/>
                      <a:pt x="459397" y="173793"/>
                    </a:cubicBezTo>
                    <a:cubicBezTo>
                      <a:pt x="443708" y="171810"/>
                      <a:pt x="428155" y="168869"/>
                      <a:pt x="412826" y="164986"/>
                    </a:cubicBezTo>
                    <a:cubicBezTo>
                      <a:pt x="397540" y="160585"/>
                      <a:pt x="382554" y="155199"/>
                      <a:pt x="367963" y="148863"/>
                    </a:cubicBezTo>
                    <a:cubicBezTo>
                      <a:pt x="353396" y="142240"/>
                      <a:pt x="339268" y="134398"/>
                      <a:pt x="325374" y="126543"/>
                    </a:cubicBezTo>
                    <a:cubicBezTo>
                      <a:pt x="311563" y="118358"/>
                      <a:pt x="298196" y="109398"/>
                      <a:pt x="284772" y="101308"/>
                    </a:cubicBezTo>
                    <a:lnTo>
                      <a:pt x="265017" y="88494"/>
                    </a:lnTo>
                    <a:cubicBezTo>
                      <a:pt x="258407" y="84417"/>
                      <a:pt x="251828" y="80391"/>
                      <a:pt x="245148" y="76727"/>
                    </a:cubicBezTo>
                    <a:cubicBezTo>
                      <a:pt x="232267" y="68796"/>
                      <a:pt x="218937" y="61619"/>
                      <a:pt x="205226" y="55232"/>
                    </a:cubicBezTo>
                    <a:cubicBezTo>
                      <a:pt x="191891" y="48400"/>
                      <a:pt x="178219" y="42412"/>
                      <a:pt x="164332" y="36735"/>
                    </a:cubicBezTo>
                    <a:cubicBezTo>
                      <a:pt x="150692" y="30620"/>
                      <a:pt x="137109" y="24359"/>
                      <a:pt x="123057" y="18739"/>
                    </a:cubicBezTo>
                    <a:cubicBezTo>
                      <a:pt x="115310" y="15221"/>
                      <a:pt x="107518" y="11716"/>
                      <a:pt x="99657" y="8280"/>
                    </a:cubicBezTo>
                    <a:cubicBezTo>
                      <a:pt x="64347" y="34222"/>
                      <a:pt x="31034" y="62778"/>
                      <a:pt x="0" y="93707"/>
                    </a:cubicBezTo>
                    <a:cubicBezTo>
                      <a:pt x="4775" y="98082"/>
                      <a:pt x="9544" y="102464"/>
                      <a:pt x="14433" y="106712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56" name="Google Shape;556;p6"/>
              <p:cNvSpPr/>
              <p:nvPr/>
            </p:nvSpPr>
            <p:spPr>
              <a:xfrm>
                <a:off x="1941919" y="733469"/>
                <a:ext cx="1625600" cy="419100"/>
              </a:xfrm>
              <a:custGeom>
                <a:rect b="b" l="l" r="r" t="t"/>
                <a:pathLst>
                  <a:path extrusionOk="0" h="419100" w="1625600">
                    <a:moveTo>
                      <a:pt x="126911" y="259817"/>
                    </a:moveTo>
                    <a:cubicBezTo>
                      <a:pt x="141237" y="257499"/>
                      <a:pt x="155486" y="255264"/>
                      <a:pt x="169850" y="253340"/>
                    </a:cubicBezTo>
                    <a:lnTo>
                      <a:pt x="191332" y="250482"/>
                    </a:lnTo>
                    <a:cubicBezTo>
                      <a:pt x="198488" y="249688"/>
                      <a:pt x="205619" y="249003"/>
                      <a:pt x="212820" y="248082"/>
                    </a:cubicBezTo>
                    <a:cubicBezTo>
                      <a:pt x="227120" y="246628"/>
                      <a:pt x="241503" y="245396"/>
                      <a:pt x="255753" y="244951"/>
                    </a:cubicBezTo>
                    <a:cubicBezTo>
                      <a:pt x="262960" y="244520"/>
                      <a:pt x="270015" y="244545"/>
                      <a:pt x="277133" y="244532"/>
                    </a:cubicBezTo>
                    <a:cubicBezTo>
                      <a:pt x="280708" y="244532"/>
                      <a:pt x="284239" y="244411"/>
                      <a:pt x="287884" y="244570"/>
                    </a:cubicBezTo>
                    <a:lnTo>
                      <a:pt x="298882" y="245205"/>
                    </a:lnTo>
                    <a:cubicBezTo>
                      <a:pt x="359137" y="247908"/>
                      <a:pt x="418757" y="258692"/>
                      <a:pt x="476142" y="277266"/>
                    </a:cubicBezTo>
                    <a:cubicBezTo>
                      <a:pt x="505352" y="286353"/>
                      <a:pt x="534264" y="297002"/>
                      <a:pt x="563093" y="308445"/>
                    </a:cubicBezTo>
                    <a:cubicBezTo>
                      <a:pt x="592004" y="319557"/>
                      <a:pt x="620719" y="331724"/>
                      <a:pt x="650088" y="343230"/>
                    </a:cubicBezTo>
                    <a:cubicBezTo>
                      <a:pt x="708571" y="366306"/>
                      <a:pt x="768744" y="390004"/>
                      <a:pt x="833603" y="404768"/>
                    </a:cubicBezTo>
                    <a:cubicBezTo>
                      <a:pt x="849662" y="409213"/>
                      <a:pt x="866229" y="411378"/>
                      <a:pt x="882815" y="414293"/>
                    </a:cubicBezTo>
                    <a:cubicBezTo>
                      <a:pt x="899474" y="417118"/>
                      <a:pt x="916284" y="418971"/>
                      <a:pt x="933158" y="419843"/>
                    </a:cubicBezTo>
                    <a:lnTo>
                      <a:pt x="945858" y="420827"/>
                    </a:lnTo>
                    <a:lnTo>
                      <a:pt x="952208" y="421310"/>
                    </a:lnTo>
                    <a:lnTo>
                      <a:pt x="958558" y="421310"/>
                    </a:lnTo>
                    <a:lnTo>
                      <a:pt x="984085" y="421234"/>
                    </a:lnTo>
                    <a:cubicBezTo>
                      <a:pt x="992734" y="421030"/>
                      <a:pt x="1000906" y="421049"/>
                      <a:pt x="1010018" y="420599"/>
                    </a:cubicBezTo>
                    <a:cubicBezTo>
                      <a:pt x="1015098" y="420065"/>
                      <a:pt x="1020496" y="419589"/>
                      <a:pt x="1025379" y="418871"/>
                    </a:cubicBezTo>
                    <a:cubicBezTo>
                      <a:pt x="1030262" y="418154"/>
                      <a:pt x="1035114" y="417309"/>
                      <a:pt x="1039787" y="416408"/>
                    </a:cubicBezTo>
                    <a:cubicBezTo>
                      <a:pt x="1057372" y="412960"/>
                      <a:pt x="1074733" y="408454"/>
                      <a:pt x="1091775" y="402914"/>
                    </a:cubicBezTo>
                    <a:cubicBezTo>
                      <a:pt x="1108285" y="397834"/>
                      <a:pt x="1123798" y="392055"/>
                      <a:pt x="1139146" y="386036"/>
                    </a:cubicBezTo>
                    <a:cubicBezTo>
                      <a:pt x="1169727" y="374040"/>
                      <a:pt x="1198969" y="360953"/>
                      <a:pt x="1227855" y="347821"/>
                    </a:cubicBezTo>
                    <a:cubicBezTo>
                      <a:pt x="1285450" y="321380"/>
                      <a:pt x="1341476" y="294291"/>
                      <a:pt x="1396606" y="266592"/>
                    </a:cubicBezTo>
                    <a:cubicBezTo>
                      <a:pt x="1451852" y="239109"/>
                      <a:pt x="1505896" y="210769"/>
                      <a:pt x="1559268" y="182137"/>
                    </a:cubicBezTo>
                    <a:cubicBezTo>
                      <a:pt x="1582484" y="169704"/>
                      <a:pt x="1605612" y="157326"/>
                      <a:pt x="1628654" y="145002"/>
                    </a:cubicBezTo>
                    <a:cubicBezTo>
                      <a:pt x="1604962" y="94022"/>
                      <a:pt x="1576380" y="45461"/>
                      <a:pt x="1543310" y="0"/>
                    </a:cubicBezTo>
                    <a:cubicBezTo>
                      <a:pt x="1522322" y="9343"/>
                      <a:pt x="1501578" y="19016"/>
                      <a:pt x="1481080" y="29020"/>
                    </a:cubicBezTo>
                    <a:cubicBezTo>
                      <a:pt x="1367492" y="83934"/>
                      <a:pt x="1262501" y="151575"/>
                      <a:pt x="1158094" y="212706"/>
                    </a:cubicBezTo>
                    <a:cubicBezTo>
                      <a:pt x="1132059" y="227914"/>
                      <a:pt x="1105929" y="242405"/>
                      <a:pt x="1080243" y="256026"/>
                    </a:cubicBezTo>
                    <a:cubicBezTo>
                      <a:pt x="1067397" y="262668"/>
                      <a:pt x="1054608" y="269284"/>
                      <a:pt x="1042238" y="275304"/>
                    </a:cubicBezTo>
                    <a:cubicBezTo>
                      <a:pt x="1029830" y="281172"/>
                      <a:pt x="1017543" y="286988"/>
                      <a:pt x="1006367" y="291325"/>
                    </a:cubicBezTo>
                    <a:lnTo>
                      <a:pt x="998245" y="294329"/>
                    </a:lnTo>
                    <a:cubicBezTo>
                      <a:pt x="995604" y="295339"/>
                      <a:pt x="993337" y="295993"/>
                      <a:pt x="990835" y="296907"/>
                    </a:cubicBezTo>
                    <a:cubicBezTo>
                      <a:pt x="984631" y="298456"/>
                      <a:pt x="977398" y="299872"/>
                      <a:pt x="970687" y="301384"/>
                    </a:cubicBezTo>
                    <a:lnTo>
                      <a:pt x="950112" y="306229"/>
                    </a:lnTo>
                    <a:lnTo>
                      <a:pt x="944937" y="307429"/>
                    </a:lnTo>
                    <a:lnTo>
                      <a:pt x="939730" y="308191"/>
                    </a:lnTo>
                    <a:lnTo>
                      <a:pt x="929278" y="309734"/>
                    </a:lnTo>
                    <a:cubicBezTo>
                      <a:pt x="915308" y="311639"/>
                      <a:pt x="901218" y="314452"/>
                      <a:pt x="886955" y="315030"/>
                    </a:cubicBezTo>
                    <a:cubicBezTo>
                      <a:pt x="872608" y="316484"/>
                      <a:pt x="858196" y="317217"/>
                      <a:pt x="843775" y="317227"/>
                    </a:cubicBezTo>
                    <a:cubicBezTo>
                      <a:pt x="829291" y="317011"/>
                      <a:pt x="814629" y="317424"/>
                      <a:pt x="799960" y="315862"/>
                    </a:cubicBezTo>
                    <a:lnTo>
                      <a:pt x="777856" y="314160"/>
                    </a:lnTo>
                    <a:cubicBezTo>
                      <a:pt x="770465" y="313703"/>
                      <a:pt x="763143" y="312147"/>
                      <a:pt x="755758" y="311175"/>
                    </a:cubicBezTo>
                    <a:cubicBezTo>
                      <a:pt x="740988" y="309042"/>
                      <a:pt x="726237" y="306521"/>
                      <a:pt x="711518" y="303086"/>
                    </a:cubicBezTo>
                    <a:lnTo>
                      <a:pt x="689464" y="298006"/>
                    </a:lnTo>
                    <a:cubicBezTo>
                      <a:pt x="682104" y="296228"/>
                      <a:pt x="674795" y="294081"/>
                      <a:pt x="667506" y="291960"/>
                    </a:cubicBezTo>
                    <a:lnTo>
                      <a:pt x="645585" y="285610"/>
                    </a:lnTo>
                    <a:cubicBezTo>
                      <a:pt x="638277" y="283324"/>
                      <a:pt x="631063" y="280778"/>
                      <a:pt x="623792" y="278378"/>
                    </a:cubicBezTo>
                    <a:lnTo>
                      <a:pt x="602025" y="271005"/>
                    </a:lnTo>
                    <a:lnTo>
                      <a:pt x="580352" y="262966"/>
                    </a:lnTo>
                    <a:cubicBezTo>
                      <a:pt x="551396" y="252451"/>
                      <a:pt x="522707" y="240582"/>
                      <a:pt x="493814" y="228587"/>
                    </a:cubicBezTo>
                    <a:cubicBezTo>
                      <a:pt x="436099" y="204591"/>
                      <a:pt x="377870" y="178422"/>
                      <a:pt x="315157" y="157905"/>
                    </a:cubicBezTo>
                    <a:lnTo>
                      <a:pt x="303428" y="153943"/>
                    </a:lnTo>
                    <a:cubicBezTo>
                      <a:pt x="299485" y="152673"/>
                      <a:pt x="295326" y="151625"/>
                      <a:pt x="291268" y="150451"/>
                    </a:cubicBezTo>
                    <a:cubicBezTo>
                      <a:pt x="283102" y="148158"/>
                      <a:pt x="274873" y="145840"/>
                      <a:pt x="266675" y="144101"/>
                    </a:cubicBezTo>
                    <a:cubicBezTo>
                      <a:pt x="250215" y="140113"/>
                      <a:pt x="233725" y="137020"/>
                      <a:pt x="217145" y="134207"/>
                    </a:cubicBezTo>
                    <a:cubicBezTo>
                      <a:pt x="208890" y="132937"/>
                      <a:pt x="200577" y="131616"/>
                      <a:pt x="192278" y="130651"/>
                    </a:cubicBezTo>
                    <a:lnTo>
                      <a:pt x="167399" y="128041"/>
                    </a:lnTo>
                    <a:cubicBezTo>
                      <a:pt x="150857" y="127045"/>
                      <a:pt x="134214" y="125755"/>
                      <a:pt x="117710" y="125800"/>
                    </a:cubicBezTo>
                    <a:cubicBezTo>
                      <a:pt x="97777" y="125514"/>
                      <a:pt x="77946" y="126289"/>
                      <a:pt x="58223" y="127800"/>
                    </a:cubicBezTo>
                    <a:cubicBezTo>
                      <a:pt x="33959" y="177144"/>
                      <a:pt x="14462" y="228692"/>
                      <a:pt x="0" y="281743"/>
                    </a:cubicBezTo>
                    <a:cubicBezTo>
                      <a:pt x="42388" y="273907"/>
                      <a:pt x="84692" y="266598"/>
                      <a:pt x="126911" y="259817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57" name="Google Shape;557;p6"/>
              <p:cNvSpPr/>
              <p:nvPr/>
            </p:nvSpPr>
            <p:spPr>
              <a:xfrm>
                <a:off x="1911350" y="1116410"/>
                <a:ext cx="1733550" cy="463550"/>
              </a:xfrm>
              <a:custGeom>
                <a:rect b="b" l="l" r="r" t="t"/>
                <a:pathLst>
                  <a:path extrusionOk="0" h="463550" w="1733550">
                    <a:moveTo>
                      <a:pt x="180740" y="143354"/>
                    </a:moveTo>
                    <a:cubicBezTo>
                      <a:pt x="185871" y="143849"/>
                      <a:pt x="190976" y="143608"/>
                      <a:pt x="196113" y="144579"/>
                    </a:cubicBezTo>
                    <a:cubicBezTo>
                      <a:pt x="201244" y="145379"/>
                      <a:pt x="206369" y="146167"/>
                      <a:pt x="211512" y="146795"/>
                    </a:cubicBezTo>
                    <a:lnTo>
                      <a:pt x="219221" y="147773"/>
                    </a:lnTo>
                    <a:cubicBezTo>
                      <a:pt x="221819" y="147976"/>
                      <a:pt x="224402" y="148339"/>
                      <a:pt x="226955" y="148859"/>
                    </a:cubicBezTo>
                    <a:cubicBezTo>
                      <a:pt x="232118" y="149932"/>
                      <a:pt x="237299" y="150878"/>
                      <a:pt x="242507" y="151748"/>
                    </a:cubicBezTo>
                    <a:cubicBezTo>
                      <a:pt x="247714" y="152618"/>
                      <a:pt x="252940" y="153399"/>
                      <a:pt x="258185" y="154244"/>
                    </a:cubicBezTo>
                    <a:cubicBezTo>
                      <a:pt x="263411" y="155514"/>
                      <a:pt x="268707" y="156600"/>
                      <a:pt x="273983" y="157774"/>
                    </a:cubicBezTo>
                    <a:cubicBezTo>
                      <a:pt x="284569" y="159952"/>
                      <a:pt x="295713" y="161832"/>
                      <a:pt x="304889" y="164048"/>
                    </a:cubicBezTo>
                    <a:cubicBezTo>
                      <a:pt x="347189" y="174021"/>
                      <a:pt x="387709" y="190421"/>
                      <a:pt x="425037" y="212677"/>
                    </a:cubicBezTo>
                    <a:cubicBezTo>
                      <a:pt x="467146" y="238128"/>
                      <a:pt x="506969" y="267179"/>
                      <a:pt x="544062" y="299506"/>
                    </a:cubicBezTo>
                    <a:cubicBezTo>
                      <a:pt x="582676" y="331891"/>
                      <a:pt x="621716" y="365546"/>
                      <a:pt x="666833" y="393620"/>
                    </a:cubicBezTo>
                    <a:cubicBezTo>
                      <a:pt x="689686" y="407907"/>
                      <a:pt x="713702" y="420245"/>
                      <a:pt x="738626" y="430501"/>
                    </a:cubicBezTo>
                    <a:cubicBezTo>
                      <a:pt x="763773" y="441143"/>
                      <a:pt x="789737" y="449739"/>
                      <a:pt x="816267" y="456205"/>
                    </a:cubicBezTo>
                    <a:cubicBezTo>
                      <a:pt x="844398" y="463061"/>
                      <a:pt x="873281" y="466346"/>
                      <a:pt x="902233" y="465984"/>
                    </a:cubicBezTo>
                    <a:cubicBezTo>
                      <a:pt x="931964" y="465332"/>
                      <a:pt x="961475" y="460725"/>
                      <a:pt x="989990" y="452287"/>
                    </a:cubicBezTo>
                    <a:cubicBezTo>
                      <a:pt x="1046855" y="435669"/>
                      <a:pt x="1094499" y="406269"/>
                      <a:pt x="1137361" y="380317"/>
                    </a:cubicBezTo>
                    <a:cubicBezTo>
                      <a:pt x="1180363" y="353977"/>
                      <a:pt x="1219911" y="329948"/>
                      <a:pt x="1258615" y="311254"/>
                    </a:cubicBezTo>
                    <a:cubicBezTo>
                      <a:pt x="1263523" y="309006"/>
                      <a:pt x="1268140" y="306638"/>
                      <a:pt x="1273258" y="304459"/>
                    </a:cubicBezTo>
                    <a:cubicBezTo>
                      <a:pt x="1278376" y="302281"/>
                      <a:pt x="1283564" y="300148"/>
                      <a:pt x="1288644" y="297855"/>
                    </a:cubicBezTo>
                    <a:lnTo>
                      <a:pt x="1303922" y="291074"/>
                    </a:lnTo>
                    <a:lnTo>
                      <a:pt x="1311504" y="287581"/>
                    </a:lnTo>
                    <a:lnTo>
                      <a:pt x="1319213" y="284565"/>
                    </a:lnTo>
                    <a:cubicBezTo>
                      <a:pt x="1329531" y="280653"/>
                      <a:pt x="1339672" y="276310"/>
                      <a:pt x="1349889" y="272201"/>
                    </a:cubicBezTo>
                    <a:cubicBezTo>
                      <a:pt x="1360132" y="268283"/>
                      <a:pt x="1370546" y="265001"/>
                      <a:pt x="1380769" y="261044"/>
                    </a:cubicBezTo>
                    <a:cubicBezTo>
                      <a:pt x="1422031" y="246573"/>
                      <a:pt x="1464256" y="235011"/>
                      <a:pt x="1507134" y="226443"/>
                    </a:cubicBezTo>
                    <a:cubicBezTo>
                      <a:pt x="1517986" y="224678"/>
                      <a:pt x="1528902" y="223091"/>
                      <a:pt x="1539843" y="221001"/>
                    </a:cubicBezTo>
                    <a:cubicBezTo>
                      <a:pt x="1550835" y="219433"/>
                      <a:pt x="1561935" y="218372"/>
                      <a:pt x="1573066" y="216988"/>
                    </a:cubicBezTo>
                    <a:lnTo>
                      <a:pt x="1581436" y="215966"/>
                    </a:lnTo>
                    <a:lnTo>
                      <a:pt x="1589869" y="215331"/>
                    </a:lnTo>
                    <a:lnTo>
                      <a:pt x="1606811" y="214061"/>
                    </a:lnTo>
                    <a:cubicBezTo>
                      <a:pt x="1618113" y="213007"/>
                      <a:pt x="1629550" y="212791"/>
                      <a:pt x="1641056" y="212353"/>
                    </a:cubicBezTo>
                    <a:cubicBezTo>
                      <a:pt x="1672019" y="211394"/>
                      <a:pt x="1703654" y="211654"/>
                      <a:pt x="1735772" y="212905"/>
                    </a:cubicBezTo>
                    <a:cubicBezTo>
                      <a:pt x="1738469" y="185016"/>
                      <a:pt x="1739843" y="156769"/>
                      <a:pt x="1739894" y="128164"/>
                    </a:cubicBezTo>
                    <a:cubicBezTo>
                      <a:pt x="1739894" y="122068"/>
                      <a:pt x="1739786" y="115998"/>
                      <a:pt x="1739665" y="109934"/>
                    </a:cubicBezTo>
                    <a:cubicBezTo>
                      <a:pt x="1711449" y="100207"/>
                      <a:pt x="1682682" y="92161"/>
                      <a:pt x="1653515" y="85835"/>
                    </a:cubicBezTo>
                    <a:cubicBezTo>
                      <a:pt x="1545870" y="61994"/>
                      <a:pt x="1433928" y="65941"/>
                      <a:pt x="1328229" y="97303"/>
                    </a:cubicBezTo>
                    <a:cubicBezTo>
                      <a:pt x="1315091" y="101380"/>
                      <a:pt x="1301960" y="105647"/>
                      <a:pt x="1288980" y="110162"/>
                    </a:cubicBezTo>
                    <a:cubicBezTo>
                      <a:pt x="1276318" y="115344"/>
                      <a:pt x="1263580" y="120360"/>
                      <a:pt x="1251014" y="125777"/>
                    </a:cubicBezTo>
                    <a:cubicBezTo>
                      <a:pt x="1238244" y="130857"/>
                      <a:pt x="1226477" y="137518"/>
                      <a:pt x="1214272" y="143500"/>
                    </a:cubicBezTo>
                    <a:cubicBezTo>
                      <a:pt x="1208202" y="146535"/>
                      <a:pt x="1202207" y="149697"/>
                      <a:pt x="1196207" y="152859"/>
                    </a:cubicBezTo>
                    <a:cubicBezTo>
                      <a:pt x="1190206" y="156022"/>
                      <a:pt x="1184053" y="159787"/>
                      <a:pt x="1178001" y="163229"/>
                    </a:cubicBezTo>
                    <a:cubicBezTo>
                      <a:pt x="1129741" y="191690"/>
                      <a:pt x="1088669" y="225326"/>
                      <a:pt x="1050595" y="255406"/>
                    </a:cubicBezTo>
                    <a:cubicBezTo>
                      <a:pt x="1016420" y="283645"/>
                      <a:pt x="980158" y="309258"/>
                      <a:pt x="942118" y="332025"/>
                    </a:cubicBezTo>
                    <a:cubicBezTo>
                      <a:pt x="924602" y="342020"/>
                      <a:pt x="906161" y="350297"/>
                      <a:pt x="887051" y="356739"/>
                    </a:cubicBezTo>
                    <a:cubicBezTo>
                      <a:pt x="866974" y="363210"/>
                      <a:pt x="846179" y="367191"/>
                      <a:pt x="825132" y="368594"/>
                    </a:cubicBezTo>
                    <a:cubicBezTo>
                      <a:pt x="802562" y="370054"/>
                      <a:pt x="779900" y="368965"/>
                      <a:pt x="757574" y="365350"/>
                    </a:cubicBezTo>
                    <a:cubicBezTo>
                      <a:pt x="751923" y="364530"/>
                      <a:pt x="746531" y="363305"/>
                      <a:pt x="740963" y="362232"/>
                    </a:cubicBezTo>
                    <a:lnTo>
                      <a:pt x="724529" y="358034"/>
                    </a:lnTo>
                    <a:cubicBezTo>
                      <a:pt x="713615" y="354672"/>
                      <a:pt x="702919" y="350643"/>
                      <a:pt x="692499" y="345969"/>
                    </a:cubicBezTo>
                    <a:cubicBezTo>
                      <a:pt x="649710" y="325504"/>
                      <a:pt x="611318" y="296898"/>
                      <a:pt x="579469" y="261749"/>
                    </a:cubicBezTo>
                    <a:cubicBezTo>
                      <a:pt x="545814" y="226551"/>
                      <a:pt x="516928" y="185848"/>
                      <a:pt x="482733" y="145227"/>
                    </a:cubicBezTo>
                    <a:cubicBezTo>
                      <a:pt x="465132" y="124151"/>
                      <a:pt x="445904" y="104488"/>
                      <a:pt x="425228" y="86419"/>
                    </a:cubicBezTo>
                    <a:cubicBezTo>
                      <a:pt x="414255" y="77057"/>
                      <a:pt x="402771" y="68311"/>
                      <a:pt x="390830" y="60219"/>
                    </a:cubicBezTo>
                    <a:cubicBezTo>
                      <a:pt x="378421" y="52152"/>
                      <a:pt x="365530" y="44853"/>
                      <a:pt x="352228" y="38363"/>
                    </a:cubicBezTo>
                    <a:lnTo>
                      <a:pt x="342024" y="33702"/>
                    </a:lnTo>
                    <a:cubicBezTo>
                      <a:pt x="338525" y="32076"/>
                      <a:pt x="335248" y="30781"/>
                      <a:pt x="332048" y="29587"/>
                    </a:cubicBezTo>
                    <a:lnTo>
                      <a:pt x="312445" y="22405"/>
                    </a:lnTo>
                    <a:cubicBezTo>
                      <a:pt x="305860" y="20145"/>
                      <a:pt x="299288" y="17770"/>
                      <a:pt x="292646" y="15630"/>
                    </a:cubicBezTo>
                    <a:cubicBezTo>
                      <a:pt x="285820" y="13858"/>
                      <a:pt x="278936" y="12144"/>
                      <a:pt x="272034" y="10588"/>
                    </a:cubicBezTo>
                    <a:cubicBezTo>
                      <a:pt x="265132" y="9032"/>
                      <a:pt x="258216" y="7413"/>
                      <a:pt x="251276" y="6009"/>
                    </a:cubicBezTo>
                    <a:cubicBezTo>
                      <a:pt x="244354" y="4479"/>
                      <a:pt x="237096" y="3996"/>
                      <a:pt x="230010" y="3088"/>
                    </a:cubicBezTo>
                    <a:cubicBezTo>
                      <a:pt x="222923" y="2180"/>
                      <a:pt x="215741" y="1539"/>
                      <a:pt x="208610" y="860"/>
                    </a:cubicBezTo>
                    <a:cubicBezTo>
                      <a:pt x="205026" y="454"/>
                      <a:pt x="201422" y="259"/>
                      <a:pt x="197815" y="275"/>
                    </a:cubicBezTo>
                    <a:lnTo>
                      <a:pt x="186976" y="91"/>
                    </a:lnTo>
                    <a:lnTo>
                      <a:pt x="165322" y="2"/>
                    </a:lnTo>
                    <a:cubicBezTo>
                      <a:pt x="158115" y="-55"/>
                      <a:pt x="150895" y="949"/>
                      <a:pt x="143732" y="1469"/>
                    </a:cubicBezTo>
                    <a:lnTo>
                      <a:pt x="122180" y="3469"/>
                    </a:lnTo>
                    <a:cubicBezTo>
                      <a:pt x="115068" y="4511"/>
                      <a:pt x="108014" y="5933"/>
                      <a:pt x="100952" y="7178"/>
                    </a:cubicBezTo>
                    <a:cubicBezTo>
                      <a:pt x="93891" y="8422"/>
                      <a:pt x="86836" y="9762"/>
                      <a:pt x="79902" y="11363"/>
                    </a:cubicBezTo>
                    <a:lnTo>
                      <a:pt x="59398" y="17039"/>
                    </a:lnTo>
                    <a:cubicBezTo>
                      <a:pt x="52654" y="19122"/>
                      <a:pt x="45669" y="20653"/>
                      <a:pt x="39205" y="23243"/>
                    </a:cubicBezTo>
                    <a:lnTo>
                      <a:pt x="19628" y="30571"/>
                    </a:lnTo>
                    <a:cubicBezTo>
                      <a:pt x="14618" y="32540"/>
                      <a:pt x="9715" y="34648"/>
                      <a:pt x="4813" y="36763"/>
                    </a:cubicBezTo>
                    <a:cubicBezTo>
                      <a:pt x="1625" y="67134"/>
                      <a:pt x="18" y="97651"/>
                      <a:pt x="0" y="128190"/>
                    </a:cubicBezTo>
                    <a:cubicBezTo>
                      <a:pt x="0" y="139937"/>
                      <a:pt x="305" y="151609"/>
                      <a:pt x="762" y="163242"/>
                    </a:cubicBezTo>
                    <a:cubicBezTo>
                      <a:pt x="19342" y="158359"/>
                      <a:pt x="37624" y="154072"/>
                      <a:pt x="55581" y="150777"/>
                    </a:cubicBezTo>
                    <a:cubicBezTo>
                      <a:pt x="96780" y="142704"/>
                      <a:pt x="138876" y="140208"/>
                      <a:pt x="180740" y="143354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558" name="Google Shape;558;p6"/>
          <p:cNvGrpSpPr/>
          <p:nvPr/>
        </p:nvGrpSpPr>
        <p:grpSpPr>
          <a:xfrm>
            <a:off x="370412" y="812548"/>
            <a:ext cx="445084" cy="445770"/>
            <a:chOff x="7512049" y="977900"/>
            <a:chExt cx="4121150" cy="4127500"/>
          </a:xfrm>
        </p:grpSpPr>
        <p:sp>
          <p:nvSpPr>
            <p:cNvPr id="559" name="Google Shape;559;p6"/>
            <p:cNvSpPr/>
            <p:nvPr/>
          </p:nvSpPr>
          <p:spPr>
            <a:xfrm>
              <a:off x="7512049" y="977900"/>
              <a:ext cx="4121150" cy="4127500"/>
            </a:xfrm>
            <a:custGeom>
              <a:rect b="b" l="l" r="r" t="t"/>
              <a:pathLst>
                <a:path extrusionOk="0" h="4127500" w="4121150">
                  <a:moveTo>
                    <a:pt x="4032251" y="1435100"/>
                  </a:moveTo>
                  <a:lnTo>
                    <a:pt x="3988894" y="1425093"/>
                  </a:lnTo>
                  <a:cubicBezTo>
                    <a:pt x="3929331" y="1248583"/>
                    <a:pt x="3845874" y="1081063"/>
                    <a:pt x="3740850" y="927202"/>
                  </a:cubicBezTo>
                  <a:lnTo>
                    <a:pt x="3765551" y="806450"/>
                  </a:lnTo>
                  <a:cubicBezTo>
                    <a:pt x="3695701" y="704850"/>
                    <a:pt x="3511551" y="558800"/>
                    <a:pt x="3511551" y="558800"/>
                  </a:cubicBezTo>
                  <a:lnTo>
                    <a:pt x="3444451" y="582028"/>
                  </a:lnTo>
                  <a:cubicBezTo>
                    <a:pt x="3332209" y="477259"/>
                    <a:pt x="3208575" y="385404"/>
                    <a:pt x="3075865" y="308185"/>
                  </a:cubicBezTo>
                  <a:lnTo>
                    <a:pt x="3086101" y="190500"/>
                  </a:lnTo>
                  <a:cubicBezTo>
                    <a:pt x="3041651" y="38100"/>
                    <a:pt x="2406651" y="0"/>
                    <a:pt x="2406651" y="0"/>
                  </a:cubicBezTo>
                  <a:lnTo>
                    <a:pt x="2346002" y="53423"/>
                  </a:lnTo>
                  <a:cubicBezTo>
                    <a:pt x="2247281" y="39003"/>
                    <a:pt x="2147645" y="31760"/>
                    <a:pt x="2047876" y="31750"/>
                  </a:cubicBezTo>
                  <a:cubicBezTo>
                    <a:pt x="1583650" y="31069"/>
                    <a:pt x="1133088" y="188811"/>
                    <a:pt x="770663" y="478904"/>
                  </a:cubicBezTo>
                  <a:lnTo>
                    <a:pt x="654051" y="469900"/>
                  </a:lnTo>
                  <a:cubicBezTo>
                    <a:pt x="273051" y="584200"/>
                    <a:pt x="234951" y="996950"/>
                    <a:pt x="234951" y="996950"/>
                  </a:cubicBezTo>
                  <a:lnTo>
                    <a:pt x="246527" y="1104703"/>
                  </a:lnTo>
                  <a:cubicBezTo>
                    <a:pt x="-54688" y="1662320"/>
                    <a:pt x="-81282" y="2327849"/>
                    <a:pt x="174481" y="2907722"/>
                  </a:cubicBezTo>
                  <a:lnTo>
                    <a:pt x="152401" y="3079750"/>
                  </a:lnTo>
                  <a:cubicBezTo>
                    <a:pt x="152401" y="3079750"/>
                    <a:pt x="260351" y="3479800"/>
                    <a:pt x="571501" y="3689350"/>
                  </a:cubicBezTo>
                  <a:lnTo>
                    <a:pt x="816122" y="3715696"/>
                  </a:lnTo>
                  <a:cubicBezTo>
                    <a:pt x="935404" y="3805686"/>
                    <a:pt x="1064181" y="3882343"/>
                    <a:pt x="1200151" y="3944296"/>
                  </a:cubicBezTo>
                  <a:lnTo>
                    <a:pt x="1200151" y="3994150"/>
                  </a:lnTo>
                  <a:cubicBezTo>
                    <a:pt x="1200151" y="3994150"/>
                    <a:pt x="1466851" y="4108450"/>
                    <a:pt x="1625601" y="4127500"/>
                  </a:cubicBezTo>
                  <a:lnTo>
                    <a:pt x="1641737" y="4087152"/>
                  </a:lnTo>
                  <a:cubicBezTo>
                    <a:pt x="2009940" y="4161141"/>
                    <a:pt x="2391368" y="4133009"/>
                    <a:pt x="2744732" y="4005803"/>
                  </a:cubicBezTo>
                  <a:lnTo>
                    <a:pt x="2863851" y="4019550"/>
                  </a:lnTo>
                  <a:cubicBezTo>
                    <a:pt x="2863851" y="4019550"/>
                    <a:pt x="3289301" y="3867150"/>
                    <a:pt x="3308351" y="3771900"/>
                  </a:cubicBezTo>
                  <a:lnTo>
                    <a:pt x="3308351" y="3693675"/>
                  </a:lnTo>
                  <a:cubicBezTo>
                    <a:pt x="3505517" y="3539488"/>
                    <a:pt x="3672909" y="3350636"/>
                    <a:pt x="3802311" y="3136386"/>
                  </a:cubicBezTo>
                  <a:lnTo>
                    <a:pt x="3860801" y="3124200"/>
                  </a:lnTo>
                  <a:cubicBezTo>
                    <a:pt x="3956051" y="3060700"/>
                    <a:pt x="4070351" y="2597150"/>
                    <a:pt x="4070351" y="2597150"/>
                  </a:cubicBezTo>
                  <a:lnTo>
                    <a:pt x="4042767" y="2544356"/>
                  </a:lnTo>
                  <a:cubicBezTo>
                    <a:pt x="4102305" y="2286648"/>
                    <a:pt x="4111768" y="2019899"/>
                    <a:pt x="4070644" y="1758620"/>
                  </a:cubicBezTo>
                  <a:lnTo>
                    <a:pt x="4121151" y="1701800"/>
                  </a:lnTo>
                  <a:cubicBezTo>
                    <a:pt x="4127501" y="1606550"/>
                    <a:pt x="4032251" y="1435100"/>
                    <a:pt x="4032251" y="1435100"/>
                  </a:cubicBezTo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20000">
                  <a:srgbClr val="FFFFFF"/>
                </a:gs>
                <a:gs pos="78000">
                  <a:srgbClr val="251047"/>
                </a:gs>
                <a:gs pos="100000">
                  <a:srgbClr val="251047"/>
                </a:gs>
              </a:gsLst>
              <a:lin ang="2698631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560" name="Google Shape;560;p6"/>
            <p:cNvGrpSpPr/>
            <p:nvPr/>
          </p:nvGrpSpPr>
          <p:grpSpPr>
            <a:xfrm>
              <a:off x="7782261" y="986828"/>
              <a:ext cx="3509633" cy="3805633"/>
              <a:chOff x="7782261" y="986828"/>
              <a:chExt cx="3509633" cy="3805633"/>
            </a:xfrm>
          </p:grpSpPr>
          <p:sp>
            <p:nvSpPr>
              <p:cNvPr id="561" name="Google Shape;561;p6"/>
              <p:cNvSpPr/>
              <p:nvPr/>
            </p:nvSpPr>
            <p:spPr>
              <a:xfrm>
                <a:off x="8543529" y="1450662"/>
                <a:ext cx="812800" cy="647700"/>
              </a:xfrm>
              <a:custGeom>
                <a:rect b="b" l="l" r="r" t="t"/>
                <a:pathLst>
                  <a:path extrusionOk="0" h="647700" w="812800">
                    <a:moveTo>
                      <a:pt x="735016" y="183950"/>
                    </a:moveTo>
                    <a:cubicBezTo>
                      <a:pt x="778405" y="285543"/>
                      <a:pt x="666628" y="430663"/>
                      <a:pt x="485354" y="508084"/>
                    </a:cubicBezTo>
                    <a:cubicBezTo>
                      <a:pt x="304079" y="585505"/>
                      <a:pt x="121953" y="565909"/>
                      <a:pt x="78564" y="464316"/>
                    </a:cubicBezTo>
                    <a:cubicBezTo>
                      <a:pt x="35174" y="362723"/>
                      <a:pt x="146951" y="217604"/>
                      <a:pt x="328226" y="140183"/>
                    </a:cubicBezTo>
                    <a:cubicBezTo>
                      <a:pt x="509500" y="62762"/>
                      <a:pt x="691626" y="82357"/>
                      <a:pt x="735016" y="183950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62" name="Google Shape;562;p6"/>
              <p:cNvSpPr/>
              <p:nvPr/>
            </p:nvSpPr>
            <p:spPr>
              <a:xfrm>
                <a:off x="8612758" y="1543533"/>
                <a:ext cx="673100" cy="393700"/>
              </a:xfrm>
              <a:custGeom>
                <a:rect b="b" l="l" r="r" t="t"/>
                <a:pathLst>
                  <a:path extrusionOk="0" h="393700" w="673100">
                    <a:moveTo>
                      <a:pt x="280570" y="97841"/>
                    </a:moveTo>
                    <a:cubicBezTo>
                      <a:pt x="446552" y="26949"/>
                      <a:pt x="613170" y="37452"/>
                      <a:pt x="673419" y="117703"/>
                    </a:cubicBezTo>
                    <a:cubicBezTo>
                      <a:pt x="671958" y="108565"/>
                      <a:pt x="669400" y="99635"/>
                      <a:pt x="665799" y="91110"/>
                    </a:cubicBezTo>
                    <a:cubicBezTo>
                      <a:pt x="622410" y="-10490"/>
                      <a:pt x="440285" y="-30080"/>
                      <a:pt x="259012" y="47339"/>
                    </a:cubicBezTo>
                    <a:cubicBezTo>
                      <a:pt x="77738" y="124758"/>
                      <a:pt x="-34041" y="269881"/>
                      <a:pt x="9349" y="371475"/>
                    </a:cubicBezTo>
                    <a:cubicBezTo>
                      <a:pt x="13026" y="379975"/>
                      <a:pt x="17716" y="388000"/>
                      <a:pt x="23318" y="395376"/>
                    </a:cubicBezTo>
                    <a:cubicBezTo>
                      <a:pt x="6961" y="296354"/>
                      <a:pt x="114587" y="168726"/>
                      <a:pt x="280570" y="97841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63" name="Google Shape;563;p6"/>
              <p:cNvSpPr/>
              <p:nvPr/>
            </p:nvSpPr>
            <p:spPr>
              <a:xfrm>
                <a:off x="10860094" y="2509381"/>
                <a:ext cx="431800" cy="609600"/>
              </a:xfrm>
              <a:custGeom>
                <a:rect b="b" l="l" r="r" t="t"/>
                <a:pathLst>
                  <a:path extrusionOk="0" h="609600" w="431800">
                    <a:moveTo>
                      <a:pt x="368538" y="269532"/>
                    </a:moveTo>
                    <a:cubicBezTo>
                      <a:pt x="405225" y="418390"/>
                      <a:pt x="367336" y="555731"/>
                      <a:pt x="283911" y="576292"/>
                    </a:cubicBezTo>
                    <a:cubicBezTo>
                      <a:pt x="200485" y="596852"/>
                      <a:pt x="103115" y="492847"/>
                      <a:pt x="66428" y="343988"/>
                    </a:cubicBezTo>
                    <a:cubicBezTo>
                      <a:pt x="29741" y="195130"/>
                      <a:pt x="67629" y="57789"/>
                      <a:pt x="151055" y="37228"/>
                    </a:cubicBezTo>
                    <a:cubicBezTo>
                      <a:pt x="234481" y="16668"/>
                      <a:pt x="331851" y="120673"/>
                      <a:pt x="368538" y="269532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64" name="Google Shape;564;p6"/>
              <p:cNvSpPr/>
              <p:nvPr/>
            </p:nvSpPr>
            <p:spPr>
              <a:xfrm>
                <a:off x="10991056" y="2544077"/>
                <a:ext cx="247650" cy="539750"/>
              </a:xfrm>
              <a:custGeom>
                <a:rect b="b" l="l" r="r" t="t"/>
                <a:pathLst>
                  <a:path extrusionOk="0" h="539750" w="247650">
                    <a:moveTo>
                      <a:pt x="196107" y="245142"/>
                    </a:moveTo>
                    <a:cubicBezTo>
                      <a:pt x="229698" y="381438"/>
                      <a:pt x="200737" y="508032"/>
                      <a:pt x="131572" y="544195"/>
                    </a:cubicBezTo>
                    <a:cubicBezTo>
                      <a:pt x="138773" y="544212"/>
                      <a:pt x="145949" y="543359"/>
                      <a:pt x="152946" y="541655"/>
                    </a:cubicBezTo>
                    <a:cubicBezTo>
                      <a:pt x="236372" y="521094"/>
                      <a:pt x="274263" y="383750"/>
                      <a:pt x="237572" y="234893"/>
                    </a:cubicBezTo>
                    <a:cubicBezTo>
                      <a:pt x="200882" y="86036"/>
                      <a:pt x="103518" y="-17964"/>
                      <a:pt x="20091" y="2591"/>
                    </a:cubicBezTo>
                    <a:cubicBezTo>
                      <a:pt x="13109" y="4340"/>
                      <a:pt x="6362" y="6926"/>
                      <a:pt x="0" y="10293"/>
                    </a:cubicBezTo>
                    <a:cubicBezTo>
                      <a:pt x="78054" y="10217"/>
                      <a:pt x="162516" y="108839"/>
                      <a:pt x="196107" y="245142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65" name="Google Shape;565;p6"/>
              <p:cNvSpPr/>
              <p:nvPr/>
            </p:nvSpPr>
            <p:spPr>
              <a:xfrm>
                <a:off x="8034994" y="2802312"/>
                <a:ext cx="406400" cy="635000"/>
              </a:xfrm>
              <a:custGeom>
                <a:rect b="b" l="l" r="r" t="t"/>
                <a:pathLst>
                  <a:path extrusionOk="0" h="635000" w="406400">
                    <a:moveTo>
                      <a:pt x="371103" y="297948"/>
                    </a:moveTo>
                    <a:cubicBezTo>
                      <a:pt x="391614" y="462500"/>
                      <a:pt x="333480" y="605214"/>
                      <a:pt x="241258" y="616709"/>
                    </a:cubicBezTo>
                    <a:cubicBezTo>
                      <a:pt x="149037" y="628204"/>
                      <a:pt x="57648" y="504127"/>
                      <a:pt x="37138" y="339575"/>
                    </a:cubicBezTo>
                    <a:cubicBezTo>
                      <a:pt x="16627" y="175023"/>
                      <a:pt x="74761" y="32309"/>
                      <a:pt x="166983" y="20814"/>
                    </a:cubicBezTo>
                    <a:cubicBezTo>
                      <a:pt x="259205" y="9319"/>
                      <a:pt x="350593" y="133396"/>
                      <a:pt x="371103" y="297948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66" name="Google Shape;566;p6"/>
              <p:cNvSpPr/>
              <p:nvPr/>
            </p:nvSpPr>
            <p:spPr>
              <a:xfrm>
                <a:off x="8068027" y="2822368"/>
                <a:ext cx="228600" cy="596900"/>
              </a:xfrm>
              <a:custGeom>
                <a:rect b="b" l="l" r="r" t="t"/>
                <a:pathLst>
                  <a:path extrusionOk="0" h="596900" w="228600">
                    <a:moveTo>
                      <a:pt x="49953" y="313757"/>
                    </a:moveTo>
                    <a:cubicBezTo>
                      <a:pt x="31170" y="163085"/>
                      <a:pt x="78351" y="30801"/>
                      <a:pt x="157236" y="702"/>
                    </a:cubicBezTo>
                    <a:cubicBezTo>
                      <a:pt x="149505" y="-234"/>
                      <a:pt x="141689" y="-234"/>
                      <a:pt x="133957" y="702"/>
                    </a:cubicBezTo>
                    <a:cubicBezTo>
                      <a:pt x="41737" y="12196"/>
                      <a:pt x="-16398" y="154912"/>
                      <a:pt x="4119" y="319473"/>
                    </a:cubicBezTo>
                    <a:cubicBezTo>
                      <a:pt x="24636" y="484033"/>
                      <a:pt x="116019" y="608105"/>
                      <a:pt x="208240" y="596606"/>
                    </a:cubicBezTo>
                    <a:cubicBezTo>
                      <a:pt x="215962" y="595615"/>
                      <a:pt x="223538" y="593696"/>
                      <a:pt x="230801" y="590890"/>
                    </a:cubicBezTo>
                    <a:cubicBezTo>
                      <a:pt x="146968" y="581086"/>
                      <a:pt x="68736" y="464430"/>
                      <a:pt x="49953" y="313757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67" name="Google Shape;567;p6"/>
              <p:cNvSpPr/>
              <p:nvPr/>
            </p:nvSpPr>
            <p:spPr>
              <a:xfrm>
                <a:off x="9716872" y="4417811"/>
                <a:ext cx="533400" cy="374650"/>
              </a:xfrm>
              <a:custGeom>
                <a:rect b="b" l="l" r="r" t="t"/>
                <a:pathLst>
                  <a:path extrusionOk="0" h="374650" w="533400">
                    <a:moveTo>
                      <a:pt x="505562" y="132846"/>
                    </a:moveTo>
                    <a:cubicBezTo>
                      <a:pt x="522949" y="206214"/>
                      <a:pt x="430917" y="290841"/>
                      <a:pt x="300003" y="321865"/>
                    </a:cubicBezTo>
                    <a:cubicBezTo>
                      <a:pt x="169090" y="352889"/>
                      <a:pt x="48868" y="318562"/>
                      <a:pt x="31482" y="245193"/>
                    </a:cubicBezTo>
                    <a:cubicBezTo>
                      <a:pt x="14095" y="171824"/>
                      <a:pt x="106126" y="87198"/>
                      <a:pt x="237040" y="56174"/>
                    </a:cubicBezTo>
                    <a:cubicBezTo>
                      <a:pt x="367953" y="25150"/>
                      <a:pt x="488175" y="59477"/>
                      <a:pt x="505562" y="132846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68" name="Google Shape;568;p6"/>
              <p:cNvSpPr/>
              <p:nvPr/>
            </p:nvSpPr>
            <p:spPr>
              <a:xfrm>
                <a:off x="9746305" y="4533062"/>
                <a:ext cx="476250" cy="215900"/>
              </a:xfrm>
              <a:custGeom>
                <a:rect b="b" l="l" r="r" t="t"/>
                <a:pathLst>
                  <a:path extrusionOk="0" h="215900" w="476250">
                    <a:moveTo>
                      <a:pt x="261930" y="170243"/>
                    </a:moveTo>
                    <a:cubicBezTo>
                      <a:pt x="142061" y="198647"/>
                      <a:pt x="31215" y="172238"/>
                      <a:pt x="5" y="111258"/>
                    </a:cubicBezTo>
                    <a:cubicBezTo>
                      <a:pt x="-69" y="117577"/>
                      <a:pt x="618" y="123881"/>
                      <a:pt x="2050" y="130035"/>
                    </a:cubicBezTo>
                    <a:cubicBezTo>
                      <a:pt x="19436" y="203403"/>
                      <a:pt x="139654" y="237732"/>
                      <a:pt x="270573" y="206712"/>
                    </a:cubicBezTo>
                    <a:cubicBezTo>
                      <a:pt x="401490" y="175692"/>
                      <a:pt x="493514" y="91059"/>
                      <a:pt x="476128" y="17691"/>
                    </a:cubicBezTo>
                    <a:cubicBezTo>
                      <a:pt x="474648" y="11550"/>
                      <a:pt x="472432" y="5611"/>
                      <a:pt x="469531" y="0"/>
                    </a:cubicBezTo>
                    <a:cubicBezTo>
                      <a:pt x="468985" y="68491"/>
                      <a:pt x="381780" y="141808"/>
                      <a:pt x="261930" y="170243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69" name="Google Shape;569;p6"/>
              <p:cNvSpPr/>
              <p:nvPr/>
            </p:nvSpPr>
            <p:spPr>
              <a:xfrm>
                <a:off x="10308085" y="3788883"/>
                <a:ext cx="673100" cy="641350"/>
              </a:xfrm>
              <a:custGeom>
                <a:rect b="b" l="l" r="r" t="t"/>
                <a:pathLst>
                  <a:path extrusionOk="0" h="641350" w="673100">
                    <a:moveTo>
                      <a:pt x="566312" y="128123"/>
                    </a:moveTo>
                    <a:cubicBezTo>
                      <a:pt x="626562" y="198883"/>
                      <a:pt x="573051" y="343395"/>
                      <a:pt x="446793" y="450898"/>
                    </a:cubicBezTo>
                    <a:cubicBezTo>
                      <a:pt x="320535" y="558402"/>
                      <a:pt x="169341" y="588188"/>
                      <a:pt x="109091" y="517428"/>
                    </a:cubicBezTo>
                    <a:cubicBezTo>
                      <a:pt x="48842" y="446667"/>
                      <a:pt x="102352" y="302156"/>
                      <a:pt x="228610" y="194652"/>
                    </a:cubicBezTo>
                    <a:cubicBezTo>
                      <a:pt x="354868" y="87149"/>
                      <a:pt x="506063" y="57362"/>
                      <a:pt x="566312" y="128123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70" name="Google Shape;570;p6"/>
              <p:cNvSpPr/>
              <p:nvPr/>
            </p:nvSpPr>
            <p:spPr>
              <a:xfrm>
                <a:off x="10404386" y="3901256"/>
                <a:ext cx="488950" cy="438150"/>
              </a:xfrm>
              <a:custGeom>
                <a:rect b="b" l="l" r="r" t="t"/>
                <a:pathLst>
                  <a:path extrusionOk="0" h="438150" w="488950">
                    <a:moveTo>
                      <a:pt x="320535" y="303320"/>
                    </a:moveTo>
                    <a:cubicBezTo>
                      <a:pt x="204928" y="401745"/>
                      <a:pt x="68441" y="434975"/>
                      <a:pt x="0" y="385566"/>
                    </a:cubicBezTo>
                    <a:cubicBezTo>
                      <a:pt x="3463" y="392540"/>
                      <a:pt x="7752" y="399073"/>
                      <a:pt x="12776" y="405022"/>
                    </a:cubicBezTo>
                    <a:cubicBezTo>
                      <a:pt x="73025" y="475786"/>
                      <a:pt x="224231" y="445998"/>
                      <a:pt x="350482" y="338493"/>
                    </a:cubicBezTo>
                    <a:cubicBezTo>
                      <a:pt x="476733" y="230987"/>
                      <a:pt x="530251" y="86474"/>
                      <a:pt x="470002" y="15716"/>
                    </a:cubicBezTo>
                    <a:cubicBezTo>
                      <a:pt x="464938" y="9809"/>
                      <a:pt x="459181" y="4532"/>
                      <a:pt x="452857" y="0"/>
                    </a:cubicBezTo>
                    <a:cubicBezTo>
                      <a:pt x="490690" y="75463"/>
                      <a:pt x="436144" y="204882"/>
                      <a:pt x="320535" y="303320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71" name="Google Shape;571;p6"/>
              <p:cNvSpPr/>
              <p:nvPr/>
            </p:nvSpPr>
            <p:spPr>
              <a:xfrm>
                <a:off x="9830407" y="2168692"/>
                <a:ext cx="812800" cy="704850"/>
              </a:xfrm>
              <a:custGeom>
                <a:rect b="b" l="l" r="r" t="t"/>
                <a:pathLst>
                  <a:path extrusionOk="0" h="704850" w="812800">
                    <a:moveTo>
                      <a:pt x="512074" y="184019"/>
                    </a:moveTo>
                    <a:cubicBezTo>
                      <a:pt x="680968" y="285650"/>
                      <a:pt x="771711" y="444771"/>
                      <a:pt x="714754" y="539426"/>
                    </a:cubicBezTo>
                    <a:cubicBezTo>
                      <a:pt x="657796" y="634081"/>
                      <a:pt x="474706" y="628426"/>
                      <a:pt x="305811" y="526795"/>
                    </a:cubicBezTo>
                    <a:cubicBezTo>
                      <a:pt x="136916" y="425165"/>
                      <a:pt x="46173" y="266044"/>
                      <a:pt x="103131" y="171388"/>
                    </a:cubicBezTo>
                    <a:cubicBezTo>
                      <a:pt x="160089" y="76733"/>
                      <a:pt x="343179" y="82388"/>
                      <a:pt x="512074" y="184019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72" name="Google Shape;572;p6"/>
              <p:cNvSpPr/>
              <p:nvPr/>
            </p:nvSpPr>
            <p:spPr>
              <a:xfrm>
                <a:off x="9922351" y="2272645"/>
                <a:ext cx="635000" cy="457200"/>
              </a:xfrm>
              <a:custGeom>
                <a:rect b="b" l="l" r="r" t="t"/>
                <a:pathLst>
                  <a:path extrusionOk="0" h="457200" w="635000">
                    <a:moveTo>
                      <a:pt x="391846" y="127141"/>
                    </a:moveTo>
                    <a:cubicBezTo>
                      <a:pt x="546494" y="220200"/>
                      <a:pt x="635527" y="361418"/>
                      <a:pt x="605740" y="457252"/>
                    </a:cubicBezTo>
                    <a:cubicBezTo>
                      <a:pt x="612292" y="450714"/>
                      <a:pt x="618032" y="443410"/>
                      <a:pt x="622834" y="435497"/>
                    </a:cubicBezTo>
                    <a:cubicBezTo>
                      <a:pt x="679793" y="340844"/>
                      <a:pt x="589052" y="181726"/>
                      <a:pt x="420154" y="80094"/>
                    </a:cubicBezTo>
                    <a:cubicBezTo>
                      <a:pt x="251257" y="-21538"/>
                      <a:pt x="68174" y="-27221"/>
                      <a:pt x="11214" y="67464"/>
                    </a:cubicBezTo>
                    <a:cubicBezTo>
                      <a:pt x="6469" y="75411"/>
                      <a:pt x="2704" y="83904"/>
                      <a:pt x="0" y="92756"/>
                    </a:cubicBezTo>
                    <a:cubicBezTo>
                      <a:pt x="70720" y="21553"/>
                      <a:pt x="237198" y="34082"/>
                      <a:pt x="391846" y="127141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73" name="Google Shape;573;p6"/>
              <p:cNvSpPr/>
              <p:nvPr/>
            </p:nvSpPr>
            <p:spPr>
              <a:xfrm>
                <a:off x="10150746" y="1432766"/>
                <a:ext cx="577850" cy="476250"/>
              </a:xfrm>
              <a:custGeom>
                <a:rect b="b" l="l" r="r" t="t"/>
                <a:pathLst>
                  <a:path extrusionOk="0" h="476250" w="577850">
                    <a:moveTo>
                      <a:pt x="354622" y="112111"/>
                    </a:moveTo>
                    <a:cubicBezTo>
                      <a:pt x="481073" y="174029"/>
                      <a:pt x="555450" y="281672"/>
                      <a:pt x="520749" y="352540"/>
                    </a:cubicBezTo>
                    <a:cubicBezTo>
                      <a:pt x="486048" y="423408"/>
                      <a:pt x="355409" y="430664"/>
                      <a:pt x="228959" y="368747"/>
                    </a:cubicBezTo>
                    <a:cubicBezTo>
                      <a:pt x="102508" y="306829"/>
                      <a:pt x="28131" y="199186"/>
                      <a:pt x="62832" y="128318"/>
                    </a:cubicBezTo>
                    <a:cubicBezTo>
                      <a:pt x="97533" y="57450"/>
                      <a:pt x="228172" y="50194"/>
                      <a:pt x="354622" y="112111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74" name="Google Shape;574;p6"/>
              <p:cNvSpPr/>
              <p:nvPr/>
            </p:nvSpPr>
            <p:spPr>
              <a:xfrm>
                <a:off x="10207168" y="1502849"/>
                <a:ext cx="469900" cy="298450"/>
              </a:xfrm>
              <a:custGeom>
                <a:rect b="b" l="l" r="r" t="t"/>
                <a:pathLst>
                  <a:path extrusionOk="0" h="298450" w="469900">
                    <a:moveTo>
                      <a:pt x="280994" y="77284"/>
                    </a:moveTo>
                    <a:cubicBezTo>
                      <a:pt x="396773" y="133977"/>
                      <a:pt x="468833" y="228992"/>
                      <a:pt x="453543" y="299020"/>
                    </a:cubicBezTo>
                    <a:cubicBezTo>
                      <a:pt x="457790" y="293970"/>
                      <a:pt x="461414" y="288426"/>
                      <a:pt x="464338" y="282510"/>
                    </a:cubicBezTo>
                    <a:cubicBezTo>
                      <a:pt x="499040" y="211638"/>
                      <a:pt x="424662" y="103993"/>
                      <a:pt x="298215" y="42080"/>
                    </a:cubicBezTo>
                    <a:cubicBezTo>
                      <a:pt x="171768" y="-19832"/>
                      <a:pt x="41123" y="-12587"/>
                      <a:pt x="6426" y="58279"/>
                    </a:cubicBezTo>
                    <a:cubicBezTo>
                      <a:pt x="3541" y="64230"/>
                      <a:pt x="1383" y="70506"/>
                      <a:pt x="0" y="76973"/>
                    </a:cubicBezTo>
                    <a:cubicBezTo>
                      <a:pt x="45968" y="21925"/>
                      <a:pt x="165208" y="20585"/>
                      <a:pt x="280994" y="77284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75" name="Google Shape;575;p6"/>
              <p:cNvSpPr/>
              <p:nvPr/>
            </p:nvSpPr>
            <p:spPr>
              <a:xfrm>
                <a:off x="7852752" y="2564556"/>
                <a:ext cx="158750" cy="285750"/>
              </a:xfrm>
              <a:custGeom>
                <a:rect b="b" l="l" r="r" t="t"/>
                <a:pathLst>
                  <a:path extrusionOk="0" h="285750" w="158750">
                    <a:moveTo>
                      <a:pt x="83161" y="866"/>
                    </a:moveTo>
                    <a:cubicBezTo>
                      <a:pt x="127382" y="1345"/>
                      <a:pt x="162537" y="65697"/>
                      <a:pt x="161684" y="144600"/>
                    </a:cubicBezTo>
                    <a:cubicBezTo>
                      <a:pt x="160830" y="223503"/>
                      <a:pt x="124289" y="287078"/>
                      <a:pt x="80069" y="286600"/>
                    </a:cubicBezTo>
                    <a:cubicBezTo>
                      <a:pt x="35848" y="286121"/>
                      <a:pt x="692" y="221770"/>
                      <a:pt x="1546" y="142867"/>
                    </a:cubicBezTo>
                    <a:cubicBezTo>
                      <a:pt x="2400" y="63964"/>
                      <a:pt x="38940" y="388"/>
                      <a:pt x="83161" y="866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76" name="Google Shape;576;p6"/>
              <p:cNvSpPr/>
              <p:nvPr/>
            </p:nvSpPr>
            <p:spPr>
              <a:xfrm>
                <a:off x="7854243" y="2565397"/>
                <a:ext cx="88900" cy="279400"/>
              </a:xfrm>
              <a:custGeom>
                <a:rect b="b" l="l" r="r" t="t"/>
                <a:pathLst>
                  <a:path extrusionOk="0" h="279400" w="88900">
                    <a:moveTo>
                      <a:pt x="21993" y="142243"/>
                    </a:moveTo>
                    <a:cubicBezTo>
                      <a:pt x="22773" y="69999"/>
                      <a:pt x="53482" y="10639"/>
                      <a:pt x="92605" y="1495"/>
                    </a:cubicBezTo>
                    <a:cubicBezTo>
                      <a:pt x="89018" y="559"/>
                      <a:pt x="85332" y="58"/>
                      <a:pt x="81626" y="3"/>
                    </a:cubicBezTo>
                    <a:cubicBezTo>
                      <a:pt x="37411" y="-474"/>
                      <a:pt x="866" y="63103"/>
                      <a:pt x="15" y="142008"/>
                    </a:cubicBezTo>
                    <a:cubicBezTo>
                      <a:pt x="-836" y="220913"/>
                      <a:pt x="34305" y="285257"/>
                      <a:pt x="78539" y="285740"/>
                    </a:cubicBezTo>
                    <a:cubicBezTo>
                      <a:pt x="82245" y="285761"/>
                      <a:pt x="85940" y="285334"/>
                      <a:pt x="89544" y="284470"/>
                    </a:cubicBezTo>
                    <a:cubicBezTo>
                      <a:pt x="50624" y="274507"/>
                      <a:pt x="21212" y="214493"/>
                      <a:pt x="21993" y="142243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77" name="Google Shape;577;p6"/>
              <p:cNvSpPr/>
              <p:nvPr/>
            </p:nvSpPr>
            <p:spPr>
              <a:xfrm>
                <a:off x="9852336" y="1635727"/>
                <a:ext cx="317500" cy="247650"/>
              </a:xfrm>
              <a:custGeom>
                <a:rect b="b" l="l" r="r" t="t"/>
                <a:pathLst>
                  <a:path extrusionOk="0" h="247650" w="317500">
                    <a:moveTo>
                      <a:pt x="189428" y="49435"/>
                    </a:moveTo>
                    <a:cubicBezTo>
                      <a:pt x="263443" y="76737"/>
                      <a:pt x="311040" y="132497"/>
                      <a:pt x="295739" y="173978"/>
                    </a:cubicBezTo>
                    <a:cubicBezTo>
                      <a:pt x="280438" y="215460"/>
                      <a:pt x="208032" y="226955"/>
                      <a:pt x="134017" y="199653"/>
                    </a:cubicBezTo>
                    <a:cubicBezTo>
                      <a:pt x="60001" y="172350"/>
                      <a:pt x="12404" y="116591"/>
                      <a:pt x="27705" y="75109"/>
                    </a:cubicBezTo>
                    <a:cubicBezTo>
                      <a:pt x="43007" y="33627"/>
                      <a:pt x="115412" y="22133"/>
                      <a:pt x="189428" y="49435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78" name="Google Shape;578;p6"/>
              <p:cNvSpPr/>
              <p:nvPr/>
            </p:nvSpPr>
            <p:spPr>
              <a:xfrm>
                <a:off x="9874180" y="1665852"/>
                <a:ext cx="273050" cy="146050"/>
              </a:xfrm>
              <a:custGeom>
                <a:rect b="b" l="l" r="r" t="t"/>
                <a:pathLst>
                  <a:path extrusionOk="0" h="146050" w="273050">
                    <a:moveTo>
                      <a:pt x="156673" y="35408"/>
                    </a:moveTo>
                    <a:cubicBezTo>
                      <a:pt x="224472" y="60382"/>
                      <a:pt x="270091" y="109220"/>
                      <a:pt x="265576" y="149136"/>
                    </a:cubicBezTo>
                    <a:cubicBezTo>
                      <a:pt x="267659" y="146074"/>
                      <a:pt x="269365" y="142772"/>
                      <a:pt x="270656" y="139300"/>
                    </a:cubicBezTo>
                    <a:cubicBezTo>
                      <a:pt x="285934" y="97803"/>
                      <a:pt x="238271" y="42056"/>
                      <a:pt x="164255" y="14783"/>
                    </a:cubicBezTo>
                    <a:cubicBezTo>
                      <a:pt x="90239" y="-12490"/>
                      <a:pt x="17793" y="-952"/>
                      <a:pt x="2508" y="40545"/>
                    </a:cubicBezTo>
                    <a:cubicBezTo>
                      <a:pt x="1243" y="44030"/>
                      <a:pt x="401" y="47654"/>
                      <a:pt x="0" y="51340"/>
                    </a:cubicBezTo>
                    <a:cubicBezTo>
                      <a:pt x="22472" y="18022"/>
                      <a:pt x="88874" y="10440"/>
                      <a:pt x="156673" y="35408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79" name="Google Shape;579;p6"/>
              <p:cNvSpPr/>
              <p:nvPr/>
            </p:nvSpPr>
            <p:spPr>
              <a:xfrm>
                <a:off x="8129275" y="3889326"/>
                <a:ext cx="533400" cy="495300"/>
              </a:xfrm>
              <a:custGeom>
                <a:rect b="b" l="l" r="r" t="t"/>
                <a:pathLst>
                  <a:path extrusionOk="0" h="495300" w="533400">
                    <a:moveTo>
                      <a:pt x="349824" y="143218"/>
                    </a:moveTo>
                    <a:cubicBezTo>
                      <a:pt x="454369" y="222315"/>
                      <a:pt x="503183" y="333933"/>
                      <a:pt x="458854" y="392524"/>
                    </a:cubicBezTo>
                    <a:cubicBezTo>
                      <a:pt x="414525" y="451114"/>
                      <a:pt x="293839" y="434491"/>
                      <a:pt x="189295" y="355393"/>
                    </a:cubicBezTo>
                    <a:cubicBezTo>
                      <a:pt x="84750" y="276296"/>
                      <a:pt x="35935" y="164678"/>
                      <a:pt x="80264" y="106088"/>
                    </a:cubicBezTo>
                    <a:cubicBezTo>
                      <a:pt x="124593" y="47497"/>
                      <a:pt x="245279" y="64121"/>
                      <a:pt x="349824" y="143218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80" name="Google Shape;580;p6"/>
              <p:cNvSpPr/>
              <p:nvPr/>
            </p:nvSpPr>
            <p:spPr>
              <a:xfrm>
                <a:off x="8198451" y="3980510"/>
                <a:ext cx="400050" cy="330200"/>
              </a:xfrm>
              <a:custGeom>
                <a:rect b="b" l="l" r="r" t="t"/>
                <a:pathLst>
                  <a:path extrusionOk="0" h="330200" w="400050">
                    <a:moveTo>
                      <a:pt x="147500" y="233521"/>
                    </a:moveTo>
                    <a:cubicBezTo>
                      <a:pt x="51730" y="161043"/>
                      <a:pt x="2765" y="61316"/>
                      <a:pt x="29232" y="0"/>
                    </a:cubicBezTo>
                    <a:cubicBezTo>
                      <a:pt x="24434" y="3866"/>
                      <a:pt x="20121" y="8296"/>
                      <a:pt x="16386" y="13195"/>
                    </a:cubicBezTo>
                    <a:cubicBezTo>
                      <a:pt x="-27976" y="71812"/>
                      <a:pt x="20831" y="183502"/>
                      <a:pt x="125453" y="262655"/>
                    </a:cubicBezTo>
                    <a:cubicBezTo>
                      <a:pt x="230076" y="341808"/>
                      <a:pt x="350802" y="358458"/>
                      <a:pt x="395163" y="299834"/>
                    </a:cubicBezTo>
                    <a:cubicBezTo>
                      <a:pt x="398865" y="294911"/>
                      <a:pt x="401957" y="289557"/>
                      <a:pt x="404370" y="283890"/>
                    </a:cubicBezTo>
                    <a:cubicBezTo>
                      <a:pt x="352548" y="326022"/>
                      <a:pt x="243271" y="305994"/>
                      <a:pt x="147500" y="233521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81" name="Google Shape;581;p6"/>
              <p:cNvSpPr/>
              <p:nvPr/>
            </p:nvSpPr>
            <p:spPr>
              <a:xfrm>
                <a:off x="8914257" y="2683996"/>
                <a:ext cx="552450" cy="539750"/>
              </a:xfrm>
              <a:custGeom>
                <a:rect b="b" l="l" r="r" t="t"/>
                <a:pathLst>
                  <a:path extrusionOk="0" h="539750" w="552450">
                    <a:moveTo>
                      <a:pt x="459571" y="102111"/>
                    </a:moveTo>
                    <a:cubicBezTo>
                      <a:pt x="512138" y="158505"/>
                      <a:pt x="473180" y="280257"/>
                      <a:pt x="372556" y="374051"/>
                    </a:cubicBezTo>
                    <a:cubicBezTo>
                      <a:pt x="271932" y="467845"/>
                      <a:pt x="147747" y="498163"/>
                      <a:pt x="95180" y="441769"/>
                    </a:cubicBezTo>
                    <a:cubicBezTo>
                      <a:pt x="42614" y="385374"/>
                      <a:pt x="81572" y="263623"/>
                      <a:pt x="182196" y="169829"/>
                    </a:cubicBezTo>
                    <a:cubicBezTo>
                      <a:pt x="282820" y="76035"/>
                      <a:pt x="407005" y="45717"/>
                      <a:pt x="459571" y="102111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82" name="Google Shape;582;p6"/>
              <p:cNvSpPr/>
              <p:nvPr/>
            </p:nvSpPr>
            <p:spPr>
              <a:xfrm>
                <a:off x="8986030" y="2757731"/>
                <a:ext cx="393700" cy="374650"/>
              </a:xfrm>
              <a:custGeom>
                <a:rect b="b" l="l" r="r" t="t"/>
                <a:pathLst>
                  <a:path extrusionOk="0" h="374650" w="393700">
                    <a:moveTo>
                      <a:pt x="136545" y="124115"/>
                    </a:moveTo>
                    <a:cubicBezTo>
                      <a:pt x="228677" y="38231"/>
                      <a:pt x="340526" y="5617"/>
                      <a:pt x="399105" y="44009"/>
                    </a:cubicBezTo>
                    <a:cubicBezTo>
                      <a:pt x="395978" y="38356"/>
                      <a:pt x="392178" y="33103"/>
                      <a:pt x="387789" y="28363"/>
                    </a:cubicBezTo>
                    <a:cubicBezTo>
                      <a:pt x="335224" y="-28032"/>
                      <a:pt x="211037" y="2290"/>
                      <a:pt x="110415" y="96086"/>
                    </a:cubicBezTo>
                    <a:cubicBezTo>
                      <a:pt x="9793" y="189882"/>
                      <a:pt x="-29170" y="311630"/>
                      <a:pt x="23420" y="368024"/>
                    </a:cubicBezTo>
                    <a:cubicBezTo>
                      <a:pt x="27842" y="372733"/>
                      <a:pt x="32816" y="376891"/>
                      <a:pt x="38235" y="380407"/>
                    </a:cubicBezTo>
                    <a:cubicBezTo>
                      <a:pt x="4027" y="319282"/>
                      <a:pt x="44407" y="209998"/>
                      <a:pt x="136545" y="124115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83" name="Google Shape;583;p6"/>
              <p:cNvSpPr/>
              <p:nvPr/>
            </p:nvSpPr>
            <p:spPr>
              <a:xfrm>
                <a:off x="9259313" y="3652427"/>
                <a:ext cx="660400" cy="393700"/>
              </a:xfrm>
              <a:custGeom>
                <a:rect b="b" l="l" r="r" t="t"/>
                <a:pathLst>
                  <a:path extrusionOk="0" h="393700" w="660400">
                    <a:moveTo>
                      <a:pt x="654516" y="180539"/>
                    </a:moveTo>
                    <a:cubicBezTo>
                      <a:pt x="660171" y="280248"/>
                      <a:pt x="520529" y="369257"/>
                      <a:pt x="342617" y="379347"/>
                    </a:cubicBezTo>
                    <a:cubicBezTo>
                      <a:pt x="164704" y="389438"/>
                      <a:pt x="15894" y="316787"/>
                      <a:pt x="10239" y="217078"/>
                    </a:cubicBezTo>
                    <a:cubicBezTo>
                      <a:pt x="4584" y="117370"/>
                      <a:pt x="144226" y="28360"/>
                      <a:pt x="322139" y="18270"/>
                    </a:cubicBezTo>
                    <a:cubicBezTo>
                      <a:pt x="500051" y="8180"/>
                      <a:pt x="648861" y="80830"/>
                      <a:pt x="654516" y="180539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84" name="Google Shape;584;p6"/>
              <p:cNvSpPr/>
              <p:nvPr/>
            </p:nvSpPr>
            <p:spPr>
              <a:xfrm>
                <a:off x="9269395" y="3808400"/>
                <a:ext cx="641350" cy="222250"/>
              </a:xfrm>
              <a:custGeom>
                <a:rect b="b" l="l" r="r" t="t"/>
                <a:pathLst>
                  <a:path extrusionOk="0" h="222250" w="641350">
                    <a:moveTo>
                      <a:pt x="329710" y="173857"/>
                    </a:moveTo>
                    <a:cubicBezTo>
                      <a:pt x="166807" y="183090"/>
                      <a:pt x="28383" y="122942"/>
                      <a:pt x="1834" y="36189"/>
                    </a:cubicBezTo>
                    <a:cubicBezTo>
                      <a:pt x="270" y="44409"/>
                      <a:pt x="-296" y="52788"/>
                      <a:pt x="145" y="61144"/>
                    </a:cubicBezTo>
                    <a:cubicBezTo>
                      <a:pt x="5796" y="160839"/>
                      <a:pt x="154608" y="233502"/>
                      <a:pt x="332517" y="223412"/>
                    </a:cubicBezTo>
                    <a:cubicBezTo>
                      <a:pt x="510425" y="213322"/>
                      <a:pt x="650073" y="124314"/>
                      <a:pt x="644416" y="24606"/>
                    </a:cubicBezTo>
                    <a:cubicBezTo>
                      <a:pt x="643913" y="16252"/>
                      <a:pt x="642401" y="7991"/>
                      <a:pt x="639914" y="0"/>
                    </a:cubicBezTo>
                    <a:cubicBezTo>
                      <a:pt x="623346" y="89230"/>
                      <a:pt x="492613" y="164617"/>
                      <a:pt x="329710" y="173857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85" name="Google Shape;585;p6"/>
              <p:cNvSpPr/>
              <p:nvPr/>
            </p:nvSpPr>
            <p:spPr>
              <a:xfrm>
                <a:off x="9926284" y="986828"/>
                <a:ext cx="641350" cy="203200"/>
              </a:xfrm>
              <a:custGeom>
                <a:rect b="b" l="l" r="r" t="t"/>
                <a:pathLst>
                  <a:path extrusionOk="0" h="203200" w="641350">
                    <a:moveTo>
                      <a:pt x="316266" y="54572"/>
                    </a:moveTo>
                    <a:cubicBezTo>
                      <a:pt x="153707" y="21698"/>
                      <a:pt x="94016" y="22822"/>
                      <a:pt x="5809" y="0"/>
                    </a:cubicBezTo>
                    <a:cubicBezTo>
                      <a:pt x="3158" y="3048"/>
                      <a:pt x="1310" y="6711"/>
                      <a:pt x="437" y="10655"/>
                    </a:cubicBezTo>
                    <a:cubicBezTo>
                      <a:pt x="-8739" y="56026"/>
                      <a:pt x="127773" y="121907"/>
                      <a:pt x="305338" y="157817"/>
                    </a:cubicBezTo>
                    <a:cubicBezTo>
                      <a:pt x="482903" y="193726"/>
                      <a:pt x="637291" y="233293"/>
                      <a:pt x="646466" y="187922"/>
                    </a:cubicBezTo>
                    <a:cubicBezTo>
                      <a:pt x="647241" y="184112"/>
                      <a:pt x="478826" y="87446"/>
                      <a:pt x="316266" y="54572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86" name="Google Shape;586;p6"/>
              <p:cNvSpPr/>
              <p:nvPr/>
            </p:nvSpPr>
            <p:spPr>
              <a:xfrm>
                <a:off x="7782261" y="1461503"/>
                <a:ext cx="406400" cy="596900"/>
              </a:xfrm>
              <a:custGeom>
                <a:rect b="b" l="l" r="r" t="t"/>
                <a:pathLst>
                  <a:path extrusionOk="0" h="596900" w="406400">
                    <a:moveTo>
                      <a:pt x="91739" y="240297"/>
                    </a:moveTo>
                    <a:cubicBezTo>
                      <a:pt x="-7524" y="389833"/>
                      <a:pt x="2839" y="513347"/>
                      <a:pt x="0" y="585737"/>
                    </a:cubicBezTo>
                    <a:cubicBezTo>
                      <a:pt x="1701" y="589437"/>
                      <a:pt x="4361" y="592616"/>
                      <a:pt x="7703" y="594944"/>
                    </a:cubicBezTo>
                    <a:cubicBezTo>
                      <a:pt x="46266" y="620547"/>
                      <a:pt x="97625" y="479793"/>
                      <a:pt x="206039" y="316478"/>
                    </a:cubicBezTo>
                    <a:cubicBezTo>
                      <a:pt x="314452" y="153162"/>
                      <a:pt x="438862" y="29121"/>
                      <a:pt x="400291" y="3524"/>
                    </a:cubicBezTo>
                    <a:cubicBezTo>
                      <a:pt x="396850" y="1349"/>
                      <a:pt x="392892" y="133"/>
                      <a:pt x="388823" y="0"/>
                    </a:cubicBezTo>
                    <a:cubicBezTo>
                      <a:pt x="307639" y="43447"/>
                      <a:pt x="191002" y="90761"/>
                      <a:pt x="91739" y="240297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587" name="Google Shape;587;p6"/>
          <p:cNvGrpSpPr/>
          <p:nvPr/>
        </p:nvGrpSpPr>
        <p:grpSpPr>
          <a:xfrm rot="-907479">
            <a:off x="1345187" y="215396"/>
            <a:ext cx="506294" cy="294971"/>
            <a:chOff x="4376200" y="2476500"/>
            <a:chExt cx="2190750" cy="1276350"/>
          </a:xfrm>
        </p:grpSpPr>
        <p:sp>
          <p:nvSpPr>
            <p:cNvPr id="588" name="Google Shape;588;p6"/>
            <p:cNvSpPr/>
            <p:nvPr/>
          </p:nvSpPr>
          <p:spPr>
            <a:xfrm>
              <a:off x="4832350" y="2476500"/>
              <a:ext cx="1276350" cy="1276350"/>
            </a:xfrm>
            <a:custGeom>
              <a:rect b="b" l="l" r="r" t="t"/>
              <a:pathLst>
                <a:path extrusionOk="0" h="1276350" w="1276350">
                  <a:moveTo>
                    <a:pt x="1276350" y="638175"/>
                  </a:moveTo>
                  <a:cubicBezTo>
                    <a:pt x="1276350" y="990629"/>
                    <a:pt x="990629" y="1276350"/>
                    <a:pt x="638175" y="1276350"/>
                  </a:cubicBezTo>
                  <a:cubicBezTo>
                    <a:pt x="285721" y="1276350"/>
                    <a:pt x="0" y="990629"/>
                    <a:pt x="0" y="638175"/>
                  </a:cubicBezTo>
                  <a:cubicBezTo>
                    <a:pt x="0" y="285721"/>
                    <a:pt x="285721" y="0"/>
                    <a:pt x="638175" y="0"/>
                  </a:cubicBezTo>
                  <a:cubicBezTo>
                    <a:pt x="990629" y="0"/>
                    <a:pt x="1276350" y="285721"/>
                    <a:pt x="1276350" y="638175"/>
                  </a:cubicBezTo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20000">
                  <a:srgbClr val="FFFFFF"/>
                </a:gs>
                <a:gs pos="78000">
                  <a:srgbClr val="251047"/>
                </a:gs>
                <a:gs pos="100000">
                  <a:srgbClr val="251047"/>
                </a:gs>
              </a:gsLst>
              <a:lin ang="2700006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9" name="Google Shape;589;p6"/>
            <p:cNvSpPr/>
            <p:nvPr/>
          </p:nvSpPr>
          <p:spPr>
            <a:xfrm>
              <a:off x="4376200" y="2918085"/>
              <a:ext cx="2190750" cy="476250"/>
            </a:xfrm>
            <a:custGeom>
              <a:rect b="b" l="l" r="r" t="t"/>
              <a:pathLst>
                <a:path extrusionOk="0" h="476250" w="2190750">
                  <a:moveTo>
                    <a:pt x="2165195" y="135141"/>
                  </a:moveTo>
                  <a:cubicBezTo>
                    <a:pt x="2113125" y="67488"/>
                    <a:pt x="2003118" y="46552"/>
                    <a:pt x="1926372" y="30677"/>
                  </a:cubicBezTo>
                  <a:cubicBezTo>
                    <a:pt x="1852178" y="15635"/>
                    <a:pt x="1777093" y="5388"/>
                    <a:pt x="1701581" y="0"/>
                  </a:cubicBezTo>
                  <a:cubicBezTo>
                    <a:pt x="1705468" y="12008"/>
                    <a:pt x="1709043" y="24130"/>
                    <a:pt x="1712224" y="36455"/>
                  </a:cubicBezTo>
                  <a:cubicBezTo>
                    <a:pt x="1802591" y="56191"/>
                    <a:pt x="1891961" y="80315"/>
                    <a:pt x="1976956" y="114484"/>
                  </a:cubicBezTo>
                  <a:cubicBezTo>
                    <a:pt x="2067233" y="150781"/>
                    <a:pt x="2155022" y="188144"/>
                    <a:pt x="2032708" y="241332"/>
                  </a:cubicBezTo>
                  <a:cubicBezTo>
                    <a:pt x="1937046" y="282911"/>
                    <a:pt x="1828448" y="302133"/>
                    <a:pt x="1721558" y="314706"/>
                  </a:cubicBezTo>
                  <a:cubicBezTo>
                    <a:pt x="1674759" y="320205"/>
                    <a:pt x="1628271" y="324447"/>
                    <a:pt x="1583344" y="328676"/>
                  </a:cubicBezTo>
                  <a:cubicBezTo>
                    <a:pt x="1424829" y="343700"/>
                    <a:pt x="1265514" y="349758"/>
                    <a:pt x="1106326" y="350088"/>
                  </a:cubicBezTo>
                  <a:cubicBezTo>
                    <a:pt x="904333" y="350501"/>
                    <a:pt x="680241" y="353263"/>
                    <a:pt x="468545" y="322148"/>
                  </a:cubicBezTo>
                  <a:cubicBezTo>
                    <a:pt x="368796" y="308513"/>
                    <a:pt x="270780" y="284304"/>
                    <a:pt x="176153" y="249930"/>
                  </a:cubicBezTo>
                  <a:cubicBezTo>
                    <a:pt x="146428" y="238766"/>
                    <a:pt x="88523" y="222116"/>
                    <a:pt x="90390" y="186684"/>
                  </a:cubicBezTo>
                  <a:cubicBezTo>
                    <a:pt x="92085" y="154521"/>
                    <a:pt x="191888" y="121279"/>
                    <a:pt x="214913" y="112077"/>
                  </a:cubicBezTo>
                  <a:cubicBezTo>
                    <a:pt x="299133" y="78499"/>
                    <a:pt x="387538" y="54699"/>
                    <a:pt x="476806" y="35014"/>
                  </a:cubicBezTo>
                  <a:cubicBezTo>
                    <a:pt x="479833" y="23427"/>
                    <a:pt x="483179" y="11974"/>
                    <a:pt x="486845" y="654"/>
                  </a:cubicBezTo>
                  <a:cubicBezTo>
                    <a:pt x="377441" y="7696"/>
                    <a:pt x="267993" y="23457"/>
                    <a:pt x="165402" y="56490"/>
                  </a:cubicBezTo>
                  <a:cubicBezTo>
                    <a:pt x="104049" y="76244"/>
                    <a:pt x="8011" y="111734"/>
                    <a:pt x="499" y="189344"/>
                  </a:cubicBezTo>
                  <a:cubicBezTo>
                    <a:pt x="-9553" y="293103"/>
                    <a:pt x="134700" y="343776"/>
                    <a:pt x="210722" y="369627"/>
                  </a:cubicBezTo>
                  <a:cubicBezTo>
                    <a:pt x="306175" y="400984"/>
                    <a:pt x="404170" y="423996"/>
                    <a:pt x="503603" y="438404"/>
                  </a:cubicBezTo>
                  <a:cubicBezTo>
                    <a:pt x="551977" y="445916"/>
                    <a:pt x="600504" y="452095"/>
                    <a:pt x="648834" y="457511"/>
                  </a:cubicBezTo>
                  <a:cubicBezTo>
                    <a:pt x="947660" y="490878"/>
                    <a:pt x="1249285" y="490635"/>
                    <a:pt x="1548057" y="456787"/>
                  </a:cubicBezTo>
                  <a:cubicBezTo>
                    <a:pt x="1571400" y="454127"/>
                    <a:pt x="1622149" y="447897"/>
                    <a:pt x="1685434" y="437452"/>
                  </a:cubicBezTo>
                  <a:cubicBezTo>
                    <a:pt x="1911887" y="400088"/>
                    <a:pt x="2298863" y="308908"/>
                    <a:pt x="2165195" y="135141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3 columns">
  <p:cSld name="TITLE_AND_TWO_COLUMNS_1">
    <p:spTree>
      <p:nvGrpSpPr>
        <p:cNvPr id="590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p7"/>
          <p:cNvSpPr txBox="1"/>
          <p:nvPr>
            <p:ph type="title"/>
          </p:nvPr>
        </p:nvSpPr>
        <p:spPr>
          <a:xfrm>
            <a:off x="1315475" y="858500"/>
            <a:ext cx="6513000" cy="620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592" name="Google Shape;592;p7"/>
          <p:cNvSpPr txBox="1"/>
          <p:nvPr>
            <p:ph idx="1" type="body"/>
          </p:nvPr>
        </p:nvSpPr>
        <p:spPr>
          <a:xfrm>
            <a:off x="1315475" y="1577775"/>
            <a:ext cx="2078700" cy="2970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⋆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⋆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⋆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⋆"/>
              <a:defRPr sz="1800"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⋆"/>
              <a:defRPr sz="1800"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⋆"/>
              <a:defRPr sz="1800"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⋆"/>
              <a:defRPr sz="1800"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⋆"/>
              <a:defRPr sz="1800"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⋆"/>
              <a:defRPr sz="1800"/>
            </a:lvl9pPr>
          </a:lstStyle>
          <a:p/>
        </p:txBody>
      </p:sp>
      <p:sp>
        <p:nvSpPr>
          <p:cNvPr id="593" name="Google Shape;593;p7"/>
          <p:cNvSpPr txBox="1"/>
          <p:nvPr>
            <p:ph idx="2" type="body"/>
          </p:nvPr>
        </p:nvSpPr>
        <p:spPr>
          <a:xfrm>
            <a:off x="3500604" y="1577775"/>
            <a:ext cx="2078700" cy="2970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⋆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⋆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⋆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⋆"/>
              <a:defRPr sz="1800"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⋆"/>
              <a:defRPr sz="1800"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⋆"/>
              <a:defRPr sz="1800"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⋆"/>
              <a:defRPr sz="1800"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⋆"/>
              <a:defRPr sz="1800"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⋆"/>
              <a:defRPr sz="1800"/>
            </a:lvl9pPr>
          </a:lstStyle>
          <a:p/>
        </p:txBody>
      </p:sp>
      <p:sp>
        <p:nvSpPr>
          <p:cNvPr id="594" name="Google Shape;594;p7"/>
          <p:cNvSpPr txBox="1"/>
          <p:nvPr>
            <p:ph idx="3" type="body"/>
          </p:nvPr>
        </p:nvSpPr>
        <p:spPr>
          <a:xfrm>
            <a:off x="5685733" y="1577775"/>
            <a:ext cx="2078700" cy="2970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⋆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⋆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⋆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⋆"/>
              <a:defRPr sz="1800"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⋆"/>
              <a:defRPr sz="1800"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⋆"/>
              <a:defRPr sz="1800"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⋆"/>
              <a:defRPr sz="1800"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⋆"/>
              <a:defRPr sz="1800"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⋆"/>
              <a:defRPr sz="1800"/>
            </a:lvl9pPr>
          </a:lstStyle>
          <a:p/>
        </p:txBody>
      </p:sp>
      <p:sp>
        <p:nvSpPr>
          <p:cNvPr id="595" name="Google Shape;595;p7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596" name="Google Shape;596;p7"/>
          <p:cNvGrpSpPr/>
          <p:nvPr/>
        </p:nvGrpSpPr>
        <p:grpSpPr>
          <a:xfrm>
            <a:off x="8116071" y="3579918"/>
            <a:ext cx="571209" cy="571209"/>
            <a:chOff x="1911350" y="374650"/>
            <a:chExt cx="1739900" cy="1739900"/>
          </a:xfrm>
        </p:grpSpPr>
        <p:sp>
          <p:nvSpPr>
            <p:cNvPr id="597" name="Google Shape;597;p7"/>
            <p:cNvSpPr/>
            <p:nvPr/>
          </p:nvSpPr>
          <p:spPr>
            <a:xfrm>
              <a:off x="1911350" y="374650"/>
              <a:ext cx="1739900" cy="1739900"/>
            </a:xfrm>
            <a:custGeom>
              <a:rect b="b" l="l" r="r" t="t"/>
              <a:pathLst>
                <a:path extrusionOk="0" h="1739900" w="1739900">
                  <a:moveTo>
                    <a:pt x="1739900" y="869950"/>
                  </a:moveTo>
                  <a:cubicBezTo>
                    <a:pt x="1739900" y="1350410"/>
                    <a:pt x="1350410" y="1739900"/>
                    <a:pt x="869950" y="1739900"/>
                  </a:cubicBezTo>
                  <a:cubicBezTo>
                    <a:pt x="389490" y="1739900"/>
                    <a:pt x="0" y="1350410"/>
                    <a:pt x="0" y="869950"/>
                  </a:cubicBezTo>
                  <a:cubicBezTo>
                    <a:pt x="0" y="389490"/>
                    <a:pt x="389490" y="0"/>
                    <a:pt x="869950" y="0"/>
                  </a:cubicBezTo>
                  <a:cubicBezTo>
                    <a:pt x="1350410" y="0"/>
                    <a:pt x="1739900" y="389490"/>
                    <a:pt x="1739900" y="869950"/>
                  </a:cubicBezTo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20000">
                  <a:srgbClr val="FFFFFF"/>
                </a:gs>
                <a:gs pos="78000">
                  <a:srgbClr val="0F264C"/>
                </a:gs>
                <a:gs pos="100000">
                  <a:srgbClr val="0F264C"/>
                </a:gs>
              </a:gsLst>
              <a:lin ang="2698631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598" name="Google Shape;598;p7"/>
            <p:cNvGrpSpPr/>
            <p:nvPr/>
          </p:nvGrpSpPr>
          <p:grpSpPr>
            <a:xfrm>
              <a:off x="1911350" y="534943"/>
              <a:ext cx="1733550" cy="1506282"/>
              <a:chOff x="1911350" y="534943"/>
              <a:chExt cx="1733550" cy="1506282"/>
            </a:xfrm>
          </p:grpSpPr>
          <p:sp>
            <p:nvSpPr>
              <p:cNvPr id="599" name="Google Shape;599;p7"/>
              <p:cNvSpPr/>
              <p:nvPr/>
            </p:nvSpPr>
            <p:spPr>
              <a:xfrm>
                <a:off x="1971154" y="1537243"/>
                <a:ext cx="1612900" cy="260350"/>
              </a:xfrm>
              <a:custGeom>
                <a:rect b="b" l="l" r="r" t="t"/>
                <a:pathLst>
                  <a:path extrusionOk="0" h="260350" w="1612900">
                    <a:moveTo>
                      <a:pt x="1582356" y="22418"/>
                    </a:moveTo>
                    <a:cubicBezTo>
                      <a:pt x="1560182" y="17711"/>
                      <a:pt x="1537913" y="13611"/>
                      <a:pt x="1515548" y="10118"/>
                    </a:cubicBezTo>
                    <a:cubicBezTo>
                      <a:pt x="1504347" y="8404"/>
                      <a:pt x="1493139" y="6715"/>
                      <a:pt x="1481823" y="5375"/>
                    </a:cubicBezTo>
                    <a:lnTo>
                      <a:pt x="1464786" y="3343"/>
                    </a:lnTo>
                    <a:cubicBezTo>
                      <a:pt x="1459071" y="2759"/>
                      <a:pt x="1453357" y="2174"/>
                      <a:pt x="1447007" y="1831"/>
                    </a:cubicBezTo>
                    <a:cubicBezTo>
                      <a:pt x="1397211" y="-2367"/>
                      <a:pt x="1347071" y="662"/>
                      <a:pt x="1298143" y="10823"/>
                    </a:cubicBezTo>
                    <a:cubicBezTo>
                      <a:pt x="1250901" y="20797"/>
                      <a:pt x="1204718" y="35256"/>
                      <a:pt x="1160221" y="54003"/>
                    </a:cubicBezTo>
                    <a:cubicBezTo>
                      <a:pt x="1117137" y="71542"/>
                      <a:pt x="1076789" y="90084"/>
                      <a:pt x="1038416" y="110239"/>
                    </a:cubicBezTo>
                    <a:cubicBezTo>
                      <a:pt x="999947" y="130152"/>
                      <a:pt x="962984" y="151304"/>
                      <a:pt x="924433" y="169605"/>
                    </a:cubicBezTo>
                    <a:cubicBezTo>
                      <a:pt x="914724" y="174450"/>
                      <a:pt x="905383" y="178279"/>
                      <a:pt x="895693" y="182305"/>
                    </a:cubicBezTo>
                    <a:cubicBezTo>
                      <a:pt x="890867" y="184261"/>
                      <a:pt x="886066" y="186451"/>
                      <a:pt x="881170" y="188242"/>
                    </a:cubicBezTo>
                    <a:lnTo>
                      <a:pt x="866350" y="193144"/>
                    </a:lnTo>
                    <a:cubicBezTo>
                      <a:pt x="861397" y="194833"/>
                      <a:pt x="856399" y="196319"/>
                      <a:pt x="851383" y="197894"/>
                    </a:cubicBezTo>
                    <a:cubicBezTo>
                      <a:pt x="846353" y="199285"/>
                      <a:pt x="841273" y="200434"/>
                      <a:pt x="836187" y="201666"/>
                    </a:cubicBezTo>
                    <a:cubicBezTo>
                      <a:pt x="826027" y="204195"/>
                      <a:pt x="815729" y="206137"/>
                      <a:pt x="805345" y="207482"/>
                    </a:cubicBezTo>
                    <a:cubicBezTo>
                      <a:pt x="763626" y="213638"/>
                      <a:pt x="721145" y="212347"/>
                      <a:pt x="679876" y="203672"/>
                    </a:cubicBezTo>
                    <a:cubicBezTo>
                      <a:pt x="638278" y="194193"/>
                      <a:pt x="598255" y="178796"/>
                      <a:pt x="561029" y="157952"/>
                    </a:cubicBezTo>
                    <a:cubicBezTo>
                      <a:pt x="523012" y="137912"/>
                      <a:pt x="486359" y="114773"/>
                      <a:pt x="447523" y="95024"/>
                    </a:cubicBezTo>
                    <a:cubicBezTo>
                      <a:pt x="408067" y="74627"/>
                      <a:pt x="366814" y="57913"/>
                      <a:pt x="324288" y="45094"/>
                    </a:cubicBezTo>
                    <a:cubicBezTo>
                      <a:pt x="280098" y="31061"/>
                      <a:pt x="234751" y="20976"/>
                      <a:pt x="188779" y="14957"/>
                    </a:cubicBezTo>
                    <a:cubicBezTo>
                      <a:pt x="141633" y="8820"/>
                      <a:pt x="93880" y="8998"/>
                      <a:pt x="46780" y="15484"/>
                    </a:cubicBezTo>
                    <a:cubicBezTo>
                      <a:pt x="31036" y="17835"/>
                      <a:pt x="15422" y="20991"/>
                      <a:pt x="0" y="24939"/>
                    </a:cubicBezTo>
                    <a:cubicBezTo>
                      <a:pt x="9944" y="50301"/>
                      <a:pt x="21035" y="75066"/>
                      <a:pt x="33274" y="99234"/>
                    </a:cubicBezTo>
                    <a:cubicBezTo>
                      <a:pt x="36639" y="100066"/>
                      <a:pt x="40075" y="100809"/>
                      <a:pt x="43434" y="101679"/>
                    </a:cubicBezTo>
                    <a:cubicBezTo>
                      <a:pt x="83839" y="111890"/>
                      <a:pt x="122606" y="123904"/>
                      <a:pt x="161188" y="137410"/>
                    </a:cubicBezTo>
                    <a:cubicBezTo>
                      <a:pt x="199771" y="150917"/>
                      <a:pt x="238195" y="165547"/>
                      <a:pt x="277571" y="180717"/>
                    </a:cubicBezTo>
                    <a:cubicBezTo>
                      <a:pt x="317677" y="197002"/>
                      <a:pt x="358872" y="210461"/>
                      <a:pt x="400857" y="220995"/>
                    </a:cubicBezTo>
                    <a:cubicBezTo>
                      <a:pt x="445254" y="231318"/>
                      <a:pt x="490288" y="238683"/>
                      <a:pt x="535661" y="243042"/>
                    </a:cubicBezTo>
                    <a:cubicBezTo>
                      <a:pt x="581635" y="247767"/>
                      <a:pt x="627393" y="251361"/>
                      <a:pt x="672630" y="254987"/>
                    </a:cubicBezTo>
                    <a:cubicBezTo>
                      <a:pt x="717867" y="258613"/>
                      <a:pt x="763099" y="261394"/>
                      <a:pt x="808946" y="261578"/>
                    </a:cubicBezTo>
                    <a:lnTo>
                      <a:pt x="817544" y="261629"/>
                    </a:lnTo>
                    <a:cubicBezTo>
                      <a:pt x="820426" y="261737"/>
                      <a:pt x="823303" y="261813"/>
                      <a:pt x="826167" y="261686"/>
                    </a:cubicBezTo>
                    <a:lnTo>
                      <a:pt x="843413" y="261229"/>
                    </a:lnTo>
                    <a:cubicBezTo>
                      <a:pt x="849179" y="261102"/>
                      <a:pt x="855002" y="261229"/>
                      <a:pt x="860781" y="261013"/>
                    </a:cubicBezTo>
                    <a:cubicBezTo>
                      <a:pt x="866540" y="260657"/>
                      <a:pt x="872312" y="260277"/>
                      <a:pt x="878129" y="260061"/>
                    </a:cubicBezTo>
                    <a:lnTo>
                      <a:pt x="895623" y="259267"/>
                    </a:lnTo>
                    <a:cubicBezTo>
                      <a:pt x="901452" y="258905"/>
                      <a:pt x="907237" y="258308"/>
                      <a:pt x="913079" y="257825"/>
                    </a:cubicBezTo>
                    <a:cubicBezTo>
                      <a:pt x="924655" y="256695"/>
                      <a:pt x="936739" y="256111"/>
                      <a:pt x="947960" y="254530"/>
                    </a:cubicBezTo>
                    <a:cubicBezTo>
                      <a:pt x="993476" y="249779"/>
                      <a:pt x="1038646" y="242146"/>
                      <a:pt x="1083196" y="231676"/>
                    </a:cubicBezTo>
                    <a:cubicBezTo>
                      <a:pt x="1126928" y="221586"/>
                      <a:pt x="1168127" y="208308"/>
                      <a:pt x="1208113" y="198294"/>
                    </a:cubicBezTo>
                    <a:cubicBezTo>
                      <a:pt x="1246325" y="188498"/>
                      <a:pt x="1285195" y="181477"/>
                      <a:pt x="1324419" y="177288"/>
                    </a:cubicBezTo>
                    <a:cubicBezTo>
                      <a:pt x="1361901" y="173560"/>
                      <a:pt x="1399586" y="172288"/>
                      <a:pt x="1437233" y="173478"/>
                    </a:cubicBezTo>
                    <a:lnTo>
                      <a:pt x="1542586" y="176933"/>
                    </a:lnTo>
                    <a:cubicBezTo>
                      <a:pt x="1572351" y="130592"/>
                      <a:pt x="1597635" y="81522"/>
                      <a:pt x="1618094" y="30387"/>
                    </a:cubicBezTo>
                    <a:cubicBezTo>
                      <a:pt x="1606207" y="27547"/>
                      <a:pt x="1594294" y="24890"/>
                      <a:pt x="1582356" y="22418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00" name="Google Shape;600;p7"/>
              <p:cNvSpPr/>
              <p:nvPr/>
            </p:nvSpPr>
            <p:spPr>
              <a:xfrm>
                <a:off x="2230672" y="1768175"/>
                <a:ext cx="1181100" cy="273050"/>
              </a:xfrm>
              <a:custGeom>
                <a:rect b="b" l="l" r="r" t="t"/>
                <a:pathLst>
                  <a:path extrusionOk="0" h="273050" w="1181100">
                    <a:moveTo>
                      <a:pt x="1185767" y="70830"/>
                    </a:moveTo>
                    <a:cubicBezTo>
                      <a:pt x="1168432" y="60251"/>
                      <a:pt x="1150372" y="49691"/>
                      <a:pt x="1130617" y="39797"/>
                    </a:cubicBezTo>
                    <a:cubicBezTo>
                      <a:pt x="1097899" y="23007"/>
                      <a:pt x="1062880" y="11142"/>
                      <a:pt x="1026693" y="4587"/>
                    </a:cubicBezTo>
                    <a:cubicBezTo>
                      <a:pt x="1016865" y="2804"/>
                      <a:pt x="1006939" y="1606"/>
                      <a:pt x="996969" y="999"/>
                    </a:cubicBezTo>
                    <a:lnTo>
                      <a:pt x="981774" y="122"/>
                    </a:lnTo>
                    <a:cubicBezTo>
                      <a:pt x="976694" y="-201"/>
                      <a:pt x="971563" y="205"/>
                      <a:pt x="966445" y="332"/>
                    </a:cubicBezTo>
                    <a:lnTo>
                      <a:pt x="951040" y="967"/>
                    </a:lnTo>
                    <a:cubicBezTo>
                      <a:pt x="945890" y="1158"/>
                      <a:pt x="940753" y="2148"/>
                      <a:pt x="935596" y="2745"/>
                    </a:cubicBezTo>
                    <a:cubicBezTo>
                      <a:pt x="925512" y="4040"/>
                      <a:pt x="915508" y="5898"/>
                      <a:pt x="905631" y="8308"/>
                    </a:cubicBezTo>
                    <a:cubicBezTo>
                      <a:pt x="900608" y="9292"/>
                      <a:pt x="896169" y="10746"/>
                      <a:pt x="891477" y="12080"/>
                    </a:cubicBezTo>
                    <a:cubicBezTo>
                      <a:pt x="886784" y="13413"/>
                      <a:pt x="882104" y="14753"/>
                      <a:pt x="877659" y="16239"/>
                    </a:cubicBezTo>
                    <a:cubicBezTo>
                      <a:pt x="869023" y="19471"/>
                      <a:pt x="859822" y="22360"/>
                      <a:pt x="851770" y="26024"/>
                    </a:cubicBezTo>
                    <a:lnTo>
                      <a:pt x="839369" y="31320"/>
                    </a:lnTo>
                    <a:lnTo>
                      <a:pt x="827577" y="36959"/>
                    </a:lnTo>
                    <a:cubicBezTo>
                      <a:pt x="819601" y="40699"/>
                      <a:pt x="812336" y="44719"/>
                      <a:pt x="804869" y="48668"/>
                    </a:cubicBezTo>
                    <a:cubicBezTo>
                      <a:pt x="775507" y="64804"/>
                      <a:pt x="749624" y="81612"/>
                      <a:pt x="724548" y="96293"/>
                    </a:cubicBezTo>
                    <a:cubicBezTo>
                      <a:pt x="712007" y="103767"/>
                      <a:pt x="699897" y="110263"/>
                      <a:pt x="687934" y="116582"/>
                    </a:cubicBezTo>
                    <a:lnTo>
                      <a:pt x="679139" y="121065"/>
                    </a:lnTo>
                    <a:cubicBezTo>
                      <a:pt x="676199" y="122709"/>
                      <a:pt x="673322" y="124240"/>
                      <a:pt x="670490" y="125573"/>
                    </a:cubicBezTo>
                    <a:cubicBezTo>
                      <a:pt x="667646" y="127008"/>
                      <a:pt x="664775" y="128348"/>
                      <a:pt x="661905" y="129917"/>
                    </a:cubicBezTo>
                    <a:cubicBezTo>
                      <a:pt x="658870" y="131421"/>
                      <a:pt x="655511" y="132844"/>
                      <a:pt x="652317" y="134323"/>
                    </a:cubicBezTo>
                    <a:cubicBezTo>
                      <a:pt x="626510" y="146204"/>
                      <a:pt x="599345" y="158911"/>
                      <a:pt x="570637" y="169560"/>
                    </a:cubicBezTo>
                    <a:cubicBezTo>
                      <a:pt x="541798" y="180438"/>
                      <a:pt x="511818" y="188011"/>
                      <a:pt x="481273" y="192134"/>
                    </a:cubicBezTo>
                    <a:cubicBezTo>
                      <a:pt x="450606" y="196139"/>
                      <a:pt x="419560" y="196316"/>
                      <a:pt x="388849" y="192661"/>
                    </a:cubicBezTo>
                    <a:cubicBezTo>
                      <a:pt x="357432" y="188285"/>
                      <a:pt x="326536" y="180759"/>
                      <a:pt x="296628" y="170195"/>
                    </a:cubicBezTo>
                    <a:cubicBezTo>
                      <a:pt x="266132" y="159316"/>
                      <a:pt x="235046" y="150170"/>
                      <a:pt x="203518" y="142801"/>
                    </a:cubicBezTo>
                    <a:cubicBezTo>
                      <a:pt x="171821" y="136289"/>
                      <a:pt x="139413" y="133916"/>
                      <a:pt x="107105" y="135740"/>
                    </a:cubicBezTo>
                    <a:cubicBezTo>
                      <a:pt x="73929" y="137007"/>
                      <a:pt x="40921" y="141096"/>
                      <a:pt x="8439" y="147963"/>
                    </a:cubicBezTo>
                    <a:cubicBezTo>
                      <a:pt x="5620" y="148598"/>
                      <a:pt x="2813" y="149233"/>
                      <a:pt x="0" y="149906"/>
                    </a:cubicBezTo>
                    <a:cubicBezTo>
                      <a:pt x="62760" y="201304"/>
                      <a:pt x="132403" y="243669"/>
                      <a:pt x="206902" y="275770"/>
                    </a:cubicBezTo>
                    <a:cubicBezTo>
                      <a:pt x="234912" y="271757"/>
                      <a:pt x="263417" y="264911"/>
                      <a:pt x="292094" y="258853"/>
                    </a:cubicBezTo>
                    <a:cubicBezTo>
                      <a:pt x="323405" y="251499"/>
                      <a:pt x="355258" y="246679"/>
                      <a:pt x="387344" y="244439"/>
                    </a:cubicBezTo>
                    <a:cubicBezTo>
                      <a:pt x="419076" y="242876"/>
                      <a:pt x="450877" y="243462"/>
                      <a:pt x="482530" y="246192"/>
                    </a:cubicBezTo>
                    <a:cubicBezTo>
                      <a:pt x="514477" y="248604"/>
                      <a:pt x="546888" y="253354"/>
                      <a:pt x="580377" y="257139"/>
                    </a:cubicBezTo>
                    <a:cubicBezTo>
                      <a:pt x="614532" y="261549"/>
                      <a:pt x="649044" y="262525"/>
                      <a:pt x="683393" y="260054"/>
                    </a:cubicBezTo>
                    <a:cubicBezTo>
                      <a:pt x="687781" y="259647"/>
                      <a:pt x="692055" y="259361"/>
                      <a:pt x="696570" y="258841"/>
                    </a:cubicBezTo>
                    <a:cubicBezTo>
                      <a:pt x="701218" y="258206"/>
                      <a:pt x="705828" y="257323"/>
                      <a:pt x="710483" y="256542"/>
                    </a:cubicBezTo>
                    <a:cubicBezTo>
                      <a:pt x="719969" y="255113"/>
                      <a:pt x="728491" y="252802"/>
                      <a:pt x="737508" y="250636"/>
                    </a:cubicBezTo>
                    <a:cubicBezTo>
                      <a:pt x="754780" y="245823"/>
                      <a:pt x="771589" y="240407"/>
                      <a:pt x="787451" y="234761"/>
                    </a:cubicBezTo>
                    <a:cubicBezTo>
                      <a:pt x="851154" y="212282"/>
                      <a:pt x="906723" y="188660"/>
                      <a:pt x="950455" y="174303"/>
                    </a:cubicBezTo>
                    <a:cubicBezTo>
                      <a:pt x="960748" y="170866"/>
                      <a:pt x="971230" y="168025"/>
                      <a:pt x="981850" y="165794"/>
                    </a:cubicBezTo>
                    <a:cubicBezTo>
                      <a:pt x="984517" y="165292"/>
                      <a:pt x="987133" y="164397"/>
                      <a:pt x="989876" y="164010"/>
                    </a:cubicBezTo>
                    <a:lnTo>
                      <a:pt x="998131" y="162771"/>
                    </a:lnTo>
                    <a:cubicBezTo>
                      <a:pt x="1003805" y="161782"/>
                      <a:pt x="1009529" y="161101"/>
                      <a:pt x="1015276" y="160733"/>
                    </a:cubicBezTo>
                    <a:cubicBezTo>
                      <a:pt x="1039222" y="158966"/>
                      <a:pt x="1063272" y="159142"/>
                      <a:pt x="1087190" y="161260"/>
                    </a:cubicBezTo>
                    <a:cubicBezTo>
                      <a:pt x="1122308" y="133676"/>
                      <a:pt x="1155263" y="103444"/>
                      <a:pt x="1185767" y="70830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01" name="Google Shape;601;p7"/>
              <p:cNvSpPr/>
              <p:nvPr/>
            </p:nvSpPr>
            <p:spPr>
              <a:xfrm>
                <a:off x="2166976" y="534943"/>
                <a:ext cx="1212850" cy="266700"/>
              </a:xfrm>
              <a:custGeom>
                <a:rect b="b" l="l" r="r" t="t"/>
                <a:pathLst>
                  <a:path extrusionOk="0" h="266700" w="1212850">
                    <a:moveTo>
                      <a:pt x="14433" y="106712"/>
                    </a:moveTo>
                    <a:cubicBezTo>
                      <a:pt x="28003" y="117545"/>
                      <a:pt x="41910" y="128086"/>
                      <a:pt x="56172" y="138132"/>
                    </a:cubicBezTo>
                    <a:cubicBezTo>
                      <a:pt x="70777" y="147542"/>
                      <a:pt x="85591" y="156699"/>
                      <a:pt x="100724" y="165310"/>
                    </a:cubicBezTo>
                    <a:cubicBezTo>
                      <a:pt x="116180" y="173190"/>
                      <a:pt x="131648" y="181185"/>
                      <a:pt x="147809" y="187573"/>
                    </a:cubicBezTo>
                    <a:cubicBezTo>
                      <a:pt x="164129" y="193595"/>
                      <a:pt x="180819" y="198560"/>
                      <a:pt x="197777" y="202438"/>
                    </a:cubicBezTo>
                    <a:cubicBezTo>
                      <a:pt x="214946" y="205782"/>
                      <a:pt x="232274" y="208251"/>
                      <a:pt x="249694" y="209836"/>
                    </a:cubicBezTo>
                    <a:cubicBezTo>
                      <a:pt x="267265" y="210922"/>
                      <a:pt x="284740" y="211677"/>
                      <a:pt x="302050" y="212211"/>
                    </a:cubicBezTo>
                    <a:cubicBezTo>
                      <a:pt x="319538" y="212071"/>
                      <a:pt x="336664" y="212509"/>
                      <a:pt x="353593" y="213150"/>
                    </a:cubicBezTo>
                    <a:cubicBezTo>
                      <a:pt x="370643" y="213195"/>
                      <a:pt x="387293" y="214420"/>
                      <a:pt x="403822" y="215983"/>
                    </a:cubicBezTo>
                    <a:cubicBezTo>
                      <a:pt x="420427" y="217037"/>
                      <a:pt x="436778" y="219304"/>
                      <a:pt x="453104" y="221837"/>
                    </a:cubicBezTo>
                    <a:cubicBezTo>
                      <a:pt x="469493" y="223837"/>
                      <a:pt x="485788" y="226759"/>
                      <a:pt x="502133" y="229940"/>
                    </a:cubicBezTo>
                    <a:cubicBezTo>
                      <a:pt x="510330" y="231210"/>
                      <a:pt x="518503" y="233013"/>
                      <a:pt x="526726" y="234518"/>
                    </a:cubicBezTo>
                    <a:lnTo>
                      <a:pt x="551415" y="240005"/>
                    </a:lnTo>
                    <a:cubicBezTo>
                      <a:pt x="567925" y="243180"/>
                      <a:pt x="584581" y="247320"/>
                      <a:pt x="601389" y="251098"/>
                    </a:cubicBezTo>
                    <a:cubicBezTo>
                      <a:pt x="618192" y="254413"/>
                      <a:pt x="635171" y="258013"/>
                      <a:pt x="652285" y="261004"/>
                    </a:cubicBezTo>
                    <a:cubicBezTo>
                      <a:pt x="669373" y="263436"/>
                      <a:pt x="686625" y="265709"/>
                      <a:pt x="703917" y="267113"/>
                    </a:cubicBezTo>
                    <a:cubicBezTo>
                      <a:pt x="712546" y="267532"/>
                      <a:pt x="721201" y="267932"/>
                      <a:pt x="729843" y="268002"/>
                    </a:cubicBezTo>
                    <a:cubicBezTo>
                      <a:pt x="738499" y="268180"/>
                      <a:pt x="747173" y="268326"/>
                      <a:pt x="755821" y="268065"/>
                    </a:cubicBezTo>
                    <a:lnTo>
                      <a:pt x="807657" y="264598"/>
                    </a:lnTo>
                    <a:lnTo>
                      <a:pt x="859511" y="258693"/>
                    </a:lnTo>
                    <a:cubicBezTo>
                      <a:pt x="876656" y="255797"/>
                      <a:pt x="893940" y="253073"/>
                      <a:pt x="911111" y="249745"/>
                    </a:cubicBezTo>
                    <a:cubicBezTo>
                      <a:pt x="928097" y="245688"/>
                      <a:pt x="945115" y="241535"/>
                      <a:pt x="961911" y="236652"/>
                    </a:cubicBezTo>
                    <a:cubicBezTo>
                      <a:pt x="978548" y="231187"/>
                      <a:pt x="995028" y="225260"/>
                      <a:pt x="1011352" y="218872"/>
                    </a:cubicBezTo>
                    <a:cubicBezTo>
                      <a:pt x="1076214" y="191577"/>
                      <a:pt x="1136046" y="153610"/>
                      <a:pt x="1188364" y="106547"/>
                    </a:cubicBezTo>
                    <a:cubicBezTo>
                      <a:pt x="1197496" y="98012"/>
                      <a:pt x="1206360" y="89268"/>
                      <a:pt x="1215111" y="80467"/>
                    </a:cubicBezTo>
                    <a:cubicBezTo>
                      <a:pt x="1184600" y="51327"/>
                      <a:pt x="1152020" y="24434"/>
                      <a:pt x="1117625" y="0"/>
                    </a:cubicBezTo>
                    <a:cubicBezTo>
                      <a:pt x="1061275" y="21260"/>
                      <a:pt x="1005865" y="39814"/>
                      <a:pt x="950620" y="58007"/>
                    </a:cubicBezTo>
                    <a:cubicBezTo>
                      <a:pt x="936435" y="62351"/>
                      <a:pt x="922414" y="67075"/>
                      <a:pt x="908552" y="72314"/>
                    </a:cubicBezTo>
                    <a:cubicBezTo>
                      <a:pt x="894410" y="76759"/>
                      <a:pt x="880440" y="81801"/>
                      <a:pt x="866457" y="87014"/>
                    </a:cubicBezTo>
                    <a:cubicBezTo>
                      <a:pt x="852291" y="91611"/>
                      <a:pt x="838181" y="96634"/>
                      <a:pt x="823982" y="101581"/>
                    </a:cubicBezTo>
                    <a:lnTo>
                      <a:pt x="780802" y="114916"/>
                    </a:lnTo>
                    <a:lnTo>
                      <a:pt x="736835" y="126448"/>
                    </a:lnTo>
                    <a:cubicBezTo>
                      <a:pt x="722052" y="129889"/>
                      <a:pt x="707237" y="133693"/>
                      <a:pt x="692385" y="138157"/>
                    </a:cubicBezTo>
                    <a:cubicBezTo>
                      <a:pt x="677458" y="141967"/>
                      <a:pt x="662430" y="146179"/>
                      <a:pt x="647300" y="150793"/>
                    </a:cubicBezTo>
                    <a:lnTo>
                      <a:pt x="601256" y="163011"/>
                    </a:lnTo>
                    <a:cubicBezTo>
                      <a:pt x="585749" y="166484"/>
                      <a:pt x="570071" y="169609"/>
                      <a:pt x="554266" y="172180"/>
                    </a:cubicBezTo>
                    <a:cubicBezTo>
                      <a:pt x="538499" y="174314"/>
                      <a:pt x="522656" y="175406"/>
                      <a:pt x="506774" y="176092"/>
                    </a:cubicBezTo>
                    <a:cubicBezTo>
                      <a:pt x="490953" y="176120"/>
                      <a:pt x="475141" y="175353"/>
                      <a:pt x="459397" y="173793"/>
                    </a:cubicBezTo>
                    <a:cubicBezTo>
                      <a:pt x="443708" y="171810"/>
                      <a:pt x="428155" y="168869"/>
                      <a:pt x="412826" y="164986"/>
                    </a:cubicBezTo>
                    <a:cubicBezTo>
                      <a:pt x="397540" y="160585"/>
                      <a:pt x="382554" y="155199"/>
                      <a:pt x="367963" y="148863"/>
                    </a:cubicBezTo>
                    <a:cubicBezTo>
                      <a:pt x="353396" y="142240"/>
                      <a:pt x="339268" y="134398"/>
                      <a:pt x="325374" y="126543"/>
                    </a:cubicBezTo>
                    <a:cubicBezTo>
                      <a:pt x="311563" y="118358"/>
                      <a:pt x="298196" y="109398"/>
                      <a:pt x="284772" y="101308"/>
                    </a:cubicBezTo>
                    <a:lnTo>
                      <a:pt x="265017" y="88494"/>
                    </a:lnTo>
                    <a:cubicBezTo>
                      <a:pt x="258407" y="84417"/>
                      <a:pt x="251828" y="80391"/>
                      <a:pt x="245148" y="76727"/>
                    </a:cubicBezTo>
                    <a:cubicBezTo>
                      <a:pt x="232267" y="68796"/>
                      <a:pt x="218937" y="61619"/>
                      <a:pt x="205226" y="55232"/>
                    </a:cubicBezTo>
                    <a:cubicBezTo>
                      <a:pt x="191891" y="48400"/>
                      <a:pt x="178219" y="42412"/>
                      <a:pt x="164332" y="36735"/>
                    </a:cubicBezTo>
                    <a:cubicBezTo>
                      <a:pt x="150692" y="30620"/>
                      <a:pt x="137109" y="24359"/>
                      <a:pt x="123057" y="18739"/>
                    </a:cubicBezTo>
                    <a:cubicBezTo>
                      <a:pt x="115310" y="15221"/>
                      <a:pt x="107518" y="11716"/>
                      <a:pt x="99657" y="8280"/>
                    </a:cubicBezTo>
                    <a:cubicBezTo>
                      <a:pt x="64347" y="34222"/>
                      <a:pt x="31034" y="62778"/>
                      <a:pt x="0" y="93707"/>
                    </a:cubicBezTo>
                    <a:cubicBezTo>
                      <a:pt x="4775" y="98082"/>
                      <a:pt x="9544" y="102464"/>
                      <a:pt x="14433" y="106712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02" name="Google Shape;602;p7"/>
              <p:cNvSpPr/>
              <p:nvPr/>
            </p:nvSpPr>
            <p:spPr>
              <a:xfrm>
                <a:off x="1941919" y="733469"/>
                <a:ext cx="1625600" cy="419100"/>
              </a:xfrm>
              <a:custGeom>
                <a:rect b="b" l="l" r="r" t="t"/>
                <a:pathLst>
                  <a:path extrusionOk="0" h="419100" w="1625600">
                    <a:moveTo>
                      <a:pt x="126911" y="259817"/>
                    </a:moveTo>
                    <a:cubicBezTo>
                      <a:pt x="141237" y="257499"/>
                      <a:pt x="155486" y="255264"/>
                      <a:pt x="169850" y="253340"/>
                    </a:cubicBezTo>
                    <a:lnTo>
                      <a:pt x="191332" y="250482"/>
                    </a:lnTo>
                    <a:cubicBezTo>
                      <a:pt x="198488" y="249688"/>
                      <a:pt x="205619" y="249003"/>
                      <a:pt x="212820" y="248082"/>
                    </a:cubicBezTo>
                    <a:cubicBezTo>
                      <a:pt x="227120" y="246628"/>
                      <a:pt x="241503" y="245396"/>
                      <a:pt x="255753" y="244951"/>
                    </a:cubicBezTo>
                    <a:cubicBezTo>
                      <a:pt x="262960" y="244520"/>
                      <a:pt x="270015" y="244545"/>
                      <a:pt x="277133" y="244532"/>
                    </a:cubicBezTo>
                    <a:cubicBezTo>
                      <a:pt x="280708" y="244532"/>
                      <a:pt x="284239" y="244411"/>
                      <a:pt x="287884" y="244570"/>
                    </a:cubicBezTo>
                    <a:lnTo>
                      <a:pt x="298882" y="245205"/>
                    </a:lnTo>
                    <a:cubicBezTo>
                      <a:pt x="359137" y="247908"/>
                      <a:pt x="418757" y="258692"/>
                      <a:pt x="476142" y="277266"/>
                    </a:cubicBezTo>
                    <a:cubicBezTo>
                      <a:pt x="505352" y="286353"/>
                      <a:pt x="534264" y="297002"/>
                      <a:pt x="563093" y="308445"/>
                    </a:cubicBezTo>
                    <a:cubicBezTo>
                      <a:pt x="592004" y="319557"/>
                      <a:pt x="620719" y="331724"/>
                      <a:pt x="650088" y="343230"/>
                    </a:cubicBezTo>
                    <a:cubicBezTo>
                      <a:pt x="708571" y="366306"/>
                      <a:pt x="768744" y="390004"/>
                      <a:pt x="833603" y="404768"/>
                    </a:cubicBezTo>
                    <a:cubicBezTo>
                      <a:pt x="849662" y="409213"/>
                      <a:pt x="866229" y="411378"/>
                      <a:pt x="882815" y="414293"/>
                    </a:cubicBezTo>
                    <a:cubicBezTo>
                      <a:pt x="899474" y="417118"/>
                      <a:pt x="916284" y="418971"/>
                      <a:pt x="933158" y="419843"/>
                    </a:cubicBezTo>
                    <a:lnTo>
                      <a:pt x="945858" y="420827"/>
                    </a:lnTo>
                    <a:lnTo>
                      <a:pt x="952208" y="421310"/>
                    </a:lnTo>
                    <a:lnTo>
                      <a:pt x="958558" y="421310"/>
                    </a:lnTo>
                    <a:lnTo>
                      <a:pt x="984085" y="421234"/>
                    </a:lnTo>
                    <a:cubicBezTo>
                      <a:pt x="992734" y="421030"/>
                      <a:pt x="1000906" y="421049"/>
                      <a:pt x="1010018" y="420599"/>
                    </a:cubicBezTo>
                    <a:cubicBezTo>
                      <a:pt x="1015098" y="420065"/>
                      <a:pt x="1020496" y="419589"/>
                      <a:pt x="1025379" y="418871"/>
                    </a:cubicBezTo>
                    <a:cubicBezTo>
                      <a:pt x="1030262" y="418154"/>
                      <a:pt x="1035114" y="417309"/>
                      <a:pt x="1039787" y="416408"/>
                    </a:cubicBezTo>
                    <a:cubicBezTo>
                      <a:pt x="1057372" y="412960"/>
                      <a:pt x="1074733" y="408454"/>
                      <a:pt x="1091775" y="402914"/>
                    </a:cubicBezTo>
                    <a:cubicBezTo>
                      <a:pt x="1108285" y="397834"/>
                      <a:pt x="1123798" y="392055"/>
                      <a:pt x="1139146" y="386036"/>
                    </a:cubicBezTo>
                    <a:cubicBezTo>
                      <a:pt x="1169727" y="374040"/>
                      <a:pt x="1198969" y="360953"/>
                      <a:pt x="1227855" y="347821"/>
                    </a:cubicBezTo>
                    <a:cubicBezTo>
                      <a:pt x="1285450" y="321380"/>
                      <a:pt x="1341476" y="294291"/>
                      <a:pt x="1396606" y="266592"/>
                    </a:cubicBezTo>
                    <a:cubicBezTo>
                      <a:pt x="1451852" y="239109"/>
                      <a:pt x="1505896" y="210769"/>
                      <a:pt x="1559268" y="182137"/>
                    </a:cubicBezTo>
                    <a:cubicBezTo>
                      <a:pt x="1582484" y="169704"/>
                      <a:pt x="1605612" y="157326"/>
                      <a:pt x="1628654" y="145002"/>
                    </a:cubicBezTo>
                    <a:cubicBezTo>
                      <a:pt x="1604962" y="94022"/>
                      <a:pt x="1576380" y="45461"/>
                      <a:pt x="1543310" y="0"/>
                    </a:cubicBezTo>
                    <a:cubicBezTo>
                      <a:pt x="1522322" y="9343"/>
                      <a:pt x="1501578" y="19016"/>
                      <a:pt x="1481080" y="29020"/>
                    </a:cubicBezTo>
                    <a:cubicBezTo>
                      <a:pt x="1367492" y="83934"/>
                      <a:pt x="1262501" y="151575"/>
                      <a:pt x="1158094" y="212706"/>
                    </a:cubicBezTo>
                    <a:cubicBezTo>
                      <a:pt x="1132059" y="227914"/>
                      <a:pt x="1105929" y="242405"/>
                      <a:pt x="1080243" y="256026"/>
                    </a:cubicBezTo>
                    <a:cubicBezTo>
                      <a:pt x="1067397" y="262668"/>
                      <a:pt x="1054608" y="269284"/>
                      <a:pt x="1042238" y="275304"/>
                    </a:cubicBezTo>
                    <a:cubicBezTo>
                      <a:pt x="1029830" y="281172"/>
                      <a:pt x="1017543" y="286988"/>
                      <a:pt x="1006367" y="291325"/>
                    </a:cubicBezTo>
                    <a:lnTo>
                      <a:pt x="998245" y="294329"/>
                    </a:lnTo>
                    <a:cubicBezTo>
                      <a:pt x="995604" y="295339"/>
                      <a:pt x="993337" y="295993"/>
                      <a:pt x="990835" y="296907"/>
                    </a:cubicBezTo>
                    <a:cubicBezTo>
                      <a:pt x="984631" y="298456"/>
                      <a:pt x="977398" y="299872"/>
                      <a:pt x="970687" y="301384"/>
                    </a:cubicBezTo>
                    <a:lnTo>
                      <a:pt x="950112" y="306229"/>
                    </a:lnTo>
                    <a:lnTo>
                      <a:pt x="944937" y="307429"/>
                    </a:lnTo>
                    <a:lnTo>
                      <a:pt x="939730" y="308191"/>
                    </a:lnTo>
                    <a:lnTo>
                      <a:pt x="929278" y="309734"/>
                    </a:lnTo>
                    <a:cubicBezTo>
                      <a:pt x="915308" y="311639"/>
                      <a:pt x="901218" y="314452"/>
                      <a:pt x="886955" y="315030"/>
                    </a:cubicBezTo>
                    <a:cubicBezTo>
                      <a:pt x="872608" y="316484"/>
                      <a:pt x="858196" y="317217"/>
                      <a:pt x="843775" y="317227"/>
                    </a:cubicBezTo>
                    <a:cubicBezTo>
                      <a:pt x="829291" y="317011"/>
                      <a:pt x="814629" y="317424"/>
                      <a:pt x="799960" y="315862"/>
                    </a:cubicBezTo>
                    <a:lnTo>
                      <a:pt x="777856" y="314160"/>
                    </a:lnTo>
                    <a:cubicBezTo>
                      <a:pt x="770465" y="313703"/>
                      <a:pt x="763143" y="312147"/>
                      <a:pt x="755758" y="311175"/>
                    </a:cubicBezTo>
                    <a:cubicBezTo>
                      <a:pt x="740988" y="309042"/>
                      <a:pt x="726237" y="306521"/>
                      <a:pt x="711518" y="303086"/>
                    </a:cubicBezTo>
                    <a:lnTo>
                      <a:pt x="689464" y="298006"/>
                    </a:lnTo>
                    <a:cubicBezTo>
                      <a:pt x="682104" y="296228"/>
                      <a:pt x="674795" y="294081"/>
                      <a:pt x="667506" y="291960"/>
                    </a:cubicBezTo>
                    <a:lnTo>
                      <a:pt x="645585" y="285610"/>
                    </a:lnTo>
                    <a:cubicBezTo>
                      <a:pt x="638277" y="283324"/>
                      <a:pt x="631063" y="280778"/>
                      <a:pt x="623792" y="278378"/>
                    </a:cubicBezTo>
                    <a:lnTo>
                      <a:pt x="602025" y="271005"/>
                    </a:lnTo>
                    <a:lnTo>
                      <a:pt x="580352" y="262966"/>
                    </a:lnTo>
                    <a:cubicBezTo>
                      <a:pt x="551396" y="252451"/>
                      <a:pt x="522707" y="240582"/>
                      <a:pt x="493814" y="228587"/>
                    </a:cubicBezTo>
                    <a:cubicBezTo>
                      <a:pt x="436099" y="204591"/>
                      <a:pt x="377870" y="178422"/>
                      <a:pt x="315157" y="157905"/>
                    </a:cubicBezTo>
                    <a:lnTo>
                      <a:pt x="303428" y="153943"/>
                    </a:lnTo>
                    <a:cubicBezTo>
                      <a:pt x="299485" y="152673"/>
                      <a:pt x="295326" y="151625"/>
                      <a:pt x="291268" y="150451"/>
                    </a:cubicBezTo>
                    <a:cubicBezTo>
                      <a:pt x="283102" y="148158"/>
                      <a:pt x="274873" y="145840"/>
                      <a:pt x="266675" y="144101"/>
                    </a:cubicBezTo>
                    <a:cubicBezTo>
                      <a:pt x="250215" y="140113"/>
                      <a:pt x="233725" y="137020"/>
                      <a:pt x="217145" y="134207"/>
                    </a:cubicBezTo>
                    <a:cubicBezTo>
                      <a:pt x="208890" y="132937"/>
                      <a:pt x="200577" y="131616"/>
                      <a:pt x="192278" y="130651"/>
                    </a:cubicBezTo>
                    <a:lnTo>
                      <a:pt x="167399" y="128041"/>
                    </a:lnTo>
                    <a:cubicBezTo>
                      <a:pt x="150857" y="127045"/>
                      <a:pt x="134214" y="125755"/>
                      <a:pt x="117710" y="125800"/>
                    </a:cubicBezTo>
                    <a:cubicBezTo>
                      <a:pt x="97777" y="125514"/>
                      <a:pt x="77946" y="126289"/>
                      <a:pt x="58223" y="127800"/>
                    </a:cubicBezTo>
                    <a:cubicBezTo>
                      <a:pt x="33959" y="177144"/>
                      <a:pt x="14462" y="228692"/>
                      <a:pt x="0" y="281743"/>
                    </a:cubicBezTo>
                    <a:cubicBezTo>
                      <a:pt x="42388" y="273907"/>
                      <a:pt x="84692" y="266598"/>
                      <a:pt x="126911" y="259817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03" name="Google Shape;603;p7"/>
              <p:cNvSpPr/>
              <p:nvPr/>
            </p:nvSpPr>
            <p:spPr>
              <a:xfrm>
                <a:off x="1911350" y="1116410"/>
                <a:ext cx="1733550" cy="463550"/>
              </a:xfrm>
              <a:custGeom>
                <a:rect b="b" l="l" r="r" t="t"/>
                <a:pathLst>
                  <a:path extrusionOk="0" h="463550" w="1733550">
                    <a:moveTo>
                      <a:pt x="180740" y="143354"/>
                    </a:moveTo>
                    <a:cubicBezTo>
                      <a:pt x="185871" y="143849"/>
                      <a:pt x="190976" y="143608"/>
                      <a:pt x="196113" y="144579"/>
                    </a:cubicBezTo>
                    <a:cubicBezTo>
                      <a:pt x="201244" y="145379"/>
                      <a:pt x="206369" y="146167"/>
                      <a:pt x="211512" y="146795"/>
                    </a:cubicBezTo>
                    <a:lnTo>
                      <a:pt x="219221" y="147773"/>
                    </a:lnTo>
                    <a:cubicBezTo>
                      <a:pt x="221819" y="147976"/>
                      <a:pt x="224402" y="148339"/>
                      <a:pt x="226955" y="148859"/>
                    </a:cubicBezTo>
                    <a:cubicBezTo>
                      <a:pt x="232118" y="149932"/>
                      <a:pt x="237299" y="150878"/>
                      <a:pt x="242507" y="151748"/>
                    </a:cubicBezTo>
                    <a:cubicBezTo>
                      <a:pt x="247714" y="152618"/>
                      <a:pt x="252940" y="153399"/>
                      <a:pt x="258185" y="154244"/>
                    </a:cubicBezTo>
                    <a:cubicBezTo>
                      <a:pt x="263411" y="155514"/>
                      <a:pt x="268707" y="156600"/>
                      <a:pt x="273983" y="157774"/>
                    </a:cubicBezTo>
                    <a:cubicBezTo>
                      <a:pt x="284569" y="159952"/>
                      <a:pt x="295713" y="161832"/>
                      <a:pt x="304889" y="164048"/>
                    </a:cubicBezTo>
                    <a:cubicBezTo>
                      <a:pt x="347189" y="174021"/>
                      <a:pt x="387709" y="190421"/>
                      <a:pt x="425037" y="212677"/>
                    </a:cubicBezTo>
                    <a:cubicBezTo>
                      <a:pt x="467146" y="238128"/>
                      <a:pt x="506969" y="267179"/>
                      <a:pt x="544062" y="299506"/>
                    </a:cubicBezTo>
                    <a:cubicBezTo>
                      <a:pt x="582676" y="331891"/>
                      <a:pt x="621716" y="365546"/>
                      <a:pt x="666833" y="393620"/>
                    </a:cubicBezTo>
                    <a:cubicBezTo>
                      <a:pt x="689686" y="407907"/>
                      <a:pt x="713702" y="420245"/>
                      <a:pt x="738626" y="430501"/>
                    </a:cubicBezTo>
                    <a:cubicBezTo>
                      <a:pt x="763773" y="441143"/>
                      <a:pt x="789737" y="449739"/>
                      <a:pt x="816267" y="456205"/>
                    </a:cubicBezTo>
                    <a:cubicBezTo>
                      <a:pt x="844398" y="463061"/>
                      <a:pt x="873281" y="466346"/>
                      <a:pt x="902233" y="465984"/>
                    </a:cubicBezTo>
                    <a:cubicBezTo>
                      <a:pt x="931964" y="465332"/>
                      <a:pt x="961475" y="460725"/>
                      <a:pt x="989990" y="452287"/>
                    </a:cubicBezTo>
                    <a:cubicBezTo>
                      <a:pt x="1046855" y="435669"/>
                      <a:pt x="1094499" y="406269"/>
                      <a:pt x="1137361" y="380317"/>
                    </a:cubicBezTo>
                    <a:cubicBezTo>
                      <a:pt x="1180363" y="353977"/>
                      <a:pt x="1219911" y="329948"/>
                      <a:pt x="1258615" y="311254"/>
                    </a:cubicBezTo>
                    <a:cubicBezTo>
                      <a:pt x="1263523" y="309006"/>
                      <a:pt x="1268140" y="306638"/>
                      <a:pt x="1273258" y="304459"/>
                    </a:cubicBezTo>
                    <a:cubicBezTo>
                      <a:pt x="1278376" y="302281"/>
                      <a:pt x="1283564" y="300148"/>
                      <a:pt x="1288644" y="297855"/>
                    </a:cubicBezTo>
                    <a:lnTo>
                      <a:pt x="1303922" y="291074"/>
                    </a:lnTo>
                    <a:lnTo>
                      <a:pt x="1311504" y="287581"/>
                    </a:lnTo>
                    <a:lnTo>
                      <a:pt x="1319213" y="284565"/>
                    </a:lnTo>
                    <a:cubicBezTo>
                      <a:pt x="1329531" y="280653"/>
                      <a:pt x="1339672" y="276310"/>
                      <a:pt x="1349889" y="272201"/>
                    </a:cubicBezTo>
                    <a:cubicBezTo>
                      <a:pt x="1360132" y="268283"/>
                      <a:pt x="1370546" y="265001"/>
                      <a:pt x="1380769" y="261044"/>
                    </a:cubicBezTo>
                    <a:cubicBezTo>
                      <a:pt x="1422031" y="246573"/>
                      <a:pt x="1464256" y="235011"/>
                      <a:pt x="1507134" y="226443"/>
                    </a:cubicBezTo>
                    <a:cubicBezTo>
                      <a:pt x="1517986" y="224678"/>
                      <a:pt x="1528902" y="223091"/>
                      <a:pt x="1539843" y="221001"/>
                    </a:cubicBezTo>
                    <a:cubicBezTo>
                      <a:pt x="1550835" y="219433"/>
                      <a:pt x="1561935" y="218372"/>
                      <a:pt x="1573066" y="216988"/>
                    </a:cubicBezTo>
                    <a:lnTo>
                      <a:pt x="1581436" y="215966"/>
                    </a:lnTo>
                    <a:lnTo>
                      <a:pt x="1589869" y="215331"/>
                    </a:lnTo>
                    <a:lnTo>
                      <a:pt x="1606811" y="214061"/>
                    </a:lnTo>
                    <a:cubicBezTo>
                      <a:pt x="1618113" y="213007"/>
                      <a:pt x="1629550" y="212791"/>
                      <a:pt x="1641056" y="212353"/>
                    </a:cubicBezTo>
                    <a:cubicBezTo>
                      <a:pt x="1672019" y="211394"/>
                      <a:pt x="1703654" y="211654"/>
                      <a:pt x="1735772" y="212905"/>
                    </a:cubicBezTo>
                    <a:cubicBezTo>
                      <a:pt x="1738469" y="185016"/>
                      <a:pt x="1739843" y="156769"/>
                      <a:pt x="1739894" y="128164"/>
                    </a:cubicBezTo>
                    <a:cubicBezTo>
                      <a:pt x="1739894" y="122068"/>
                      <a:pt x="1739786" y="115998"/>
                      <a:pt x="1739665" y="109934"/>
                    </a:cubicBezTo>
                    <a:cubicBezTo>
                      <a:pt x="1711449" y="100207"/>
                      <a:pt x="1682682" y="92161"/>
                      <a:pt x="1653515" y="85835"/>
                    </a:cubicBezTo>
                    <a:cubicBezTo>
                      <a:pt x="1545870" y="61994"/>
                      <a:pt x="1433928" y="65941"/>
                      <a:pt x="1328229" y="97303"/>
                    </a:cubicBezTo>
                    <a:cubicBezTo>
                      <a:pt x="1315091" y="101380"/>
                      <a:pt x="1301960" y="105647"/>
                      <a:pt x="1288980" y="110162"/>
                    </a:cubicBezTo>
                    <a:cubicBezTo>
                      <a:pt x="1276318" y="115344"/>
                      <a:pt x="1263580" y="120360"/>
                      <a:pt x="1251014" y="125777"/>
                    </a:cubicBezTo>
                    <a:cubicBezTo>
                      <a:pt x="1238244" y="130857"/>
                      <a:pt x="1226477" y="137518"/>
                      <a:pt x="1214272" y="143500"/>
                    </a:cubicBezTo>
                    <a:cubicBezTo>
                      <a:pt x="1208202" y="146535"/>
                      <a:pt x="1202207" y="149697"/>
                      <a:pt x="1196207" y="152859"/>
                    </a:cubicBezTo>
                    <a:cubicBezTo>
                      <a:pt x="1190206" y="156022"/>
                      <a:pt x="1184053" y="159787"/>
                      <a:pt x="1178001" y="163229"/>
                    </a:cubicBezTo>
                    <a:cubicBezTo>
                      <a:pt x="1129741" y="191690"/>
                      <a:pt x="1088669" y="225326"/>
                      <a:pt x="1050595" y="255406"/>
                    </a:cubicBezTo>
                    <a:cubicBezTo>
                      <a:pt x="1016420" y="283645"/>
                      <a:pt x="980158" y="309258"/>
                      <a:pt x="942118" y="332025"/>
                    </a:cubicBezTo>
                    <a:cubicBezTo>
                      <a:pt x="924602" y="342020"/>
                      <a:pt x="906161" y="350297"/>
                      <a:pt x="887051" y="356739"/>
                    </a:cubicBezTo>
                    <a:cubicBezTo>
                      <a:pt x="866974" y="363210"/>
                      <a:pt x="846179" y="367191"/>
                      <a:pt x="825132" y="368594"/>
                    </a:cubicBezTo>
                    <a:cubicBezTo>
                      <a:pt x="802562" y="370054"/>
                      <a:pt x="779900" y="368965"/>
                      <a:pt x="757574" y="365350"/>
                    </a:cubicBezTo>
                    <a:cubicBezTo>
                      <a:pt x="751923" y="364530"/>
                      <a:pt x="746531" y="363305"/>
                      <a:pt x="740963" y="362232"/>
                    </a:cubicBezTo>
                    <a:lnTo>
                      <a:pt x="724529" y="358034"/>
                    </a:lnTo>
                    <a:cubicBezTo>
                      <a:pt x="713615" y="354672"/>
                      <a:pt x="702919" y="350643"/>
                      <a:pt x="692499" y="345969"/>
                    </a:cubicBezTo>
                    <a:cubicBezTo>
                      <a:pt x="649710" y="325504"/>
                      <a:pt x="611318" y="296898"/>
                      <a:pt x="579469" y="261749"/>
                    </a:cubicBezTo>
                    <a:cubicBezTo>
                      <a:pt x="545814" y="226551"/>
                      <a:pt x="516928" y="185848"/>
                      <a:pt x="482733" y="145227"/>
                    </a:cubicBezTo>
                    <a:cubicBezTo>
                      <a:pt x="465132" y="124151"/>
                      <a:pt x="445904" y="104488"/>
                      <a:pt x="425228" y="86419"/>
                    </a:cubicBezTo>
                    <a:cubicBezTo>
                      <a:pt x="414255" y="77057"/>
                      <a:pt x="402771" y="68311"/>
                      <a:pt x="390830" y="60219"/>
                    </a:cubicBezTo>
                    <a:cubicBezTo>
                      <a:pt x="378421" y="52152"/>
                      <a:pt x="365530" y="44853"/>
                      <a:pt x="352228" y="38363"/>
                    </a:cubicBezTo>
                    <a:lnTo>
                      <a:pt x="342024" y="33702"/>
                    </a:lnTo>
                    <a:cubicBezTo>
                      <a:pt x="338525" y="32076"/>
                      <a:pt x="335248" y="30781"/>
                      <a:pt x="332048" y="29587"/>
                    </a:cubicBezTo>
                    <a:lnTo>
                      <a:pt x="312445" y="22405"/>
                    </a:lnTo>
                    <a:cubicBezTo>
                      <a:pt x="305860" y="20145"/>
                      <a:pt x="299288" y="17770"/>
                      <a:pt x="292646" y="15630"/>
                    </a:cubicBezTo>
                    <a:cubicBezTo>
                      <a:pt x="285820" y="13858"/>
                      <a:pt x="278936" y="12144"/>
                      <a:pt x="272034" y="10588"/>
                    </a:cubicBezTo>
                    <a:cubicBezTo>
                      <a:pt x="265132" y="9032"/>
                      <a:pt x="258216" y="7413"/>
                      <a:pt x="251276" y="6009"/>
                    </a:cubicBezTo>
                    <a:cubicBezTo>
                      <a:pt x="244354" y="4479"/>
                      <a:pt x="237096" y="3996"/>
                      <a:pt x="230010" y="3088"/>
                    </a:cubicBezTo>
                    <a:cubicBezTo>
                      <a:pt x="222923" y="2180"/>
                      <a:pt x="215741" y="1539"/>
                      <a:pt x="208610" y="860"/>
                    </a:cubicBezTo>
                    <a:cubicBezTo>
                      <a:pt x="205026" y="454"/>
                      <a:pt x="201422" y="259"/>
                      <a:pt x="197815" y="275"/>
                    </a:cubicBezTo>
                    <a:lnTo>
                      <a:pt x="186976" y="91"/>
                    </a:lnTo>
                    <a:lnTo>
                      <a:pt x="165322" y="2"/>
                    </a:lnTo>
                    <a:cubicBezTo>
                      <a:pt x="158115" y="-55"/>
                      <a:pt x="150895" y="949"/>
                      <a:pt x="143732" y="1469"/>
                    </a:cubicBezTo>
                    <a:lnTo>
                      <a:pt x="122180" y="3469"/>
                    </a:lnTo>
                    <a:cubicBezTo>
                      <a:pt x="115068" y="4511"/>
                      <a:pt x="108014" y="5933"/>
                      <a:pt x="100952" y="7178"/>
                    </a:cubicBezTo>
                    <a:cubicBezTo>
                      <a:pt x="93891" y="8422"/>
                      <a:pt x="86836" y="9762"/>
                      <a:pt x="79902" y="11363"/>
                    </a:cubicBezTo>
                    <a:lnTo>
                      <a:pt x="59398" y="17039"/>
                    </a:lnTo>
                    <a:cubicBezTo>
                      <a:pt x="52654" y="19122"/>
                      <a:pt x="45669" y="20653"/>
                      <a:pt x="39205" y="23243"/>
                    </a:cubicBezTo>
                    <a:lnTo>
                      <a:pt x="19628" y="30571"/>
                    </a:lnTo>
                    <a:cubicBezTo>
                      <a:pt x="14618" y="32540"/>
                      <a:pt x="9715" y="34648"/>
                      <a:pt x="4813" y="36763"/>
                    </a:cubicBezTo>
                    <a:cubicBezTo>
                      <a:pt x="1625" y="67134"/>
                      <a:pt x="18" y="97651"/>
                      <a:pt x="0" y="128190"/>
                    </a:cubicBezTo>
                    <a:cubicBezTo>
                      <a:pt x="0" y="139937"/>
                      <a:pt x="305" y="151609"/>
                      <a:pt x="762" y="163242"/>
                    </a:cubicBezTo>
                    <a:cubicBezTo>
                      <a:pt x="19342" y="158359"/>
                      <a:pt x="37624" y="154072"/>
                      <a:pt x="55581" y="150777"/>
                    </a:cubicBezTo>
                    <a:cubicBezTo>
                      <a:pt x="96780" y="142704"/>
                      <a:pt x="138876" y="140208"/>
                      <a:pt x="180740" y="143354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604" name="Google Shape;604;p7"/>
          <p:cNvGrpSpPr/>
          <p:nvPr/>
        </p:nvGrpSpPr>
        <p:grpSpPr>
          <a:xfrm>
            <a:off x="370412" y="812548"/>
            <a:ext cx="445084" cy="445770"/>
            <a:chOff x="7512049" y="977900"/>
            <a:chExt cx="4121150" cy="4127500"/>
          </a:xfrm>
        </p:grpSpPr>
        <p:sp>
          <p:nvSpPr>
            <p:cNvPr id="605" name="Google Shape;605;p7"/>
            <p:cNvSpPr/>
            <p:nvPr/>
          </p:nvSpPr>
          <p:spPr>
            <a:xfrm>
              <a:off x="7512049" y="977900"/>
              <a:ext cx="4121150" cy="4127500"/>
            </a:xfrm>
            <a:custGeom>
              <a:rect b="b" l="l" r="r" t="t"/>
              <a:pathLst>
                <a:path extrusionOk="0" h="4127500" w="4121150">
                  <a:moveTo>
                    <a:pt x="4032251" y="1435100"/>
                  </a:moveTo>
                  <a:lnTo>
                    <a:pt x="3988894" y="1425093"/>
                  </a:lnTo>
                  <a:cubicBezTo>
                    <a:pt x="3929331" y="1248583"/>
                    <a:pt x="3845874" y="1081063"/>
                    <a:pt x="3740850" y="927202"/>
                  </a:cubicBezTo>
                  <a:lnTo>
                    <a:pt x="3765551" y="806450"/>
                  </a:lnTo>
                  <a:cubicBezTo>
                    <a:pt x="3695701" y="704850"/>
                    <a:pt x="3511551" y="558800"/>
                    <a:pt x="3511551" y="558800"/>
                  </a:cubicBezTo>
                  <a:lnTo>
                    <a:pt x="3444451" y="582028"/>
                  </a:lnTo>
                  <a:cubicBezTo>
                    <a:pt x="3332209" y="477259"/>
                    <a:pt x="3208575" y="385404"/>
                    <a:pt x="3075865" y="308185"/>
                  </a:cubicBezTo>
                  <a:lnTo>
                    <a:pt x="3086101" y="190500"/>
                  </a:lnTo>
                  <a:cubicBezTo>
                    <a:pt x="3041651" y="38100"/>
                    <a:pt x="2406651" y="0"/>
                    <a:pt x="2406651" y="0"/>
                  </a:cubicBezTo>
                  <a:lnTo>
                    <a:pt x="2346002" y="53423"/>
                  </a:lnTo>
                  <a:cubicBezTo>
                    <a:pt x="2247281" y="39003"/>
                    <a:pt x="2147645" y="31760"/>
                    <a:pt x="2047876" y="31750"/>
                  </a:cubicBezTo>
                  <a:cubicBezTo>
                    <a:pt x="1583650" y="31069"/>
                    <a:pt x="1133088" y="188811"/>
                    <a:pt x="770663" y="478904"/>
                  </a:cubicBezTo>
                  <a:lnTo>
                    <a:pt x="654051" y="469900"/>
                  </a:lnTo>
                  <a:cubicBezTo>
                    <a:pt x="273051" y="584200"/>
                    <a:pt x="234951" y="996950"/>
                    <a:pt x="234951" y="996950"/>
                  </a:cubicBezTo>
                  <a:lnTo>
                    <a:pt x="246527" y="1104703"/>
                  </a:lnTo>
                  <a:cubicBezTo>
                    <a:pt x="-54688" y="1662320"/>
                    <a:pt x="-81282" y="2327849"/>
                    <a:pt x="174481" y="2907722"/>
                  </a:cubicBezTo>
                  <a:lnTo>
                    <a:pt x="152401" y="3079750"/>
                  </a:lnTo>
                  <a:cubicBezTo>
                    <a:pt x="152401" y="3079750"/>
                    <a:pt x="260351" y="3479800"/>
                    <a:pt x="571501" y="3689350"/>
                  </a:cubicBezTo>
                  <a:lnTo>
                    <a:pt x="816122" y="3715696"/>
                  </a:lnTo>
                  <a:cubicBezTo>
                    <a:pt x="935404" y="3805686"/>
                    <a:pt x="1064181" y="3882343"/>
                    <a:pt x="1200151" y="3944296"/>
                  </a:cubicBezTo>
                  <a:lnTo>
                    <a:pt x="1200151" y="3994150"/>
                  </a:lnTo>
                  <a:cubicBezTo>
                    <a:pt x="1200151" y="3994150"/>
                    <a:pt x="1466851" y="4108450"/>
                    <a:pt x="1625601" y="4127500"/>
                  </a:cubicBezTo>
                  <a:lnTo>
                    <a:pt x="1641737" y="4087152"/>
                  </a:lnTo>
                  <a:cubicBezTo>
                    <a:pt x="2009940" y="4161141"/>
                    <a:pt x="2391368" y="4133009"/>
                    <a:pt x="2744732" y="4005803"/>
                  </a:cubicBezTo>
                  <a:lnTo>
                    <a:pt x="2863851" y="4019550"/>
                  </a:lnTo>
                  <a:cubicBezTo>
                    <a:pt x="2863851" y="4019550"/>
                    <a:pt x="3289301" y="3867150"/>
                    <a:pt x="3308351" y="3771900"/>
                  </a:cubicBezTo>
                  <a:lnTo>
                    <a:pt x="3308351" y="3693675"/>
                  </a:lnTo>
                  <a:cubicBezTo>
                    <a:pt x="3505517" y="3539488"/>
                    <a:pt x="3672909" y="3350636"/>
                    <a:pt x="3802311" y="3136386"/>
                  </a:cubicBezTo>
                  <a:lnTo>
                    <a:pt x="3860801" y="3124200"/>
                  </a:lnTo>
                  <a:cubicBezTo>
                    <a:pt x="3956051" y="3060700"/>
                    <a:pt x="4070351" y="2597150"/>
                    <a:pt x="4070351" y="2597150"/>
                  </a:cubicBezTo>
                  <a:lnTo>
                    <a:pt x="4042767" y="2544356"/>
                  </a:lnTo>
                  <a:cubicBezTo>
                    <a:pt x="4102305" y="2286648"/>
                    <a:pt x="4111768" y="2019899"/>
                    <a:pt x="4070644" y="1758620"/>
                  </a:cubicBezTo>
                  <a:lnTo>
                    <a:pt x="4121151" y="1701800"/>
                  </a:lnTo>
                  <a:cubicBezTo>
                    <a:pt x="4127501" y="1606550"/>
                    <a:pt x="4032251" y="1435100"/>
                    <a:pt x="4032251" y="1435100"/>
                  </a:cubicBezTo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20000">
                  <a:srgbClr val="FFFFFF"/>
                </a:gs>
                <a:gs pos="78000">
                  <a:srgbClr val="251047"/>
                </a:gs>
                <a:gs pos="100000">
                  <a:srgbClr val="251047"/>
                </a:gs>
              </a:gsLst>
              <a:lin ang="2698631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606" name="Google Shape;606;p7"/>
            <p:cNvGrpSpPr/>
            <p:nvPr/>
          </p:nvGrpSpPr>
          <p:grpSpPr>
            <a:xfrm>
              <a:off x="7782261" y="986828"/>
              <a:ext cx="3509633" cy="3805633"/>
              <a:chOff x="7782261" y="986828"/>
              <a:chExt cx="3509633" cy="3805633"/>
            </a:xfrm>
          </p:grpSpPr>
          <p:sp>
            <p:nvSpPr>
              <p:cNvPr id="607" name="Google Shape;607;p7"/>
              <p:cNvSpPr/>
              <p:nvPr/>
            </p:nvSpPr>
            <p:spPr>
              <a:xfrm>
                <a:off x="8543529" y="1450662"/>
                <a:ext cx="812800" cy="647700"/>
              </a:xfrm>
              <a:custGeom>
                <a:rect b="b" l="l" r="r" t="t"/>
                <a:pathLst>
                  <a:path extrusionOk="0" h="647700" w="812800">
                    <a:moveTo>
                      <a:pt x="735016" y="183950"/>
                    </a:moveTo>
                    <a:cubicBezTo>
                      <a:pt x="778405" y="285543"/>
                      <a:pt x="666628" y="430663"/>
                      <a:pt x="485354" y="508084"/>
                    </a:cubicBezTo>
                    <a:cubicBezTo>
                      <a:pt x="304079" y="585505"/>
                      <a:pt x="121953" y="565909"/>
                      <a:pt x="78564" y="464316"/>
                    </a:cubicBezTo>
                    <a:cubicBezTo>
                      <a:pt x="35174" y="362723"/>
                      <a:pt x="146951" y="217604"/>
                      <a:pt x="328226" y="140183"/>
                    </a:cubicBezTo>
                    <a:cubicBezTo>
                      <a:pt x="509500" y="62762"/>
                      <a:pt x="691626" y="82357"/>
                      <a:pt x="735016" y="183950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08" name="Google Shape;608;p7"/>
              <p:cNvSpPr/>
              <p:nvPr/>
            </p:nvSpPr>
            <p:spPr>
              <a:xfrm>
                <a:off x="8612758" y="1543533"/>
                <a:ext cx="673100" cy="393700"/>
              </a:xfrm>
              <a:custGeom>
                <a:rect b="b" l="l" r="r" t="t"/>
                <a:pathLst>
                  <a:path extrusionOk="0" h="393700" w="673100">
                    <a:moveTo>
                      <a:pt x="280570" y="97841"/>
                    </a:moveTo>
                    <a:cubicBezTo>
                      <a:pt x="446552" y="26949"/>
                      <a:pt x="613170" y="37452"/>
                      <a:pt x="673419" y="117703"/>
                    </a:cubicBezTo>
                    <a:cubicBezTo>
                      <a:pt x="671958" y="108565"/>
                      <a:pt x="669400" y="99635"/>
                      <a:pt x="665799" y="91110"/>
                    </a:cubicBezTo>
                    <a:cubicBezTo>
                      <a:pt x="622410" y="-10490"/>
                      <a:pt x="440285" y="-30080"/>
                      <a:pt x="259012" y="47339"/>
                    </a:cubicBezTo>
                    <a:cubicBezTo>
                      <a:pt x="77738" y="124758"/>
                      <a:pt x="-34041" y="269881"/>
                      <a:pt x="9349" y="371475"/>
                    </a:cubicBezTo>
                    <a:cubicBezTo>
                      <a:pt x="13026" y="379975"/>
                      <a:pt x="17716" y="388000"/>
                      <a:pt x="23318" y="395376"/>
                    </a:cubicBezTo>
                    <a:cubicBezTo>
                      <a:pt x="6961" y="296354"/>
                      <a:pt x="114587" y="168726"/>
                      <a:pt x="280570" y="97841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09" name="Google Shape;609;p7"/>
              <p:cNvSpPr/>
              <p:nvPr/>
            </p:nvSpPr>
            <p:spPr>
              <a:xfrm>
                <a:off x="10860094" y="2509381"/>
                <a:ext cx="431800" cy="609600"/>
              </a:xfrm>
              <a:custGeom>
                <a:rect b="b" l="l" r="r" t="t"/>
                <a:pathLst>
                  <a:path extrusionOk="0" h="609600" w="431800">
                    <a:moveTo>
                      <a:pt x="368538" y="269532"/>
                    </a:moveTo>
                    <a:cubicBezTo>
                      <a:pt x="405225" y="418390"/>
                      <a:pt x="367336" y="555731"/>
                      <a:pt x="283911" y="576292"/>
                    </a:cubicBezTo>
                    <a:cubicBezTo>
                      <a:pt x="200485" y="596852"/>
                      <a:pt x="103115" y="492847"/>
                      <a:pt x="66428" y="343988"/>
                    </a:cubicBezTo>
                    <a:cubicBezTo>
                      <a:pt x="29741" y="195130"/>
                      <a:pt x="67629" y="57789"/>
                      <a:pt x="151055" y="37228"/>
                    </a:cubicBezTo>
                    <a:cubicBezTo>
                      <a:pt x="234481" y="16668"/>
                      <a:pt x="331851" y="120673"/>
                      <a:pt x="368538" y="269532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10" name="Google Shape;610;p7"/>
              <p:cNvSpPr/>
              <p:nvPr/>
            </p:nvSpPr>
            <p:spPr>
              <a:xfrm>
                <a:off x="10991056" y="2544077"/>
                <a:ext cx="247650" cy="539750"/>
              </a:xfrm>
              <a:custGeom>
                <a:rect b="b" l="l" r="r" t="t"/>
                <a:pathLst>
                  <a:path extrusionOk="0" h="539750" w="247650">
                    <a:moveTo>
                      <a:pt x="196107" y="245142"/>
                    </a:moveTo>
                    <a:cubicBezTo>
                      <a:pt x="229698" y="381438"/>
                      <a:pt x="200737" y="508032"/>
                      <a:pt x="131572" y="544195"/>
                    </a:cubicBezTo>
                    <a:cubicBezTo>
                      <a:pt x="138773" y="544212"/>
                      <a:pt x="145949" y="543359"/>
                      <a:pt x="152946" y="541655"/>
                    </a:cubicBezTo>
                    <a:cubicBezTo>
                      <a:pt x="236372" y="521094"/>
                      <a:pt x="274263" y="383750"/>
                      <a:pt x="237572" y="234893"/>
                    </a:cubicBezTo>
                    <a:cubicBezTo>
                      <a:pt x="200882" y="86036"/>
                      <a:pt x="103518" y="-17964"/>
                      <a:pt x="20091" y="2591"/>
                    </a:cubicBezTo>
                    <a:cubicBezTo>
                      <a:pt x="13109" y="4340"/>
                      <a:pt x="6362" y="6926"/>
                      <a:pt x="0" y="10293"/>
                    </a:cubicBezTo>
                    <a:cubicBezTo>
                      <a:pt x="78054" y="10217"/>
                      <a:pt x="162516" y="108839"/>
                      <a:pt x="196107" y="245142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11" name="Google Shape;611;p7"/>
              <p:cNvSpPr/>
              <p:nvPr/>
            </p:nvSpPr>
            <p:spPr>
              <a:xfrm>
                <a:off x="8034994" y="2802312"/>
                <a:ext cx="406400" cy="635000"/>
              </a:xfrm>
              <a:custGeom>
                <a:rect b="b" l="l" r="r" t="t"/>
                <a:pathLst>
                  <a:path extrusionOk="0" h="635000" w="406400">
                    <a:moveTo>
                      <a:pt x="371103" y="297948"/>
                    </a:moveTo>
                    <a:cubicBezTo>
                      <a:pt x="391614" y="462500"/>
                      <a:pt x="333480" y="605214"/>
                      <a:pt x="241258" y="616709"/>
                    </a:cubicBezTo>
                    <a:cubicBezTo>
                      <a:pt x="149037" y="628204"/>
                      <a:pt x="57648" y="504127"/>
                      <a:pt x="37138" y="339575"/>
                    </a:cubicBezTo>
                    <a:cubicBezTo>
                      <a:pt x="16627" y="175023"/>
                      <a:pt x="74761" y="32309"/>
                      <a:pt x="166983" y="20814"/>
                    </a:cubicBezTo>
                    <a:cubicBezTo>
                      <a:pt x="259205" y="9319"/>
                      <a:pt x="350593" y="133396"/>
                      <a:pt x="371103" y="297948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12" name="Google Shape;612;p7"/>
              <p:cNvSpPr/>
              <p:nvPr/>
            </p:nvSpPr>
            <p:spPr>
              <a:xfrm>
                <a:off x="8068027" y="2822368"/>
                <a:ext cx="228600" cy="596900"/>
              </a:xfrm>
              <a:custGeom>
                <a:rect b="b" l="l" r="r" t="t"/>
                <a:pathLst>
                  <a:path extrusionOk="0" h="596900" w="228600">
                    <a:moveTo>
                      <a:pt x="49953" y="313757"/>
                    </a:moveTo>
                    <a:cubicBezTo>
                      <a:pt x="31170" y="163085"/>
                      <a:pt x="78351" y="30801"/>
                      <a:pt x="157236" y="702"/>
                    </a:cubicBezTo>
                    <a:cubicBezTo>
                      <a:pt x="149505" y="-234"/>
                      <a:pt x="141689" y="-234"/>
                      <a:pt x="133957" y="702"/>
                    </a:cubicBezTo>
                    <a:cubicBezTo>
                      <a:pt x="41737" y="12196"/>
                      <a:pt x="-16398" y="154912"/>
                      <a:pt x="4119" y="319473"/>
                    </a:cubicBezTo>
                    <a:cubicBezTo>
                      <a:pt x="24636" y="484033"/>
                      <a:pt x="116019" y="608105"/>
                      <a:pt x="208240" y="596606"/>
                    </a:cubicBezTo>
                    <a:cubicBezTo>
                      <a:pt x="215962" y="595615"/>
                      <a:pt x="223538" y="593696"/>
                      <a:pt x="230801" y="590890"/>
                    </a:cubicBezTo>
                    <a:cubicBezTo>
                      <a:pt x="146968" y="581086"/>
                      <a:pt x="68736" y="464430"/>
                      <a:pt x="49953" y="313757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13" name="Google Shape;613;p7"/>
              <p:cNvSpPr/>
              <p:nvPr/>
            </p:nvSpPr>
            <p:spPr>
              <a:xfrm>
                <a:off x="9716872" y="4417811"/>
                <a:ext cx="533400" cy="374650"/>
              </a:xfrm>
              <a:custGeom>
                <a:rect b="b" l="l" r="r" t="t"/>
                <a:pathLst>
                  <a:path extrusionOk="0" h="374650" w="533400">
                    <a:moveTo>
                      <a:pt x="505562" y="132846"/>
                    </a:moveTo>
                    <a:cubicBezTo>
                      <a:pt x="522949" y="206214"/>
                      <a:pt x="430917" y="290841"/>
                      <a:pt x="300003" y="321865"/>
                    </a:cubicBezTo>
                    <a:cubicBezTo>
                      <a:pt x="169090" y="352889"/>
                      <a:pt x="48868" y="318562"/>
                      <a:pt x="31482" y="245193"/>
                    </a:cubicBezTo>
                    <a:cubicBezTo>
                      <a:pt x="14095" y="171824"/>
                      <a:pt x="106126" y="87198"/>
                      <a:pt x="237040" y="56174"/>
                    </a:cubicBezTo>
                    <a:cubicBezTo>
                      <a:pt x="367953" y="25150"/>
                      <a:pt x="488175" y="59477"/>
                      <a:pt x="505562" y="132846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14" name="Google Shape;614;p7"/>
              <p:cNvSpPr/>
              <p:nvPr/>
            </p:nvSpPr>
            <p:spPr>
              <a:xfrm>
                <a:off x="9746305" y="4533062"/>
                <a:ext cx="476250" cy="215900"/>
              </a:xfrm>
              <a:custGeom>
                <a:rect b="b" l="l" r="r" t="t"/>
                <a:pathLst>
                  <a:path extrusionOk="0" h="215900" w="476250">
                    <a:moveTo>
                      <a:pt x="261930" y="170243"/>
                    </a:moveTo>
                    <a:cubicBezTo>
                      <a:pt x="142061" y="198647"/>
                      <a:pt x="31215" y="172238"/>
                      <a:pt x="5" y="111258"/>
                    </a:cubicBezTo>
                    <a:cubicBezTo>
                      <a:pt x="-69" y="117577"/>
                      <a:pt x="618" y="123881"/>
                      <a:pt x="2050" y="130035"/>
                    </a:cubicBezTo>
                    <a:cubicBezTo>
                      <a:pt x="19436" y="203403"/>
                      <a:pt x="139654" y="237732"/>
                      <a:pt x="270573" y="206712"/>
                    </a:cubicBezTo>
                    <a:cubicBezTo>
                      <a:pt x="401490" y="175692"/>
                      <a:pt x="493514" y="91059"/>
                      <a:pt x="476128" y="17691"/>
                    </a:cubicBezTo>
                    <a:cubicBezTo>
                      <a:pt x="474648" y="11550"/>
                      <a:pt x="472432" y="5611"/>
                      <a:pt x="469531" y="0"/>
                    </a:cubicBezTo>
                    <a:cubicBezTo>
                      <a:pt x="468985" y="68491"/>
                      <a:pt x="381780" y="141808"/>
                      <a:pt x="261930" y="170243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15" name="Google Shape;615;p7"/>
              <p:cNvSpPr/>
              <p:nvPr/>
            </p:nvSpPr>
            <p:spPr>
              <a:xfrm>
                <a:off x="10308085" y="3788883"/>
                <a:ext cx="673100" cy="641350"/>
              </a:xfrm>
              <a:custGeom>
                <a:rect b="b" l="l" r="r" t="t"/>
                <a:pathLst>
                  <a:path extrusionOk="0" h="641350" w="673100">
                    <a:moveTo>
                      <a:pt x="566312" y="128123"/>
                    </a:moveTo>
                    <a:cubicBezTo>
                      <a:pt x="626562" y="198883"/>
                      <a:pt x="573051" y="343395"/>
                      <a:pt x="446793" y="450898"/>
                    </a:cubicBezTo>
                    <a:cubicBezTo>
                      <a:pt x="320535" y="558402"/>
                      <a:pt x="169341" y="588188"/>
                      <a:pt x="109091" y="517428"/>
                    </a:cubicBezTo>
                    <a:cubicBezTo>
                      <a:pt x="48842" y="446667"/>
                      <a:pt x="102352" y="302156"/>
                      <a:pt x="228610" y="194652"/>
                    </a:cubicBezTo>
                    <a:cubicBezTo>
                      <a:pt x="354868" y="87149"/>
                      <a:pt x="506063" y="57362"/>
                      <a:pt x="566312" y="128123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16" name="Google Shape;616;p7"/>
              <p:cNvSpPr/>
              <p:nvPr/>
            </p:nvSpPr>
            <p:spPr>
              <a:xfrm>
                <a:off x="10404386" y="3901256"/>
                <a:ext cx="488950" cy="438150"/>
              </a:xfrm>
              <a:custGeom>
                <a:rect b="b" l="l" r="r" t="t"/>
                <a:pathLst>
                  <a:path extrusionOk="0" h="438150" w="488950">
                    <a:moveTo>
                      <a:pt x="320535" y="303320"/>
                    </a:moveTo>
                    <a:cubicBezTo>
                      <a:pt x="204928" y="401745"/>
                      <a:pt x="68441" y="434975"/>
                      <a:pt x="0" y="385566"/>
                    </a:cubicBezTo>
                    <a:cubicBezTo>
                      <a:pt x="3463" y="392540"/>
                      <a:pt x="7752" y="399073"/>
                      <a:pt x="12776" y="405022"/>
                    </a:cubicBezTo>
                    <a:cubicBezTo>
                      <a:pt x="73025" y="475786"/>
                      <a:pt x="224231" y="445998"/>
                      <a:pt x="350482" y="338493"/>
                    </a:cubicBezTo>
                    <a:cubicBezTo>
                      <a:pt x="476733" y="230987"/>
                      <a:pt x="530251" y="86474"/>
                      <a:pt x="470002" y="15716"/>
                    </a:cubicBezTo>
                    <a:cubicBezTo>
                      <a:pt x="464938" y="9809"/>
                      <a:pt x="459181" y="4532"/>
                      <a:pt x="452857" y="0"/>
                    </a:cubicBezTo>
                    <a:cubicBezTo>
                      <a:pt x="490690" y="75463"/>
                      <a:pt x="436144" y="204882"/>
                      <a:pt x="320535" y="303320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17" name="Google Shape;617;p7"/>
              <p:cNvSpPr/>
              <p:nvPr/>
            </p:nvSpPr>
            <p:spPr>
              <a:xfrm>
                <a:off x="9830407" y="2168692"/>
                <a:ext cx="812800" cy="704850"/>
              </a:xfrm>
              <a:custGeom>
                <a:rect b="b" l="l" r="r" t="t"/>
                <a:pathLst>
                  <a:path extrusionOk="0" h="704850" w="812800">
                    <a:moveTo>
                      <a:pt x="512074" y="184019"/>
                    </a:moveTo>
                    <a:cubicBezTo>
                      <a:pt x="680968" y="285650"/>
                      <a:pt x="771711" y="444771"/>
                      <a:pt x="714754" y="539426"/>
                    </a:cubicBezTo>
                    <a:cubicBezTo>
                      <a:pt x="657796" y="634081"/>
                      <a:pt x="474706" y="628426"/>
                      <a:pt x="305811" y="526795"/>
                    </a:cubicBezTo>
                    <a:cubicBezTo>
                      <a:pt x="136916" y="425165"/>
                      <a:pt x="46173" y="266044"/>
                      <a:pt x="103131" y="171388"/>
                    </a:cubicBezTo>
                    <a:cubicBezTo>
                      <a:pt x="160089" y="76733"/>
                      <a:pt x="343179" y="82388"/>
                      <a:pt x="512074" y="184019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18" name="Google Shape;618;p7"/>
              <p:cNvSpPr/>
              <p:nvPr/>
            </p:nvSpPr>
            <p:spPr>
              <a:xfrm>
                <a:off x="9922351" y="2272645"/>
                <a:ext cx="635000" cy="457200"/>
              </a:xfrm>
              <a:custGeom>
                <a:rect b="b" l="l" r="r" t="t"/>
                <a:pathLst>
                  <a:path extrusionOk="0" h="457200" w="635000">
                    <a:moveTo>
                      <a:pt x="391846" y="127141"/>
                    </a:moveTo>
                    <a:cubicBezTo>
                      <a:pt x="546494" y="220200"/>
                      <a:pt x="635527" y="361418"/>
                      <a:pt x="605740" y="457252"/>
                    </a:cubicBezTo>
                    <a:cubicBezTo>
                      <a:pt x="612292" y="450714"/>
                      <a:pt x="618032" y="443410"/>
                      <a:pt x="622834" y="435497"/>
                    </a:cubicBezTo>
                    <a:cubicBezTo>
                      <a:pt x="679793" y="340844"/>
                      <a:pt x="589052" y="181726"/>
                      <a:pt x="420154" y="80094"/>
                    </a:cubicBezTo>
                    <a:cubicBezTo>
                      <a:pt x="251257" y="-21538"/>
                      <a:pt x="68174" y="-27221"/>
                      <a:pt x="11214" y="67464"/>
                    </a:cubicBezTo>
                    <a:cubicBezTo>
                      <a:pt x="6469" y="75411"/>
                      <a:pt x="2704" y="83904"/>
                      <a:pt x="0" y="92756"/>
                    </a:cubicBezTo>
                    <a:cubicBezTo>
                      <a:pt x="70720" y="21553"/>
                      <a:pt x="237198" y="34082"/>
                      <a:pt x="391846" y="127141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19" name="Google Shape;619;p7"/>
              <p:cNvSpPr/>
              <p:nvPr/>
            </p:nvSpPr>
            <p:spPr>
              <a:xfrm>
                <a:off x="10150746" y="1432766"/>
                <a:ext cx="577850" cy="476250"/>
              </a:xfrm>
              <a:custGeom>
                <a:rect b="b" l="l" r="r" t="t"/>
                <a:pathLst>
                  <a:path extrusionOk="0" h="476250" w="577850">
                    <a:moveTo>
                      <a:pt x="354622" y="112111"/>
                    </a:moveTo>
                    <a:cubicBezTo>
                      <a:pt x="481073" y="174029"/>
                      <a:pt x="555450" y="281672"/>
                      <a:pt x="520749" y="352540"/>
                    </a:cubicBezTo>
                    <a:cubicBezTo>
                      <a:pt x="486048" y="423408"/>
                      <a:pt x="355409" y="430664"/>
                      <a:pt x="228959" y="368747"/>
                    </a:cubicBezTo>
                    <a:cubicBezTo>
                      <a:pt x="102508" y="306829"/>
                      <a:pt x="28131" y="199186"/>
                      <a:pt x="62832" y="128318"/>
                    </a:cubicBezTo>
                    <a:cubicBezTo>
                      <a:pt x="97533" y="57450"/>
                      <a:pt x="228172" y="50194"/>
                      <a:pt x="354622" y="112111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20" name="Google Shape;620;p7"/>
              <p:cNvSpPr/>
              <p:nvPr/>
            </p:nvSpPr>
            <p:spPr>
              <a:xfrm>
                <a:off x="10207168" y="1502849"/>
                <a:ext cx="469900" cy="298450"/>
              </a:xfrm>
              <a:custGeom>
                <a:rect b="b" l="l" r="r" t="t"/>
                <a:pathLst>
                  <a:path extrusionOk="0" h="298450" w="469900">
                    <a:moveTo>
                      <a:pt x="280994" y="77284"/>
                    </a:moveTo>
                    <a:cubicBezTo>
                      <a:pt x="396773" y="133977"/>
                      <a:pt x="468833" y="228992"/>
                      <a:pt x="453543" y="299020"/>
                    </a:cubicBezTo>
                    <a:cubicBezTo>
                      <a:pt x="457790" y="293970"/>
                      <a:pt x="461414" y="288426"/>
                      <a:pt x="464338" y="282510"/>
                    </a:cubicBezTo>
                    <a:cubicBezTo>
                      <a:pt x="499040" y="211638"/>
                      <a:pt x="424662" y="103993"/>
                      <a:pt x="298215" y="42080"/>
                    </a:cubicBezTo>
                    <a:cubicBezTo>
                      <a:pt x="171768" y="-19832"/>
                      <a:pt x="41123" y="-12587"/>
                      <a:pt x="6426" y="58279"/>
                    </a:cubicBezTo>
                    <a:cubicBezTo>
                      <a:pt x="3541" y="64230"/>
                      <a:pt x="1383" y="70506"/>
                      <a:pt x="0" y="76973"/>
                    </a:cubicBezTo>
                    <a:cubicBezTo>
                      <a:pt x="45968" y="21925"/>
                      <a:pt x="165208" y="20585"/>
                      <a:pt x="280994" y="77284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21" name="Google Shape;621;p7"/>
              <p:cNvSpPr/>
              <p:nvPr/>
            </p:nvSpPr>
            <p:spPr>
              <a:xfrm>
                <a:off x="7852752" y="2564556"/>
                <a:ext cx="158750" cy="285750"/>
              </a:xfrm>
              <a:custGeom>
                <a:rect b="b" l="l" r="r" t="t"/>
                <a:pathLst>
                  <a:path extrusionOk="0" h="285750" w="158750">
                    <a:moveTo>
                      <a:pt x="83161" y="866"/>
                    </a:moveTo>
                    <a:cubicBezTo>
                      <a:pt x="127382" y="1345"/>
                      <a:pt x="162537" y="65697"/>
                      <a:pt x="161684" y="144600"/>
                    </a:cubicBezTo>
                    <a:cubicBezTo>
                      <a:pt x="160830" y="223503"/>
                      <a:pt x="124289" y="287078"/>
                      <a:pt x="80069" y="286600"/>
                    </a:cubicBezTo>
                    <a:cubicBezTo>
                      <a:pt x="35848" y="286121"/>
                      <a:pt x="692" y="221770"/>
                      <a:pt x="1546" y="142867"/>
                    </a:cubicBezTo>
                    <a:cubicBezTo>
                      <a:pt x="2400" y="63964"/>
                      <a:pt x="38940" y="388"/>
                      <a:pt x="83161" y="866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22" name="Google Shape;622;p7"/>
              <p:cNvSpPr/>
              <p:nvPr/>
            </p:nvSpPr>
            <p:spPr>
              <a:xfrm>
                <a:off x="7854243" y="2565397"/>
                <a:ext cx="88900" cy="279400"/>
              </a:xfrm>
              <a:custGeom>
                <a:rect b="b" l="l" r="r" t="t"/>
                <a:pathLst>
                  <a:path extrusionOk="0" h="279400" w="88900">
                    <a:moveTo>
                      <a:pt x="21993" y="142243"/>
                    </a:moveTo>
                    <a:cubicBezTo>
                      <a:pt x="22773" y="69999"/>
                      <a:pt x="53482" y="10639"/>
                      <a:pt x="92605" y="1495"/>
                    </a:cubicBezTo>
                    <a:cubicBezTo>
                      <a:pt x="89018" y="559"/>
                      <a:pt x="85332" y="58"/>
                      <a:pt x="81626" y="3"/>
                    </a:cubicBezTo>
                    <a:cubicBezTo>
                      <a:pt x="37411" y="-474"/>
                      <a:pt x="866" y="63103"/>
                      <a:pt x="15" y="142008"/>
                    </a:cubicBezTo>
                    <a:cubicBezTo>
                      <a:pt x="-836" y="220913"/>
                      <a:pt x="34305" y="285257"/>
                      <a:pt x="78539" y="285740"/>
                    </a:cubicBezTo>
                    <a:cubicBezTo>
                      <a:pt x="82245" y="285761"/>
                      <a:pt x="85940" y="285334"/>
                      <a:pt x="89544" y="284470"/>
                    </a:cubicBezTo>
                    <a:cubicBezTo>
                      <a:pt x="50624" y="274507"/>
                      <a:pt x="21212" y="214493"/>
                      <a:pt x="21993" y="142243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23" name="Google Shape;623;p7"/>
              <p:cNvSpPr/>
              <p:nvPr/>
            </p:nvSpPr>
            <p:spPr>
              <a:xfrm>
                <a:off x="9852336" y="1635727"/>
                <a:ext cx="317500" cy="247650"/>
              </a:xfrm>
              <a:custGeom>
                <a:rect b="b" l="l" r="r" t="t"/>
                <a:pathLst>
                  <a:path extrusionOk="0" h="247650" w="317500">
                    <a:moveTo>
                      <a:pt x="189428" y="49435"/>
                    </a:moveTo>
                    <a:cubicBezTo>
                      <a:pt x="263443" y="76737"/>
                      <a:pt x="311040" y="132497"/>
                      <a:pt x="295739" y="173978"/>
                    </a:cubicBezTo>
                    <a:cubicBezTo>
                      <a:pt x="280438" y="215460"/>
                      <a:pt x="208032" y="226955"/>
                      <a:pt x="134017" y="199653"/>
                    </a:cubicBezTo>
                    <a:cubicBezTo>
                      <a:pt x="60001" y="172350"/>
                      <a:pt x="12404" y="116591"/>
                      <a:pt x="27705" y="75109"/>
                    </a:cubicBezTo>
                    <a:cubicBezTo>
                      <a:pt x="43007" y="33627"/>
                      <a:pt x="115412" y="22133"/>
                      <a:pt x="189428" y="49435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24" name="Google Shape;624;p7"/>
              <p:cNvSpPr/>
              <p:nvPr/>
            </p:nvSpPr>
            <p:spPr>
              <a:xfrm>
                <a:off x="9874180" y="1665852"/>
                <a:ext cx="273050" cy="146050"/>
              </a:xfrm>
              <a:custGeom>
                <a:rect b="b" l="l" r="r" t="t"/>
                <a:pathLst>
                  <a:path extrusionOk="0" h="146050" w="273050">
                    <a:moveTo>
                      <a:pt x="156673" y="35408"/>
                    </a:moveTo>
                    <a:cubicBezTo>
                      <a:pt x="224472" y="60382"/>
                      <a:pt x="270091" y="109220"/>
                      <a:pt x="265576" y="149136"/>
                    </a:cubicBezTo>
                    <a:cubicBezTo>
                      <a:pt x="267659" y="146074"/>
                      <a:pt x="269365" y="142772"/>
                      <a:pt x="270656" y="139300"/>
                    </a:cubicBezTo>
                    <a:cubicBezTo>
                      <a:pt x="285934" y="97803"/>
                      <a:pt x="238271" y="42056"/>
                      <a:pt x="164255" y="14783"/>
                    </a:cubicBezTo>
                    <a:cubicBezTo>
                      <a:pt x="90239" y="-12490"/>
                      <a:pt x="17793" y="-952"/>
                      <a:pt x="2508" y="40545"/>
                    </a:cubicBezTo>
                    <a:cubicBezTo>
                      <a:pt x="1243" y="44030"/>
                      <a:pt x="401" y="47654"/>
                      <a:pt x="0" y="51340"/>
                    </a:cubicBezTo>
                    <a:cubicBezTo>
                      <a:pt x="22472" y="18022"/>
                      <a:pt x="88874" y="10440"/>
                      <a:pt x="156673" y="35408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25" name="Google Shape;625;p7"/>
              <p:cNvSpPr/>
              <p:nvPr/>
            </p:nvSpPr>
            <p:spPr>
              <a:xfrm>
                <a:off x="8129275" y="3889326"/>
                <a:ext cx="533400" cy="495300"/>
              </a:xfrm>
              <a:custGeom>
                <a:rect b="b" l="l" r="r" t="t"/>
                <a:pathLst>
                  <a:path extrusionOk="0" h="495300" w="533400">
                    <a:moveTo>
                      <a:pt x="349824" y="143218"/>
                    </a:moveTo>
                    <a:cubicBezTo>
                      <a:pt x="454369" y="222315"/>
                      <a:pt x="503183" y="333933"/>
                      <a:pt x="458854" y="392524"/>
                    </a:cubicBezTo>
                    <a:cubicBezTo>
                      <a:pt x="414525" y="451114"/>
                      <a:pt x="293839" y="434491"/>
                      <a:pt x="189295" y="355393"/>
                    </a:cubicBezTo>
                    <a:cubicBezTo>
                      <a:pt x="84750" y="276296"/>
                      <a:pt x="35935" y="164678"/>
                      <a:pt x="80264" y="106088"/>
                    </a:cubicBezTo>
                    <a:cubicBezTo>
                      <a:pt x="124593" y="47497"/>
                      <a:pt x="245279" y="64121"/>
                      <a:pt x="349824" y="143218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26" name="Google Shape;626;p7"/>
              <p:cNvSpPr/>
              <p:nvPr/>
            </p:nvSpPr>
            <p:spPr>
              <a:xfrm>
                <a:off x="8198451" y="3980510"/>
                <a:ext cx="400050" cy="330200"/>
              </a:xfrm>
              <a:custGeom>
                <a:rect b="b" l="l" r="r" t="t"/>
                <a:pathLst>
                  <a:path extrusionOk="0" h="330200" w="400050">
                    <a:moveTo>
                      <a:pt x="147500" y="233521"/>
                    </a:moveTo>
                    <a:cubicBezTo>
                      <a:pt x="51730" y="161043"/>
                      <a:pt x="2765" y="61316"/>
                      <a:pt x="29232" y="0"/>
                    </a:cubicBezTo>
                    <a:cubicBezTo>
                      <a:pt x="24434" y="3866"/>
                      <a:pt x="20121" y="8296"/>
                      <a:pt x="16386" y="13195"/>
                    </a:cubicBezTo>
                    <a:cubicBezTo>
                      <a:pt x="-27976" y="71812"/>
                      <a:pt x="20831" y="183502"/>
                      <a:pt x="125453" y="262655"/>
                    </a:cubicBezTo>
                    <a:cubicBezTo>
                      <a:pt x="230076" y="341808"/>
                      <a:pt x="350802" y="358458"/>
                      <a:pt x="395163" y="299834"/>
                    </a:cubicBezTo>
                    <a:cubicBezTo>
                      <a:pt x="398865" y="294911"/>
                      <a:pt x="401957" y="289557"/>
                      <a:pt x="404370" y="283890"/>
                    </a:cubicBezTo>
                    <a:cubicBezTo>
                      <a:pt x="352548" y="326022"/>
                      <a:pt x="243271" y="305994"/>
                      <a:pt x="147500" y="233521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27" name="Google Shape;627;p7"/>
              <p:cNvSpPr/>
              <p:nvPr/>
            </p:nvSpPr>
            <p:spPr>
              <a:xfrm>
                <a:off x="8914257" y="2683996"/>
                <a:ext cx="552450" cy="539750"/>
              </a:xfrm>
              <a:custGeom>
                <a:rect b="b" l="l" r="r" t="t"/>
                <a:pathLst>
                  <a:path extrusionOk="0" h="539750" w="552450">
                    <a:moveTo>
                      <a:pt x="459571" y="102111"/>
                    </a:moveTo>
                    <a:cubicBezTo>
                      <a:pt x="512138" y="158505"/>
                      <a:pt x="473180" y="280257"/>
                      <a:pt x="372556" y="374051"/>
                    </a:cubicBezTo>
                    <a:cubicBezTo>
                      <a:pt x="271932" y="467845"/>
                      <a:pt x="147747" y="498163"/>
                      <a:pt x="95180" y="441769"/>
                    </a:cubicBezTo>
                    <a:cubicBezTo>
                      <a:pt x="42614" y="385374"/>
                      <a:pt x="81572" y="263623"/>
                      <a:pt x="182196" y="169829"/>
                    </a:cubicBezTo>
                    <a:cubicBezTo>
                      <a:pt x="282820" y="76035"/>
                      <a:pt x="407005" y="45717"/>
                      <a:pt x="459571" y="102111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28" name="Google Shape;628;p7"/>
              <p:cNvSpPr/>
              <p:nvPr/>
            </p:nvSpPr>
            <p:spPr>
              <a:xfrm>
                <a:off x="8986030" y="2757731"/>
                <a:ext cx="393700" cy="374650"/>
              </a:xfrm>
              <a:custGeom>
                <a:rect b="b" l="l" r="r" t="t"/>
                <a:pathLst>
                  <a:path extrusionOk="0" h="374650" w="393700">
                    <a:moveTo>
                      <a:pt x="136545" y="124115"/>
                    </a:moveTo>
                    <a:cubicBezTo>
                      <a:pt x="228677" y="38231"/>
                      <a:pt x="340526" y="5617"/>
                      <a:pt x="399105" y="44009"/>
                    </a:cubicBezTo>
                    <a:cubicBezTo>
                      <a:pt x="395978" y="38356"/>
                      <a:pt x="392178" y="33103"/>
                      <a:pt x="387789" y="28363"/>
                    </a:cubicBezTo>
                    <a:cubicBezTo>
                      <a:pt x="335224" y="-28032"/>
                      <a:pt x="211037" y="2290"/>
                      <a:pt x="110415" y="96086"/>
                    </a:cubicBezTo>
                    <a:cubicBezTo>
                      <a:pt x="9793" y="189882"/>
                      <a:pt x="-29170" y="311630"/>
                      <a:pt x="23420" y="368024"/>
                    </a:cubicBezTo>
                    <a:cubicBezTo>
                      <a:pt x="27842" y="372733"/>
                      <a:pt x="32816" y="376891"/>
                      <a:pt x="38235" y="380407"/>
                    </a:cubicBezTo>
                    <a:cubicBezTo>
                      <a:pt x="4027" y="319282"/>
                      <a:pt x="44407" y="209998"/>
                      <a:pt x="136545" y="124115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29" name="Google Shape;629;p7"/>
              <p:cNvSpPr/>
              <p:nvPr/>
            </p:nvSpPr>
            <p:spPr>
              <a:xfrm>
                <a:off x="9259313" y="3652427"/>
                <a:ext cx="660400" cy="393700"/>
              </a:xfrm>
              <a:custGeom>
                <a:rect b="b" l="l" r="r" t="t"/>
                <a:pathLst>
                  <a:path extrusionOk="0" h="393700" w="660400">
                    <a:moveTo>
                      <a:pt x="654516" y="180539"/>
                    </a:moveTo>
                    <a:cubicBezTo>
                      <a:pt x="660171" y="280248"/>
                      <a:pt x="520529" y="369257"/>
                      <a:pt x="342617" y="379347"/>
                    </a:cubicBezTo>
                    <a:cubicBezTo>
                      <a:pt x="164704" y="389438"/>
                      <a:pt x="15894" y="316787"/>
                      <a:pt x="10239" y="217078"/>
                    </a:cubicBezTo>
                    <a:cubicBezTo>
                      <a:pt x="4584" y="117370"/>
                      <a:pt x="144226" y="28360"/>
                      <a:pt x="322139" y="18270"/>
                    </a:cubicBezTo>
                    <a:cubicBezTo>
                      <a:pt x="500051" y="8180"/>
                      <a:pt x="648861" y="80830"/>
                      <a:pt x="654516" y="180539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30" name="Google Shape;630;p7"/>
              <p:cNvSpPr/>
              <p:nvPr/>
            </p:nvSpPr>
            <p:spPr>
              <a:xfrm>
                <a:off x="9269395" y="3808400"/>
                <a:ext cx="641350" cy="222250"/>
              </a:xfrm>
              <a:custGeom>
                <a:rect b="b" l="l" r="r" t="t"/>
                <a:pathLst>
                  <a:path extrusionOk="0" h="222250" w="641350">
                    <a:moveTo>
                      <a:pt x="329710" y="173857"/>
                    </a:moveTo>
                    <a:cubicBezTo>
                      <a:pt x="166807" y="183090"/>
                      <a:pt x="28383" y="122942"/>
                      <a:pt x="1834" y="36189"/>
                    </a:cubicBezTo>
                    <a:cubicBezTo>
                      <a:pt x="270" y="44409"/>
                      <a:pt x="-296" y="52788"/>
                      <a:pt x="145" y="61144"/>
                    </a:cubicBezTo>
                    <a:cubicBezTo>
                      <a:pt x="5796" y="160839"/>
                      <a:pt x="154608" y="233502"/>
                      <a:pt x="332517" y="223412"/>
                    </a:cubicBezTo>
                    <a:cubicBezTo>
                      <a:pt x="510425" y="213322"/>
                      <a:pt x="650073" y="124314"/>
                      <a:pt x="644416" y="24606"/>
                    </a:cubicBezTo>
                    <a:cubicBezTo>
                      <a:pt x="643913" y="16252"/>
                      <a:pt x="642401" y="7991"/>
                      <a:pt x="639914" y="0"/>
                    </a:cubicBezTo>
                    <a:cubicBezTo>
                      <a:pt x="623346" y="89230"/>
                      <a:pt x="492613" y="164617"/>
                      <a:pt x="329710" y="173857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31" name="Google Shape;631;p7"/>
              <p:cNvSpPr/>
              <p:nvPr/>
            </p:nvSpPr>
            <p:spPr>
              <a:xfrm>
                <a:off x="9926284" y="986828"/>
                <a:ext cx="641350" cy="203200"/>
              </a:xfrm>
              <a:custGeom>
                <a:rect b="b" l="l" r="r" t="t"/>
                <a:pathLst>
                  <a:path extrusionOk="0" h="203200" w="641350">
                    <a:moveTo>
                      <a:pt x="316266" y="54572"/>
                    </a:moveTo>
                    <a:cubicBezTo>
                      <a:pt x="153707" y="21698"/>
                      <a:pt x="94016" y="22822"/>
                      <a:pt x="5809" y="0"/>
                    </a:cubicBezTo>
                    <a:cubicBezTo>
                      <a:pt x="3158" y="3048"/>
                      <a:pt x="1310" y="6711"/>
                      <a:pt x="437" y="10655"/>
                    </a:cubicBezTo>
                    <a:cubicBezTo>
                      <a:pt x="-8739" y="56026"/>
                      <a:pt x="127773" y="121907"/>
                      <a:pt x="305338" y="157817"/>
                    </a:cubicBezTo>
                    <a:cubicBezTo>
                      <a:pt x="482903" y="193726"/>
                      <a:pt x="637291" y="233293"/>
                      <a:pt x="646466" y="187922"/>
                    </a:cubicBezTo>
                    <a:cubicBezTo>
                      <a:pt x="647241" y="184112"/>
                      <a:pt x="478826" y="87446"/>
                      <a:pt x="316266" y="54572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32" name="Google Shape;632;p7"/>
              <p:cNvSpPr/>
              <p:nvPr/>
            </p:nvSpPr>
            <p:spPr>
              <a:xfrm>
                <a:off x="7782261" y="1461503"/>
                <a:ext cx="406400" cy="596900"/>
              </a:xfrm>
              <a:custGeom>
                <a:rect b="b" l="l" r="r" t="t"/>
                <a:pathLst>
                  <a:path extrusionOk="0" h="596900" w="406400">
                    <a:moveTo>
                      <a:pt x="91739" y="240297"/>
                    </a:moveTo>
                    <a:cubicBezTo>
                      <a:pt x="-7524" y="389833"/>
                      <a:pt x="2839" y="513347"/>
                      <a:pt x="0" y="585737"/>
                    </a:cubicBezTo>
                    <a:cubicBezTo>
                      <a:pt x="1701" y="589437"/>
                      <a:pt x="4361" y="592616"/>
                      <a:pt x="7703" y="594944"/>
                    </a:cubicBezTo>
                    <a:cubicBezTo>
                      <a:pt x="46266" y="620547"/>
                      <a:pt x="97625" y="479793"/>
                      <a:pt x="206039" y="316478"/>
                    </a:cubicBezTo>
                    <a:cubicBezTo>
                      <a:pt x="314452" y="153162"/>
                      <a:pt x="438862" y="29121"/>
                      <a:pt x="400291" y="3524"/>
                    </a:cubicBezTo>
                    <a:cubicBezTo>
                      <a:pt x="396850" y="1349"/>
                      <a:pt x="392892" y="133"/>
                      <a:pt x="388823" y="0"/>
                    </a:cubicBezTo>
                    <a:cubicBezTo>
                      <a:pt x="307639" y="43447"/>
                      <a:pt x="191002" y="90761"/>
                      <a:pt x="91739" y="240297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633" name="Google Shape;633;p7"/>
          <p:cNvGrpSpPr/>
          <p:nvPr/>
        </p:nvGrpSpPr>
        <p:grpSpPr>
          <a:xfrm rot="-907479">
            <a:off x="1345187" y="215396"/>
            <a:ext cx="506294" cy="294971"/>
            <a:chOff x="4376200" y="2476500"/>
            <a:chExt cx="2190750" cy="1276350"/>
          </a:xfrm>
        </p:grpSpPr>
        <p:sp>
          <p:nvSpPr>
            <p:cNvPr id="634" name="Google Shape;634;p7"/>
            <p:cNvSpPr/>
            <p:nvPr/>
          </p:nvSpPr>
          <p:spPr>
            <a:xfrm>
              <a:off x="4832350" y="2476500"/>
              <a:ext cx="1276350" cy="1276350"/>
            </a:xfrm>
            <a:custGeom>
              <a:rect b="b" l="l" r="r" t="t"/>
              <a:pathLst>
                <a:path extrusionOk="0" h="1276350" w="1276350">
                  <a:moveTo>
                    <a:pt x="1276350" y="638175"/>
                  </a:moveTo>
                  <a:cubicBezTo>
                    <a:pt x="1276350" y="990629"/>
                    <a:pt x="990629" y="1276350"/>
                    <a:pt x="638175" y="1276350"/>
                  </a:cubicBezTo>
                  <a:cubicBezTo>
                    <a:pt x="285721" y="1276350"/>
                    <a:pt x="0" y="990629"/>
                    <a:pt x="0" y="638175"/>
                  </a:cubicBezTo>
                  <a:cubicBezTo>
                    <a:pt x="0" y="285721"/>
                    <a:pt x="285721" y="0"/>
                    <a:pt x="638175" y="0"/>
                  </a:cubicBezTo>
                  <a:cubicBezTo>
                    <a:pt x="990629" y="0"/>
                    <a:pt x="1276350" y="285721"/>
                    <a:pt x="1276350" y="638175"/>
                  </a:cubicBezTo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20000">
                  <a:srgbClr val="FFFFFF"/>
                </a:gs>
                <a:gs pos="78000">
                  <a:srgbClr val="251047"/>
                </a:gs>
                <a:gs pos="100000">
                  <a:srgbClr val="251047"/>
                </a:gs>
              </a:gsLst>
              <a:lin ang="2700006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5" name="Google Shape;635;p7"/>
            <p:cNvSpPr/>
            <p:nvPr/>
          </p:nvSpPr>
          <p:spPr>
            <a:xfrm>
              <a:off x="4376200" y="2918085"/>
              <a:ext cx="2190750" cy="476250"/>
            </a:xfrm>
            <a:custGeom>
              <a:rect b="b" l="l" r="r" t="t"/>
              <a:pathLst>
                <a:path extrusionOk="0" h="476250" w="2190750">
                  <a:moveTo>
                    <a:pt x="2165195" y="135141"/>
                  </a:moveTo>
                  <a:cubicBezTo>
                    <a:pt x="2113125" y="67488"/>
                    <a:pt x="2003118" y="46552"/>
                    <a:pt x="1926372" y="30677"/>
                  </a:cubicBezTo>
                  <a:cubicBezTo>
                    <a:pt x="1852178" y="15635"/>
                    <a:pt x="1777093" y="5388"/>
                    <a:pt x="1701581" y="0"/>
                  </a:cubicBezTo>
                  <a:cubicBezTo>
                    <a:pt x="1705468" y="12008"/>
                    <a:pt x="1709043" y="24130"/>
                    <a:pt x="1712224" y="36455"/>
                  </a:cubicBezTo>
                  <a:cubicBezTo>
                    <a:pt x="1802591" y="56191"/>
                    <a:pt x="1891961" y="80315"/>
                    <a:pt x="1976956" y="114484"/>
                  </a:cubicBezTo>
                  <a:cubicBezTo>
                    <a:pt x="2067233" y="150781"/>
                    <a:pt x="2155022" y="188144"/>
                    <a:pt x="2032708" y="241332"/>
                  </a:cubicBezTo>
                  <a:cubicBezTo>
                    <a:pt x="1937046" y="282911"/>
                    <a:pt x="1828448" y="302133"/>
                    <a:pt x="1721558" y="314706"/>
                  </a:cubicBezTo>
                  <a:cubicBezTo>
                    <a:pt x="1674759" y="320205"/>
                    <a:pt x="1628271" y="324447"/>
                    <a:pt x="1583344" y="328676"/>
                  </a:cubicBezTo>
                  <a:cubicBezTo>
                    <a:pt x="1424829" y="343700"/>
                    <a:pt x="1265514" y="349758"/>
                    <a:pt x="1106326" y="350088"/>
                  </a:cubicBezTo>
                  <a:cubicBezTo>
                    <a:pt x="904333" y="350501"/>
                    <a:pt x="680241" y="353263"/>
                    <a:pt x="468545" y="322148"/>
                  </a:cubicBezTo>
                  <a:cubicBezTo>
                    <a:pt x="368796" y="308513"/>
                    <a:pt x="270780" y="284304"/>
                    <a:pt x="176153" y="249930"/>
                  </a:cubicBezTo>
                  <a:cubicBezTo>
                    <a:pt x="146428" y="238766"/>
                    <a:pt x="88523" y="222116"/>
                    <a:pt x="90390" y="186684"/>
                  </a:cubicBezTo>
                  <a:cubicBezTo>
                    <a:pt x="92085" y="154521"/>
                    <a:pt x="191888" y="121279"/>
                    <a:pt x="214913" y="112077"/>
                  </a:cubicBezTo>
                  <a:cubicBezTo>
                    <a:pt x="299133" y="78499"/>
                    <a:pt x="387538" y="54699"/>
                    <a:pt x="476806" y="35014"/>
                  </a:cubicBezTo>
                  <a:cubicBezTo>
                    <a:pt x="479833" y="23427"/>
                    <a:pt x="483179" y="11974"/>
                    <a:pt x="486845" y="654"/>
                  </a:cubicBezTo>
                  <a:cubicBezTo>
                    <a:pt x="377441" y="7696"/>
                    <a:pt x="267993" y="23457"/>
                    <a:pt x="165402" y="56490"/>
                  </a:cubicBezTo>
                  <a:cubicBezTo>
                    <a:pt x="104049" y="76244"/>
                    <a:pt x="8011" y="111734"/>
                    <a:pt x="499" y="189344"/>
                  </a:cubicBezTo>
                  <a:cubicBezTo>
                    <a:pt x="-9553" y="293103"/>
                    <a:pt x="134700" y="343776"/>
                    <a:pt x="210722" y="369627"/>
                  </a:cubicBezTo>
                  <a:cubicBezTo>
                    <a:pt x="306175" y="400984"/>
                    <a:pt x="404170" y="423996"/>
                    <a:pt x="503603" y="438404"/>
                  </a:cubicBezTo>
                  <a:cubicBezTo>
                    <a:pt x="551977" y="445916"/>
                    <a:pt x="600504" y="452095"/>
                    <a:pt x="648834" y="457511"/>
                  </a:cubicBezTo>
                  <a:cubicBezTo>
                    <a:pt x="947660" y="490878"/>
                    <a:pt x="1249285" y="490635"/>
                    <a:pt x="1548057" y="456787"/>
                  </a:cubicBezTo>
                  <a:cubicBezTo>
                    <a:pt x="1571400" y="454127"/>
                    <a:pt x="1622149" y="447897"/>
                    <a:pt x="1685434" y="437452"/>
                  </a:cubicBezTo>
                  <a:cubicBezTo>
                    <a:pt x="1911887" y="400088"/>
                    <a:pt x="2298863" y="308908"/>
                    <a:pt x="2165195" y="135141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636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p8"/>
          <p:cNvSpPr txBox="1"/>
          <p:nvPr>
            <p:ph type="title"/>
          </p:nvPr>
        </p:nvSpPr>
        <p:spPr>
          <a:xfrm>
            <a:off x="1315475" y="858500"/>
            <a:ext cx="6513000" cy="620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638" name="Google Shape;638;p8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639" name="Google Shape;639;p8"/>
          <p:cNvGrpSpPr/>
          <p:nvPr/>
        </p:nvGrpSpPr>
        <p:grpSpPr>
          <a:xfrm>
            <a:off x="8116071" y="3579918"/>
            <a:ext cx="571209" cy="571209"/>
            <a:chOff x="1911350" y="374650"/>
            <a:chExt cx="1739900" cy="1739900"/>
          </a:xfrm>
        </p:grpSpPr>
        <p:sp>
          <p:nvSpPr>
            <p:cNvPr id="640" name="Google Shape;640;p8"/>
            <p:cNvSpPr/>
            <p:nvPr/>
          </p:nvSpPr>
          <p:spPr>
            <a:xfrm>
              <a:off x="1911350" y="374650"/>
              <a:ext cx="1739900" cy="1739900"/>
            </a:xfrm>
            <a:custGeom>
              <a:rect b="b" l="l" r="r" t="t"/>
              <a:pathLst>
                <a:path extrusionOk="0" h="1739900" w="1739900">
                  <a:moveTo>
                    <a:pt x="1739900" y="869950"/>
                  </a:moveTo>
                  <a:cubicBezTo>
                    <a:pt x="1739900" y="1350410"/>
                    <a:pt x="1350410" y="1739900"/>
                    <a:pt x="869950" y="1739900"/>
                  </a:cubicBezTo>
                  <a:cubicBezTo>
                    <a:pt x="389490" y="1739900"/>
                    <a:pt x="0" y="1350410"/>
                    <a:pt x="0" y="869950"/>
                  </a:cubicBezTo>
                  <a:cubicBezTo>
                    <a:pt x="0" y="389490"/>
                    <a:pt x="389490" y="0"/>
                    <a:pt x="869950" y="0"/>
                  </a:cubicBezTo>
                  <a:cubicBezTo>
                    <a:pt x="1350410" y="0"/>
                    <a:pt x="1739900" y="389490"/>
                    <a:pt x="1739900" y="869950"/>
                  </a:cubicBezTo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20000">
                  <a:srgbClr val="FFFFFF"/>
                </a:gs>
                <a:gs pos="78000">
                  <a:srgbClr val="0F264C"/>
                </a:gs>
                <a:gs pos="100000">
                  <a:srgbClr val="0F264C"/>
                </a:gs>
              </a:gsLst>
              <a:lin ang="2698631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641" name="Google Shape;641;p8"/>
            <p:cNvGrpSpPr/>
            <p:nvPr/>
          </p:nvGrpSpPr>
          <p:grpSpPr>
            <a:xfrm>
              <a:off x="1911350" y="534943"/>
              <a:ext cx="1733550" cy="1506282"/>
              <a:chOff x="1911350" y="534943"/>
              <a:chExt cx="1733550" cy="1506282"/>
            </a:xfrm>
          </p:grpSpPr>
          <p:sp>
            <p:nvSpPr>
              <p:cNvPr id="642" name="Google Shape;642;p8"/>
              <p:cNvSpPr/>
              <p:nvPr/>
            </p:nvSpPr>
            <p:spPr>
              <a:xfrm>
                <a:off x="1971154" y="1537243"/>
                <a:ext cx="1612900" cy="260350"/>
              </a:xfrm>
              <a:custGeom>
                <a:rect b="b" l="l" r="r" t="t"/>
                <a:pathLst>
                  <a:path extrusionOk="0" h="260350" w="1612900">
                    <a:moveTo>
                      <a:pt x="1582356" y="22418"/>
                    </a:moveTo>
                    <a:cubicBezTo>
                      <a:pt x="1560182" y="17711"/>
                      <a:pt x="1537913" y="13611"/>
                      <a:pt x="1515548" y="10118"/>
                    </a:cubicBezTo>
                    <a:cubicBezTo>
                      <a:pt x="1504347" y="8404"/>
                      <a:pt x="1493139" y="6715"/>
                      <a:pt x="1481823" y="5375"/>
                    </a:cubicBezTo>
                    <a:lnTo>
                      <a:pt x="1464786" y="3343"/>
                    </a:lnTo>
                    <a:cubicBezTo>
                      <a:pt x="1459071" y="2759"/>
                      <a:pt x="1453357" y="2174"/>
                      <a:pt x="1447007" y="1831"/>
                    </a:cubicBezTo>
                    <a:cubicBezTo>
                      <a:pt x="1397211" y="-2367"/>
                      <a:pt x="1347071" y="662"/>
                      <a:pt x="1298143" y="10823"/>
                    </a:cubicBezTo>
                    <a:cubicBezTo>
                      <a:pt x="1250901" y="20797"/>
                      <a:pt x="1204718" y="35256"/>
                      <a:pt x="1160221" y="54003"/>
                    </a:cubicBezTo>
                    <a:cubicBezTo>
                      <a:pt x="1117137" y="71542"/>
                      <a:pt x="1076789" y="90084"/>
                      <a:pt x="1038416" y="110239"/>
                    </a:cubicBezTo>
                    <a:cubicBezTo>
                      <a:pt x="999947" y="130152"/>
                      <a:pt x="962984" y="151304"/>
                      <a:pt x="924433" y="169605"/>
                    </a:cubicBezTo>
                    <a:cubicBezTo>
                      <a:pt x="914724" y="174450"/>
                      <a:pt x="905383" y="178279"/>
                      <a:pt x="895693" y="182305"/>
                    </a:cubicBezTo>
                    <a:cubicBezTo>
                      <a:pt x="890867" y="184261"/>
                      <a:pt x="886066" y="186451"/>
                      <a:pt x="881170" y="188242"/>
                    </a:cubicBezTo>
                    <a:lnTo>
                      <a:pt x="866350" y="193144"/>
                    </a:lnTo>
                    <a:cubicBezTo>
                      <a:pt x="861397" y="194833"/>
                      <a:pt x="856399" y="196319"/>
                      <a:pt x="851383" y="197894"/>
                    </a:cubicBezTo>
                    <a:cubicBezTo>
                      <a:pt x="846353" y="199285"/>
                      <a:pt x="841273" y="200434"/>
                      <a:pt x="836187" y="201666"/>
                    </a:cubicBezTo>
                    <a:cubicBezTo>
                      <a:pt x="826027" y="204195"/>
                      <a:pt x="815729" y="206137"/>
                      <a:pt x="805345" y="207482"/>
                    </a:cubicBezTo>
                    <a:cubicBezTo>
                      <a:pt x="763626" y="213638"/>
                      <a:pt x="721145" y="212347"/>
                      <a:pt x="679876" y="203672"/>
                    </a:cubicBezTo>
                    <a:cubicBezTo>
                      <a:pt x="638278" y="194193"/>
                      <a:pt x="598255" y="178796"/>
                      <a:pt x="561029" y="157952"/>
                    </a:cubicBezTo>
                    <a:cubicBezTo>
                      <a:pt x="523012" y="137912"/>
                      <a:pt x="486359" y="114773"/>
                      <a:pt x="447523" y="95024"/>
                    </a:cubicBezTo>
                    <a:cubicBezTo>
                      <a:pt x="408067" y="74627"/>
                      <a:pt x="366814" y="57913"/>
                      <a:pt x="324288" y="45094"/>
                    </a:cubicBezTo>
                    <a:cubicBezTo>
                      <a:pt x="280098" y="31061"/>
                      <a:pt x="234751" y="20976"/>
                      <a:pt x="188779" y="14957"/>
                    </a:cubicBezTo>
                    <a:cubicBezTo>
                      <a:pt x="141633" y="8820"/>
                      <a:pt x="93880" y="8998"/>
                      <a:pt x="46780" y="15484"/>
                    </a:cubicBezTo>
                    <a:cubicBezTo>
                      <a:pt x="31036" y="17835"/>
                      <a:pt x="15422" y="20991"/>
                      <a:pt x="0" y="24939"/>
                    </a:cubicBezTo>
                    <a:cubicBezTo>
                      <a:pt x="9944" y="50301"/>
                      <a:pt x="21035" y="75066"/>
                      <a:pt x="33274" y="99234"/>
                    </a:cubicBezTo>
                    <a:cubicBezTo>
                      <a:pt x="36639" y="100066"/>
                      <a:pt x="40075" y="100809"/>
                      <a:pt x="43434" y="101679"/>
                    </a:cubicBezTo>
                    <a:cubicBezTo>
                      <a:pt x="83839" y="111890"/>
                      <a:pt x="122606" y="123904"/>
                      <a:pt x="161188" y="137410"/>
                    </a:cubicBezTo>
                    <a:cubicBezTo>
                      <a:pt x="199771" y="150917"/>
                      <a:pt x="238195" y="165547"/>
                      <a:pt x="277571" y="180717"/>
                    </a:cubicBezTo>
                    <a:cubicBezTo>
                      <a:pt x="317677" y="197002"/>
                      <a:pt x="358872" y="210461"/>
                      <a:pt x="400857" y="220995"/>
                    </a:cubicBezTo>
                    <a:cubicBezTo>
                      <a:pt x="445254" y="231318"/>
                      <a:pt x="490288" y="238683"/>
                      <a:pt x="535661" y="243042"/>
                    </a:cubicBezTo>
                    <a:cubicBezTo>
                      <a:pt x="581635" y="247767"/>
                      <a:pt x="627393" y="251361"/>
                      <a:pt x="672630" y="254987"/>
                    </a:cubicBezTo>
                    <a:cubicBezTo>
                      <a:pt x="717867" y="258613"/>
                      <a:pt x="763099" y="261394"/>
                      <a:pt x="808946" y="261578"/>
                    </a:cubicBezTo>
                    <a:lnTo>
                      <a:pt x="817544" y="261629"/>
                    </a:lnTo>
                    <a:cubicBezTo>
                      <a:pt x="820426" y="261737"/>
                      <a:pt x="823303" y="261813"/>
                      <a:pt x="826167" y="261686"/>
                    </a:cubicBezTo>
                    <a:lnTo>
                      <a:pt x="843413" y="261229"/>
                    </a:lnTo>
                    <a:cubicBezTo>
                      <a:pt x="849179" y="261102"/>
                      <a:pt x="855002" y="261229"/>
                      <a:pt x="860781" y="261013"/>
                    </a:cubicBezTo>
                    <a:cubicBezTo>
                      <a:pt x="866540" y="260657"/>
                      <a:pt x="872312" y="260277"/>
                      <a:pt x="878129" y="260061"/>
                    </a:cubicBezTo>
                    <a:lnTo>
                      <a:pt x="895623" y="259267"/>
                    </a:lnTo>
                    <a:cubicBezTo>
                      <a:pt x="901452" y="258905"/>
                      <a:pt x="907237" y="258308"/>
                      <a:pt x="913079" y="257825"/>
                    </a:cubicBezTo>
                    <a:cubicBezTo>
                      <a:pt x="924655" y="256695"/>
                      <a:pt x="936739" y="256111"/>
                      <a:pt x="947960" y="254530"/>
                    </a:cubicBezTo>
                    <a:cubicBezTo>
                      <a:pt x="993476" y="249779"/>
                      <a:pt x="1038646" y="242146"/>
                      <a:pt x="1083196" y="231676"/>
                    </a:cubicBezTo>
                    <a:cubicBezTo>
                      <a:pt x="1126928" y="221586"/>
                      <a:pt x="1168127" y="208308"/>
                      <a:pt x="1208113" y="198294"/>
                    </a:cubicBezTo>
                    <a:cubicBezTo>
                      <a:pt x="1246325" y="188498"/>
                      <a:pt x="1285195" y="181477"/>
                      <a:pt x="1324419" y="177288"/>
                    </a:cubicBezTo>
                    <a:cubicBezTo>
                      <a:pt x="1361901" y="173560"/>
                      <a:pt x="1399586" y="172288"/>
                      <a:pt x="1437233" y="173478"/>
                    </a:cubicBezTo>
                    <a:lnTo>
                      <a:pt x="1542586" y="176933"/>
                    </a:lnTo>
                    <a:cubicBezTo>
                      <a:pt x="1572351" y="130592"/>
                      <a:pt x="1597635" y="81522"/>
                      <a:pt x="1618094" y="30387"/>
                    </a:cubicBezTo>
                    <a:cubicBezTo>
                      <a:pt x="1606207" y="27547"/>
                      <a:pt x="1594294" y="24890"/>
                      <a:pt x="1582356" y="22418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43" name="Google Shape;643;p8"/>
              <p:cNvSpPr/>
              <p:nvPr/>
            </p:nvSpPr>
            <p:spPr>
              <a:xfrm>
                <a:off x="2230672" y="1768175"/>
                <a:ext cx="1181100" cy="273050"/>
              </a:xfrm>
              <a:custGeom>
                <a:rect b="b" l="l" r="r" t="t"/>
                <a:pathLst>
                  <a:path extrusionOk="0" h="273050" w="1181100">
                    <a:moveTo>
                      <a:pt x="1185767" y="70830"/>
                    </a:moveTo>
                    <a:cubicBezTo>
                      <a:pt x="1168432" y="60251"/>
                      <a:pt x="1150372" y="49691"/>
                      <a:pt x="1130617" y="39797"/>
                    </a:cubicBezTo>
                    <a:cubicBezTo>
                      <a:pt x="1097899" y="23007"/>
                      <a:pt x="1062880" y="11142"/>
                      <a:pt x="1026693" y="4587"/>
                    </a:cubicBezTo>
                    <a:cubicBezTo>
                      <a:pt x="1016865" y="2804"/>
                      <a:pt x="1006939" y="1606"/>
                      <a:pt x="996969" y="999"/>
                    </a:cubicBezTo>
                    <a:lnTo>
                      <a:pt x="981774" y="122"/>
                    </a:lnTo>
                    <a:cubicBezTo>
                      <a:pt x="976694" y="-201"/>
                      <a:pt x="971563" y="205"/>
                      <a:pt x="966445" y="332"/>
                    </a:cubicBezTo>
                    <a:lnTo>
                      <a:pt x="951040" y="967"/>
                    </a:lnTo>
                    <a:cubicBezTo>
                      <a:pt x="945890" y="1158"/>
                      <a:pt x="940753" y="2148"/>
                      <a:pt x="935596" y="2745"/>
                    </a:cubicBezTo>
                    <a:cubicBezTo>
                      <a:pt x="925512" y="4040"/>
                      <a:pt x="915508" y="5898"/>
                      <a:pt x="905631" y="8308"/>
                    </a:cubicBezTo>
                    <a:cubicBezTo>
                      <a:pt x="900608" y="9292"/>
                      <a:pt x="896169" y="10746"/>
                      <a:pt x="891477" y="12080"/>
                    </a:cubicBezTo>
                    <a:cubicBezTo>
                      <a:pt x="886784" y="13413"/>
                      <a:pt x="882104" y="14753"/>
                      <a:pt x="877659" y="16239"/>
                    </a:cubicBezTo>
                    <a:cubicBezTo>
                      <a:pt x="869023" y="19471"/>
                      <a:pt x="859822" y="22360"/>
                      <a:pt x="851770" y="26024"/>
                    </a:cubicBezTo>
                    <a:lnTo>
                      <a:pt x="839369" y="31320"/>
                    </a:lnTo>
                    <a:lnTo>
                      <a:pt x="827577" y="36959"/>
                    </a:lnTo>
                    <a:cubicBezTo>
                      <a:pt x="819601" y="40699"/>
                      <a:pt x="812336" y="44719"/>
                      <a:pt x="804869" y="48668"/>
                    </a:cubicBezTo>
                    <a:cubicBezTo>
                      <a:pt x="775507" y="64804"/>
                      <a:pt x="749624" y="81612"/>
                      <a:pt x="724548" y="96293"/>
                    </a:cubicBezTo>
                    <a:cubicBezTo>
                      <a:pt x="712007" y="103767"/>
                      <a:pt x="699897" y="110263"/>
                      <a:pt x="687934" y="116582"/>
                    </a:cubicBezTo>
                    <a:lnTo>
                      <a:pt x="679139" y="121065"/>
                    </a:lnTo>
                    <a:cubicBezTo>
                      <a:pt x="676199" y="122709"/>
                      <a:pt x="673322" y="124240"/>
                      <a:pt x="670490" y="125573"/>
                    </a:cubicBezTo>
                    <a:cubicBezTo>
                      <a:pt x="667646" y="127008"/>
                      <a:pt x="664775" y="128348"/>
                      <a:pt x="661905" y="129917"/>
                    </a:cubicBezTo>
                    <a:cubicBezTo>
                      <a:pt x="658870" y="131421"/>
                      <a:pt x="655511" y="132844"/>
                      <a:pt x="652317" y="134323"/>
                    </a:cubicBezTo>
                    <a:cubicBezTo>
                      <a:pt x="626510" y="146204"/>
                      <a:pt x="599345" y="158911"/>
                      <a:pt x="570637" y="169560"/>
                    </a:cubicBezTo>
                    <a:cubicBezTo>
                      <a:pt x="541798" y="180438"/>
                      <a:pt x="511818" y="188011"/>
                      <a:pt x="481273" y="192134"/>
                    </a:cubicBezTo>
                    <a:cubicBezTo>
                      <a:pt x="450606" y="196139"/>
                      <a:pt x="419560" y="196316"/>
                      <a:pt x="388849" y="192661"/>
                    </a:cubicBezTo>
                    <a:cubicBezTo>
                      <a:pt x="357432" y="188285"/>
                      <a:pt x="326536" y="180759"/>
                      <a:pt x="296628" y="170195"/>
                    </a:cubicBezTo>
                    <a:cubicBezTo>
                      <a:pt x="266132" y="159316"/>
                      <a:pt x="235046" y="150170"/>
                      <a:pt x="203518" y="142801"/>
                    </a:cubicBezTo>
                    <a:cubicBezTo>
                      <a:pt x="171821" y="136289"/>
                      <a:pt x="139413" y="133916"/>
                      <a:pt x="107105" y="135740"/>
                    </a:cubicBezTo>
                    <a:cubicBezTo>
                      <a:pt x="73929" y="137007"/>
                      <a:pt x="40921" y="141096"/>
                      <a:pt x="8439" y="147963"/>
                    </a:cubicBezTo>
                    <a:cubicBezTo>
                      <a:pt x="5620" y="148598"/>
                      <a:pt x="2813" y="149233"/>
                      <a:pt x="0" y="149906"/>
                    </a:cubicBezTo>
                    <a:cubicBezTo>
                      <a:pt x="62760" y="201304"/>
                      <a:pt x="132403" y="243669"/>
                      <a:pt x="206902" y="275770"/>
                    </a:cubicBezTo>
                    <a:cubicBezTo>
                      <a:pt x="234912" y="271757"/>
                      <a:pt x="263417" y="264911"/>
                      <a:pt x="292094" y="258853"/>
                    </a:cubicBezTo>
                    <a:cubicBezTo>
                      <a:pt x="323405" y="251499"/>
                      <a:pt x="355258" y="246679"/>
                      <a:pt x="387344" y="244439"/>
                    </a:cubicBezTo>
                    <a:cubicBezTo>
                      <a:pt x="419076" y="242876"/>
                      <a:pt x="450877" y="243462"/>
                      <a:pt x="482530" y="246192"/>
                    </a:cubicBezTo>
                    <a:cubicBezTo>
                      <a:pt x="514477" y="248604"/>
                      <a:pt x="546888" y="253354"/>
                      <a:pt x="580377" y="257139"/>
                    </a:cubicBezTo>
                    <a:cubicBezTo>
                      <a:pt x="614532" y="261549"/>
                      <a:pt x="649044" y="262525"/>
                      <a:pt x="683393" y="260054"/>
                    </a:cubicBezTo>
                    <a:cubicBezTo>
                      <a:pt x="687781" y="259647"/>
                      <a:pt x="692055" y="259361"/>
                      <a:pt x="696570" y="258841"/>
                    </a:cubicBezTo>
                    <a:cubicBezTo>
                      <a:pt x="701218" y="258206"/>
                      <a:pt x="705828" y="257323"/>
                      <a:pt x="710483" y="256542"/>
                    </a:cubicBezTo>
                    <a:cubicBezTo>
                      <a:pt x="719969" y="255113"/>
                      <a:pt x="728491" y="252802"/>
                      <a:pt x="737508" y="250636"/>
                    </a:cubicBezTo>
                    <a:cubicBezTo>
                      <a:pt x="754780" y="245823"/>
                      <a:pt x="771589" y="240407"/>
                      <a:pt x="787451" y="234761"/>
                    </a:cubicBezTo>
                    <a:cubicBezTo>
                      <a:pt x="851154" y="212282"/>
                      <a:pt x="906723" y="188660"/>
                      <a:pt x="950455" y="174303"/>
                    </a:cubicBezTo>
                    <a:cubicBezTo>
                      <a:pt x="960748" y="170866"/>
                      <a:pt x="971230" y="168025"/>
                      <a:pt x="981850" y="165794"/>
                    </a:cubicBezTo>
                    <a:cubicBezTo>
                      <a:pt x="984517" y="165292"/>
                      <a:pt x="987133" y="164397"/>
                      <a:pt x="989876" y="164010"/>
                    </a:cubicBezTo>
                    <a:lnTo>
                      <a:pt x="998131" y="162771"/>
                    </a:lnTo>
                    <a:cubicBezTo>
                      <a:pt x="1003805" y="161782"/>
                      <a:pt x="1009529" y="161101"/>
                      <a:pt x="1015276" y="160733"/>
                    </a:cubicBezTo>
                    <a:cubicBezTo>
                      <a:pt x="1039222" y="158966"/>
                      <a:pt x="1063272" y="159142"/>
                      <a:pt x="1087190" y="161260"/>
                    </a:cubicBezTo>
                    <a:cubicBezTo>
                      <a:pt x="1122308" y="133676"/>
                      <a:pt x="1155263" y="103444"/>
                      <a:pt x="1185767" y="70830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44" name="Google Shape;644;p8"/>
              <p:cNvSpPr/>
              <p:nvPr/>
            </p:nvSpPr>
            <p:spPr>
              <a:xfrm>
                <a:off x="2166976" y="534943"/>
                <a:ext cx="1212850" cy="266700"/>
              </a:xfrm>
              <a:custGeom>
                <a:rect b="b" l="l" r="r" t="t"/>
                <a:pathLst>
                  <a:path extrusionOk="0" h="266700" w="1212850">
                    <a:moveTo>
                      <a:pt x="14433" y="106712"/>
                    </a:moveTo>
                    <a:cubicBezTo>
                      <a:pt x="28003" y="117545"/>
                      <a:pt x="41910" y="128086"/>
                      <a:pt x="56172" y="138132"/>
                    </a:cubicBezTo>
                    <a:cubicBezTo>
                      <a:pt x="70777" y="147542"/>
                      <a:pt x="85591" y="156699"/>
                      <a:pt x="100724" y="165310"/>
                    </a:cubicBezTo>
                    <a:cubicBezTo>
                      <a:pt x="116180" y="173190"/>
                      <a:pt x="131648" y="181185"/>
                      <a:pt x="147809" y="187573"/>
                    </a:cubicBezTo>
                    <a:cubicBezTo>
                      <a:pt x="164129" y="193595"/>
                      <a:pt x="180819" y="198560"/>
                      <a:pt x="197777" y="202438"/>
                    </a:cubicBezTo>
                    <a:cubicBezTo>
                      <a:pt x="214946" y="205782"/>
                      <a:pt x="232274" y="208251"/>
                      <a:pt x="249694" y="209836"/>
                    </a:cubicBezTo>
                    <a:cubicBezTo>
                      <a:pt x="267265" y="210922"/>
                      <a:pt x="284740" y="211677"/>
                      <a:pt x="302050" y="212211"/>
                    </a:cubicBezTo>
                    <a:cubicBezTo>
                      <a:pt x="319538" y="212071"/>
                      <a:pt x="336664" y="212509"/>
                      <a:pt x="353593" y="213150"/>
                    </a:cubicBezTo>
                    <a:cubicBezTo>
                      <a:pt x="370643" y="213195"/>
                      <a:pt x="387293" y="214420"/>
                      <a:pt x="403822" y="215983"/>
                    </a:cubicBezTo>
                    <a:cubicBezTo>
                      <a:pt x="420427" y="217037"/>
                      <a:pt x="436778" y="219304"/>
                      <a:pt x="453104" y="221837"/>
                    </a:cubicBezTo>
                    <a:cubicBezTo>
                      <a:pt x="469493" y="223837"/>
                      <a:pt x="485788" y="226759"/>
                      <a:pt x="502133" y="229940"/>
                    </a:cubicBezTo>
                    <a:cubicBezTo>
                      <a:pt x="510330" y="231210"/>
                      <a:pt x="518503" y="233013"/>
                      <a:pt x="526726" y="234518"/>
                    </a:cubicBezTo>
                    <a:lnTo>
                      <a:pt x="551415" y="240005"/>
                    </a:lnTo>
                    <a:cubicBezTo>
                      <a:pt x="567925" y="243180"/>
                      <a:pt x="584581" y="247320"/>
                      <a:pt x="601389" y="251098"/>
                    </a:cubicBezTo>
                    <a:cubicBezTo>
                      <a:pt x="618192" y="254413"/>
                      <a:pt x="635171" y="258013"/>
                      <a:pt x="652285" y="261004"/>
                    </a:cubicBezTo>
                    <a:cubicBezTo>
                      <a:pt x="669373" y="263436"/>
                      <a:pt x="686625" y="265709"/>
                      <a:pt x="703917" y="267113"/>
                    </a:cubicBezTo>
                    <a:cubicBezTo>
                      <a:pt x="712546" y="267532"/>
                      <a:pt x="721201" y="267932"/>
                      <a:pt x="729843" y="268002"/>
                    </a:cubicBezTo>
                    <a:cubicBezTo>
                      <a:pt x="738499" y="268180"/>
                      <a:pt x="747173" y="268326"/>
                      <a:pt x="755821" y="268065"/>
                    </a:cubicBezTo>
                    <a:lnTo>
                      <a:pt x="807657" y="264598"/>
                    </a:lnTo>
                    <a:lnTo>
                      <a:pt x="859511" y="258693"/>
                    </a:lnTo>
                    <a:cubicBezTo>
                      <a:pt x="876656" y="255797"/>
                      <a:pt x="893940" y="253073"/>
                      <a:pt x="911111" y="249745"/>
                    </a:cubicBezTo>
                    <a:cubicBezTo>
                      <a:pt x="928097" y="245688"/>
                      <a:pt x="945115" y="241535"/>
                      <a:pt x="961911" y="236652"/>
                    </a:cubicBezTo>
                    <a:cubicBezTo>
                      <a:pt x="978548" y="231187"/>
                      <a:pt x="995028" y="225260"/>
                      <a:pt x="1011352" y="218872"/>
                    </a:cubicBezTo>
                    <a:cubicBezTo>
                      <a:pt x="1076214" y="191577"/>
                      <a:pt x="1136046" y="153610"/>
                      <a:pt x="1188364" y="106547"/>
                    </a:cubicBezTo>
                    <a:cubicBezTo>
                      <a:pt x="1197496" y="98012"/>
                      <a:pt x="1206360" y="89268"/>
                      <a:pt x="1215111" y="80467"/>
                    </a:cubicBezTo>
                    <a:cubicBezTo>
                      <a:pt x="1184600" y="51327"/>
                      <a:pt x="1152020" y="24434"/>
                      <a:pt x="1117625" y="0"/>
                    </a:cubicBezTo>
                    <a:cubicBezTo>
                      <a:pt x="1061275" y="21260"/>
                      <a:pt x="1005865" y="39814"/>
                      <a:pt x="950620" y="58007"/>
                    </a:cubicBezTo>
                    <a:cubicBezTo>
                      <a:pt x="936435" y="62351"/>
                      <a:pt x="922414" y="67075"/>
                      <a:pt x="908552" y="72314"/>
                    </a:cubicBezTo>
                    <a:cubicBezTo>
                      <a:pt x="894410" y="76759"/>
                      <a:pt x="880440" y="81801"/>
                      <a:pt x="866457" y="87014"/>
                    </a:cubicBezTo>
                    <a:cubicBezTo>
                      <a:pt x="852291" y="91611"/>
                      <a:pt x="838181" y="96634"/>
                      <a:pt x="823982" y="101581"/>
                    </a:cubicBezTo>
                    <a:lnTo>
                      <a:pt x="780802" y="114916"/>
                    </a:lnTo>
                    <a:lnTo>
                      <a:pt x="736835" y="126448"/>
                    </a:lnTo>
                    <a:cubicBezTo>
                      <a:pt x="722052" y="129889"/>
                      <a:pt x="707237" y="133693"/>
                      <a:pt x="692385" y="138157"/>
                    </a:cubicBezTo>
                    <a:cubicBezTo>
                      <a:pt x="677458" y="141967"/>
                      <a:pt x="662430" y="146179"/>
                      <a:pt x="647300" y="150793"/>
                    </a:cubicBezTo>
                    <a:lnTo>
                      <a:pt x="601256" y="163011"/>
                    </a:lnTo>
                    <a:cubicBezTo>
                      <a:pt x="585749" y="166484"/>
                      <a:pt x="570071" y="169609"/>
                      <a:pt x="554266" y="172180"/>
                    </a:cubicBezTo>
                    <a:cubicBezTo>
                      <a:pt x="538499" y="174314"/>
                      <a:pt x="522656" y="175406"/>
                      <a:pt x="506774" y="176092"/>
                    </a:cubicBezTo>
                    <a:cubicBezTo>
                      <a:pt x="490953" y="176120"/>
                      <a:pt x="475141" y="175353"/>
                      <a:pt x="459397" y="173793"/>
                    </a:cubicBezTo>
                    <a:cubicBezTo>
                      <a:pt x="443708" y="171810"/>
                      <a:pt x="428155" y="168869"/>
                      <a:pt x="412826" y="164986"/>
                    </a:cubicBezTo>
                    <a:cubicBezTo>
                      <a:pt x="397540" y="160585"/>
                      <a:pt x="382554" y="155199"/>
                      <a:pt x="367963" y="148863"/>
                    </a:cubicBezTo>
                    <a:cubicBezTo>
                      <a:pt x="353396" y="142240"/>
                      <a:pt x="339268" y="134398"/>
                      <a:pt x="325374" y="126543"/>
                    </a:cubicBezTo>
                    <a:cubicBezTo>
                      <a:pt x="311563" y="118358"/>
                      <a:pt x="298196" y="109398"/>
                      <a:pt x="284772" y="101308"/>
                    </a:cubicBezTo>
                    <a:lnTo>
                      <a:pt x="265017" y="88494"/>
                    </a:lnTo>
                    <a:cubicBezTo>
                      <a:pt x="258407" y="84417"/>
                      <a:pt x="251828" y="80391"/>
                      <a:pt x="245148" y="76727"/>
                    </a:cubicBezTo>
                    <a:cubicBezTo>
                      <a:pt x="232267" y="68796"/>
                      <a:pt x="218937" y="61619"/>
                      <a:pt x="205226" y="55232"/>
                    </a:cubicBezTo>
                    <a:cubicBezTo>
                      <a:pt x="191891" y="48400"/>
                      <a:pt x="178219" y="42412"/>
                      <a:pt x="164332" y="36735"/>
                    </a:cubicBezTo>
                    <a:cubicBezTo>
                      <a:pt x="150692" y="30620"/>
                      <a:pt x="137109" y="24359"/>
                      <a:pt x="123057" y="18739"/>
                    </a:cubicBezTo>
                    <a:cubicBezTo>
                      <a:pt x="115310" y="15221"/>
                      <a:pt x="107518" y="11716"/>
                      <a:pt x="99657" y="8280"/>
                    </a:cubicBezTo>
                    <a:cubicBezTo>
                      <a:pt x="64347" y="34222"/>
                      <a:pt x="31034" y="62778"/>
                      <a:pt x="0" y="93707"/>
                    </a:cubicBezTo>
                    <a:cubicBezTo>
                      <a:pt x="4775" y="98082"/>
                      <a:pt x="9544" y="102464"/>
                      <a:pt x="14433" y="106712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45" name="Google Shape;645;p8"/>
              <p:cNvSpPr/>
              <p:nvPr/>
            </p:nvSpPr>
            <p:spPr>
              <a:xfrm>
                <a:off x="1941919" y="733469"/>
                <a:ext cx="1625600" cy="419100"/>
              </a:xfrm>
              <a:custGeom>
                <a:rect b="b" l="l" r="r" t="t"/>
                <a:pathLst>
                  <a:path extrusionOk="0" h="419100" w="1625600">
                    <a:moveTo>
                      <a:pt x="126911" y="259817"/>
                    </a:moveTo>
                    <a:cubicBezTo>
                      <a:pt x="141237" y="257499"/>
                      <a:pt x="155486" y="255264"/>
                      <a:pt x="169850" y="253340"/>
                    </a:cubicBezTo>
                    <a:lnTo>
                      <a:pt x="191332" y="250482"/>
                    </a:lnTo>
                    <a:cubicBezTo>
                      <a:pt x="198488" y="249688"/>
                      <a:pt x="205619" y="249003"/>
                      <a:pt x="212820" y="248082"/>
                    </a:cubicBezTo>
                    <a:cubicBezTo>
                      <a:pt x="227120" y="246628"/>
                      <a:pt x="241503" y="245396"/>
                      <a:pt x="255753" y="244951"/>
                    </a:cubicBezTo>
                    <a:cubicBezTo>
                      <a:pt x="262960" y="244520"/>
                      <a:pt x="270015" y="244545"/>
                      <a:pt x="277133" y="244532"/>
                    </a:cubicBezTo>
                    <a:cubicBezTo>
                      <a:pt x="280708" y="244532"/>
                      <a:pt x="284239" y="244411"/>
                      <a:pt x="287884" y="244570"/>
                    </a:cubicBezTo>
                    <a:lnTo>
                      <a:pt x="298882" y="245205"/>
                    </a:lnTo>
                    <a:cubicBezTo>
                      <a:pt x="359137" y="247908"/>
                      <a:pt x="418757" y="258692"/>
                      <a:pt x="476142" y="277266"/>
                    </a:cubicBezTo>
                    <a:cubicBezTo>
                      <a:pt x="505352" y="286353"/>
                      <a:pt x="534264" y="297002"/>
                      <a:pt x="563093" y="308445"/>
                    </a:cubicBezTo>
                    <a:cubicBezTo>
                      <a:pt x="592004" y="319557"/>
                      <a:pt x="620719" y="331724"/>
                      <a:pt x="650088" y="343230"/>
                    </a:cubicBezTo>
                    <a:cubicBezTo>
                      <a:pt x="708571" y="366306"/>
                      <a:pt x="768744" y="390004"/>
                      <a:pt x="833603" y="404768"/>
                    </a:cubicBezTo>
                    <a:cubicBezTo>
                      <a:pt x="849662" y="409213"/>
                      <a:pt x="866229" y="411378"/>
                      <a:pt x="882815" y="414293"/>
                    </a:cubicBezTo>
                    <a:cubicBezTo>
                      <a:pt x="899474" y="417118"/>
                      <a:pt x="916284" y="418971"/>
                      <a:pt x="933158" y="419843"/>
                    </a:cubicBezTo>
                    <a:lnTo>
                      <a:pt x="945858" y="420827"/>
                    </a:lnTo>
                    <a:lnTo>
                      <a:pt x="952208" y="421310"/>
                    </a:lnTo>
                    <a:lnTo>
                      <a:pt x="958558" y="421310"/>
                    </a:lnTo>
                    <a:lnTo>
                      <a:pt x="984085" y="421234"/>
                    </a:lnTo>
                    <a:cubicBezTo>
                      <a:pt x="992734" y="421030"/>
                      <a:pt x="1000906" y="421049"/>
                      <a:pt x="1010018" y="420599"/>
                    </a:cubicBezTo>
                    <a:cubicBezTo>
                      <a:pt x="1015098" y="420065"/>
                      <a:pt x="1020496" y="419589"/>
                      <a:pt x="1025379" y="418871"/>
                    </a:cubicBezTo>
                    <a:cubicBezTo>
                      <a:pt x="1030262" y="418154"/>
                      <a:pt x="1035114" y="417309"/>
                      <a:pt x="1039787" y="416408"/>
                    </a:cubicBezTo>
                    <a:cubicBezTo>
                      <a:pt x="1057372" y="412960"/>
                      <a:pt x="1074733" y="408454"/>
                      <a:pt x="1091775" y="402914"/>
                    </a:cubicBezTo>
                    <a:cubicBezTo>
                      <a:pt x="1108285" y="397834"/>
                      <a:pt x="1123798" y="392055"/>
                      <a:pt x="1139146" y="386036"/>
                    </a:cubicBezTo>
                    <a:cubicBezTo>
                      <a:pt x="1169727" y="374040"/>
                      <a:pt x="1198969" y="360953"/>
                      <a:pt x="1227855" y="347821"/>
                    </a:cubicBezTo>
                    <a:cubicBezTo>
                      <a:pt x="1285450" y="321380"/>
                      <a:pt x="1341476" y="294291"/>
                      <a:pt x="1396606" y="266592"/>
                    </a:cubicBezTo>
                    <a:cubicBezTo>
                      <a:pt x="1451852" y="239109"/>
                      <a:pt x="1505896" y="210769"/>
                      <a:pt x="1559268" y="182137"/>
                    </a:cubicBezTo>
                    <a:cubicBezTo>
                      <a:pt x="1582484" y="169704"/>
                      <a:pt x="1605612" y="157326"/>
                      <a:pt x="1628654" y="145002"/>
                    </a:cubicBezTo>
                    <a:cubicBezTo>
                      <a:pt x="1604962" y="94022"/>
                      <a:pt x="1576380" y="45461"/>
                      <a:pt x="1543310" y="0"/>
                    </a:cubicBezTo>
                    <a:cubicBezTo>
                      <a:pt x="1522322" y="9343"/>
                      <a:pt x="1501578" y="19016"/>
                      <a:pt x="1481080" y="29020"/>
                    </a:cubicBezTo>
                    <a:cubicBezTo>
                      <a:pt x="1367492" y="83934"/>
                      <a:pt x="1262501" y="151575"/>
                      <a:pt x="1158094" y="212706"/>
                    </a:cubicBezTo>
                    <a:cubicBezTo>
                      <a:pt x="1132059" y="227914"/>
                      <a:pt x="1105929" y="242405"/>
                      <a:pt x="1080243" y="256026"/>
                    </a:cubicBezTo>
                    <a:cubicBezTo>
                      <a:pt x="1067397" y="262668"/>
                      <a:pt x="1054608" y="269284"/>
                      <a:pt x="1042238" y="275304"/>
                    </a:cubicBezTo>
                    <a:cubicBezTo>
                      <a:pt x="1029830" y="281172"/>
                      <a:pt x="1017543" y="286988"/>
                      <a:pt x="1006367" y="291325"/>
                    </a:cubicBezTo>
                    <a:lnTo>
                      <a:pt x="998245" y="294329"/>
                    </a:lnTo>
                    <a:cubicBezTo>
                      <a:pt x="995604" y="295339"/>
                      <a:pt x="993337" y="295993"/>
                      <a:pt x="990835" y="296907"/>
                    </a:cubicBezTo>
                    <a:cubicBezTo>
                      <a:pt x="984631" y="298456"/>
                      <a:pt x="977398" y="299872"/>
                      <a:pt x="970687" y="301384"/>
                    </a:cubicBezTo>
                    <a:lnTo>
                      <a:pt x="950112" y="306229"/>
                    </a:lnTo>
                    <a:lnTo>
                      <a:pt x="944937" y="307429"/>
                    </a:lnTo>
                    <a:lnTo>
                      <a:pt x="939730" y="308191"/>
                    </a:lnTo>
                    <a:lnTo>
                      <a:pt x="929278" y="309734"/>
                    </a:lnTo>
                    <a:cubicBezTo>
                      <a:pt x="915308" y="311639"/>
                      <a:pt x="901218" y="314452"/>
                      <a:pt x="886955" y="315030"/>
                    </a:cubicBezTo>
                    <a:cubicBezTo>
                      <a:pt x="872608" y="316484"/>
                      <a:pt x="858196" y="317217"/>
                      <a:pt x="843775" y="317227"/>
                    </a:cubicBezTo>
                    <a:cubicBezTo>
                      <a:pt x="829291" y="317011"/>
                      <a:pt x="814629" y="317424"/>
                      <a:pt x="799960" y="315862"/>
                    </a:cubicBezTo>
                    <a:lnTo>
                      <a:pt x="777856" y="314160"/>
                    </a:lnTo>
                    <a:cubicBezTo>
                      <a:pt x="770465" y="313703"/>
                      <a:pt x="763143" y="312147"/>
                      <a:pt x="755758" y="311175"/>
                    </a:cubicBezTo>
                    <a:cubicBezTo>
                      <a:pt x="740988" y="309042"/>
                      <a:pt x="726237" y="306521"/>
                      <a:pt x="711518" y="303086"/>
                    </a:cubicBezTo>
                    <a:lnTo>
                      <a:pt x="689464" y="298006"/>
                    </a:lnTo>
                    <a:cubicBezTo>
                      <a:pt x="682104" y="296228"/>
                      <a:pt x="674795" y="294081"/>
                      <a:pt x="667506" y="291960"/>
                    </a:cubicBezTo>
                    <a:lnTo>
                      <a:pt x="645585" y="285610"/>
                    </a:lnTo>
                    <a:cubicBezTo>
                      <a:pt x="638277" y="283324"/>
                      <a:pt x="631063" y="280778"/>
                      <a:pt x="623792" y="278378"/>
                    </a:cubicBezTo>
                    <a:lnTo>
                      <a:pt x="602025" y="271005"/>
                    </a:lnTo>
                    <a:lnTo>
                      <a:pt x="580352" y="262966"/>
                    </a:lnTo>
                    <a:cubicBezTo>
                      <a:pt x="551396" y="252451"/>
                      <a:pt x="522707" y="240582"/>
                      <a:pt x="493814" y="228587"/>
                    </a:cubicBezTo>
                    <a:cubicBezTo>
                      <a:pt x="436099" y="204591"/>
                      <a:pt x="377870" y="178422"/>
                      <a:pt x="315157" y="157905"/>
                    </a:cubicBezTo>
                    <a:lnTo>
                      <a:pt x="303428" y="153943"/>
                    </a:lnTo>
                    <a:cubicBezTo>
                      <a:pt x="299485" y="152673"/>
                      <a:pt x="295326" y="151625"/>
                      <a:pt x="291268" y="150451"/>
                    </a:cubicBezTo>
                    <a:cubicBezTo>
                      <a:pt x="283102" y="148158"/>
                      <a:pt x="274873" y="145840"/>
                      <a:pt x="266675" y="144101"/>
                    </a:cubicBezTo>
                    <a:cubicBezTo>
                      <a:pt x="250215" y="140113"/>
                      <a:pt x="233725" y="137020"/>
                      <a:pt x="217145" y="134207"/>
                    </a:cubicBezTo>
                    <a:cubicBezTo>
                      <a:pt x="208890" y="132937"/>
                      <a:pt x="200577" y="131616"/>
                      <a:pt x="192278" y="130651"/>
                    </a:cubicBezTo>
                    <a:lnTo>
                      <a:pt x="167399" y="128041"/>
                    </a:lnTo>
                    <a:cubicBezTo>
                      <a:pt x="150857" y="127045"/>
                      <a:pt x="134214" y="125755"/>
                      <a:pt x="117710" y="125800"/>
                    </a:cubicBezTo>
                    <a:cubicBezTo>
                      <a:pt x="97777" y="125514"/>
                      <a:pt x="77946" y="126289"/>
                      <a:pt x="58223" y="127800"/>
                    </a:cubicBezTo>
                    <a:cubicBezTo>
                      <a:pt x="33959" y="177144"/>
                      <a:pt x="14462" y="228692"/>
                      <a:pt x="0" y="281743"/>
                    </a:cubicBezTo>
                    <a:cubicBezTo>
                      <a:pt x="42388" y="273907"/>
                      <a:pt x="84692" y="266598"/>
                      <a:pt x="126911" y="259817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46" name="Google Shape;646;p8"/>
              <p:cNvSpPr/>
              <p:nvPr/>
            </p:nvSpPr>
            <p:spPr>
              <a:xfrm>
                <a:off x="1911350" y="1116410"/>
                <a:ext cx="1733550" cy="463550"/>
              </a:xfrm>
              <a:custGeom>
                <a:rect b="b" l="l" r="r" t="t"/>
                <a:pathLst>
                  <a:path extrusionOk="0" h="463550" w="1733550">
                    <a:moveTo>
                      <a:pt x="180740" y="143354"/>
                    </a:moveTo>
                    <a:cubicBezTo>
                      <a:pt x="185871" y="143849"/>
                      <a:pt x="190976" y="143608"/>
                      <a:pt x="196113" y="144579"/>
                    </a:cubicBezTo>
                    <a:cubicBezTo>
                      <a:pt x="201244" y="145379"/>
                      <a:pt x="206369" y="146167"/>
                      <a:pt x="211512" y="146795"/>
                    </a:cubicBezTo>
                    <a:lnTo>
                      <a:pt x="219221" y="147773"/>
                    </a:lnTo>
                    <a:cubicBezTo>
                      <a:pt x="221819" y="147976"/>
                      <a:pt x="224402" y="148339"/>
                      <a:pt x="226955" y="148859"/>
                    </a:cubicBezTo>
                    <a:cubicBezTo>
                      <a:pt x="232118" y="149932"/>
                      <a:pt x="237299" y="150878"/>
                      <a:pt x="242507" y="151748"/>
                    </a:cubicBezTo>
                    <a:cubicBezTo>
                      <a:pt x="247714" y="152618"/>
                      <a:pt x="252940" y="153399"/>
                      <a:pt x="258185" y="154244"/>
                    </a:cubicBezTo>
                    <a:cubicBezTo>
                      <a:pt x="263411" y="155514"/>
                      <a:pt x="268707" y="156600"/>
                      <a:pt x="273983" y="157774"/>
                    </a:cubicBezTo>
                    <a:cubicBezTo>
                      <a:pt x="284569" y="159952"/>
                      <a:pt x="295713" y="161832"/>
                      <a:pt x="304889" y="164048"/>
                    </a:cubicBezTo>
                    <a:cubicBezTo>
                      <a:pt x="347189" y="174021"/>
                      <a:pt x="387709" y="190421"/>
                      <a:pt x="425037" y="212677"/>
                    </a:cubicBezTo>
                    <a:cubicBezTo>
                      <a:pt x="467146" y="238128"/>
                      <a:pt x="506969" y="267179"/>
                      <a:pt x="544062" y="299506"/>
                    </a:cubicBezTo>
                    <a:cubicBezTo>
                      <a:pt x="582676" y="331891"/>
                      <a:pt x="621716" y="365546"/>
                      <a:pt x="666833" y="393620"/>
                    </a:cubicBezTo>
                    <a:cubicBezTo>
                      <a:pt x="689686" y="407907"/>
                      <a:pt x="713702" y="420245"/>
                      <a:pt x="738626" y="430501"/>
                    </a:cubicBezTo>
                    <a:cubicBezTo>
                      <a:pt x="763773" y="441143"/>
                      <a:pt x="789737" y="449739"/>
                      <a:pt x="816267" y="456205"/>
                    </a:cubicBezTo>
                    <a:cubicBezTo>
                      <a:pt x="844398" y="463061"/>
                      <a:pt x="873281" y="466346"/>
                      <a:pt x="902233" y="465984"/>
                    </a:cubicBezTo>
                    <a:cubicBezTo>
                      <a:pt x="931964" y="465332"/>
                      <a:pt x="961475" y="460725"/>
                      <a:pt x="989990" y="452287"/>
                    </a:cubicBezTo>
                    <a:cubicBezTo>
                      <a:pt x="1046855" y="435669"/>
                      <a:pt x="1094499" y="406269"/>
                      <a:pt x="1137361" y="380317"/>
                    </a:cubicBezTo>
                    <a:cubicBezTo>
                      <a:pt x="1180363" y="353977"/>
                      <a:pt x="1219911" y="329948"/>
                      <a:pt x="1258615" y="311254"/>
                    </a:cubicBezTo>
                    <a:cubicBezTo>
                      <a:pt x="1263523" y="309006"/>
                      <a:pt x="1268140" y="306638"/>
                      <a:pt x="1273258" y="304459"/>
                    </a:cubicBezTo>
                    <a:cubicBezTo>
                      <a:pt x="1278376" y="302281"/>
                      <a:pt x="1283564" y="300148"/>
                      <a:pt x="1288644" y="297855"/>
                    </a:cubicBezTo>
                    <a:lnTo>
                      <a:pt x="1303922" y="291074"/>
                    </a:lnTo>
                    <a:lnTo>
                      <a:pt x="1311504" y="287581"/>
                    </a:lnTo>
                    <a:lnTo>
                      <a:pt x="1319213" y="284565"/>
                    </a:lnTo>
                    <a:cubicBezTo>
                      <a:pt x="1329531" y="280653"/>
                      <a:pt x="1339672" y="276310"/>
                      <a:pt x="1349889" y="272201"/>
                    </a:cubicBezTo>
                    <a:cubicBezTo>
                      <a:pt x="1360132" y="268283"/>
                      <a:pt x="1370546" y="265001"/>
                      <a:pt x="1380769" y="261044"/>
                    </a:cubicBezTo>
                    <a:cubicBezTo>
                      <a:pt x="1422031" y="246573"/>
                      <a:pt x="1464256" y="235011"/>
                      <a:pt x="1507134" y="226443"/>
                    </a:cubicBezTo>
                    <a:cubicBezTo>
                      <a:pt x="1517986" y="224678"/>
                      <a:pt x="1528902" y="223091"/>
                      <a:pt x="1539843" y="221001"/>
                    </a:cubicBezTo>
                    <a:cubicBezTo>
                      <a:pt x="1550835" y="219433"/>
                      <a:pt x="1561935" y="218372"/>
                      <a:pt x="1573066" y="216988"/>
                    </a:cubicBezTo>
                    <a:lnTo>
                      <a:pt x="1581436" y="215966"/>
                    </a:lnTo>
                    <a:lnTo>
                      <a:pt x="1589869" y="215331"/>
                    </a:lnTo>
                    <a:lnTo>
                      <a:pt x="1606811" y="214061"/>
                    </a:lnTo>
                    <a:cubicBezTo>
                      <a:pt x="1618113" y="213007"/>
                      <a:pt x="1629550" y="212791"/>
                      <a:pt x="1641056" y="212353"/>
                    </a:cubicBezTo>
                    <a:cubicBezTo>
                      <a:pt x="1672019" y="211394"/>
                      <a:pt x="1703654" y="211654"/>
                      <a:pt x="1735772" y="212905"/>
                    </a:cubicBezTo>
                    <a:cubicBezTo>
                      <a:pt x="1738469" y="185016"/>
                      <a:pt x="1739843" y="156769"/>
                      <a:pt x="1739894" y="128164"/>
                    </a:cubicBezTo>
                    <a:cubicBezTo>
                      <a:pt x="1739894" y="122068"/>
                      <a:pt x="1739786" y="115998"/>
                      <a:pt x="1739665" y="109934"/>
                    </a:cubicBezTo>
                    <a:cubicBezTo>
                      <a:pt x="1711449" y="100207"/>
                      <a:pt x="1682682" y="92161"/>
                      <a:pt x="1653515" y="85835"/>
                    </a:cubicBezTo>
                    <a:cubicBezTo>
                      <a:pt x="1545870" y="61994"/>
                      <a:pt x="1433928" y="65941"/>
                      <a:pt x="1328229" y="97303"/>
                    </a:cubicBezTo>
                    <a:cubicBezTo>
                      <a:pt x="1315091" y="101380"/>
                      <a:pt x="1301960" y="105647"/>
                      <a:pt x="1288980" y="110162"/>
                    </a:cubicBezTo>
                    <a:cubicBezTo>
                      <a:pt x="1276318" y="115344"/>
                      <a:pt x="1263580" y="120360"/>
                      <a:pt x="1251014" y="125777"/>
                    </a:cubicBezTo>
                    <a:cubicBezTo>
                      <a:pt x="1238244" y="130857"/>
                      <a:pt x="1226477" y="137518"/>
                      <a:pt x="1214272" y="143500"/>
                    </a:cubicBezTo>
                    <a:cubicBezTo>
                      <a:pt x="1208202" y="146535"/>
                      <a:pt x="1202207" y="149697"/>
                      <a:pt x="1196207" y="152859"/>
                    </a:cubicBezTo>
                    <a:cubicBezTo>
                      <a:pt x="1190206" y="156022"/>
                      <a:pt x="1184053" y="159787"/>
                      <a:pt x="1178001" y="163229"/>
                    </a:cubicBezTo>
                    <a:cubicBezTo>
                      <a:pt x="1129741" y="191690"/>
                      <a:pt x="1088669" y="225326"/>
                      <a:pt x="1050595" y="255406"/>
                    </a:cubicBezTo>
                    <a:cubicBezTo>
                      <a:pt x="1016420" y="283645"/>
                      <a:pt x="980158" y="309258"/>
                      <a:pt x="942118" y="332025"/>
                    </a:cubicBezTo>
                    <a:cubicBezTo>
                      <a:pt x="924602" y="342020"/>
                      <a:pt x="906161" y="350297"/>
                      <a:pt x="887051" y="356739"/>
                    </a:cubicBezTo>
                    <a:cubicBezTo>
                      <a:pt x="866974" y="363210"/>
                      <a:pt x="846179" y="367191"/>
                      <a:pt x="825132" y="368594"/>
                    </a:cubicBezTo>
                    <a:cubicBezTo>
                      <a:pt x="802562" y="370054"/>
                      <a:pt x="779900" y="368965"/>
                      <a:pt x="757574" y="365350"/>
                    </a:cubicBezTo>
                    <a:cubicBezTo>
                      <a:pt x="751923" y="364530"/>
                      <a:pt x="746531" y="363305"/>
                      <a:pt x="740963" y="362232"/>
                    </a:cubicBezTo>
                    <a:lnTo>
                      <a:pt x="724529" y="358034"/>
                    </a:lnTo>
                    <a:cubicBezTo>
                      <a:pt x="713615" y="354672"/>
                      <a:pt x="702919" y="350643"/>
                      <a:pt x="692499" y="345969"/>
                    </a:cubicBezTo>
                    <a:cubicBezTo>
                      <a:pt x="649710" y="325504"/>
                      <a:pt x="611318" y="296898"/>
                      <a:pt x="579469" y="261749"/>
                    </a:cubicBezTo>
                    <a:cubicBezTo>
                      <a:pt x="545814" y="226551"/>
                      <a:pt x="516928" y="185848"/>
                      <a:pt x="482733" y="145227"/>
                    </a:cubicBezTo>
                    <a:cubicBezTo>
                      <a:pt x="465132" y="124151"/>
                      <a:pt x="445904" y="104488"/>
                      <a:pt x="425228" y="86419"/>
                    </a:cubicBezTo>
                    <a:cubicBezTo>
                      <a:pt x="414255" y="77057"/>
                      <a:pt x="402771" y="68311"/>
                      <a:pt x="390830" y="60219"/>
                    </a:cubicBezTo>
                    <a:cubicBezTo>
                      <a:pt x="378421" y="52152"/>
                      <a:pt x="365530" y="44853"/>
                      <a:pt x="352228" y="38363"/>
                    </a:cubicBezTo>
                    <a:lnTo>
                      <a:pt x="342024" y="33702"/>
                    </a:lnTo>
                    <a:cubicBezTo>
                      <a:pt x="338525" y="32076"/>
                      <a:pt x="335248" y="30781"/>
                      <a:pt x="332048" y="29587"/>
                    </a:cubicBezTo>
                    <a:lnTo>
                      <a:pt x="312445" y="22405"/>
                    </a:lnTo>
                    <a:cubicBezTo>
                      <a:pt x="305860" y="20145"/>
                      <a:pt x="299288" y="17770"/>
                      <a:pt x="292646" y="15630"/>
                    </a:cubicBezTo>
                    <a:cubicBezTo>
                      <a:pt x="285820" y="13858"/>
                      <a:pt x="278936" y="12144"/>
                      <a:pt x="272034" y="10588"/>
                    </a:cubicBezTo>
                    <a:cubicBezTo>
                      <a:pt x="265132" y="9032"/>
                      <a:pt x="258216" y="7413"/>
                      <a:pt x="251276" y="6009"/>
                    </a:cubicBezTo>
                    <a:cubicBezTo>
                      <a:pt x="244354" y="4479"/>
                      <a:pt x="237096" y="3996"/>
                      <a:pt x="230010" y="3088"/>
                    </a:cubicBezTo>
                    <a:cubicBezTo>
                      <a:pt x="222923" y="2180"/>
                      <a:pt x="215741" y="1539"/>
                      <a:pt x="208610" y="860"/>
                    </a:cubicBezTo>
                    <a:cubicBezTo>
                      <a:pt x="205026" y="454"/>
                      <a:pt x="201422" y="259"/>
                      <a:pt x="197815" y="275"/>
                    </a:cubicBezTo>
                    <a:lnTo>
                      <a:pt x="186976" y="91"/>
                    </a:lnTo>
                    <a:lnTo>
                      <a:pt x="165322" y="2"/>
                    </a:lnTo>
                    <a:cubicBezTo>
                      <a:pt x="158115" y="-55"/>
                      <a:pt x="150895" y="949"/>
                      <a:pt x="143732" y="1469"/>
                    </a:cubicBezTo>
                    <a:lnTo>
                      <a:pt x="122180" y="3469"/>
                    </a:lnTo>
                    <a:cubicBezTo>
                      <a:pt x="115068" y="4511"/>
                      <a:pt x="108014" y="5933"/>
                      <a:pt x="100952" y="7178"/>
                    </a:cubicBezTo>
                    <a:cubicBezTo>
                      <a:pt x="93891" y="8422"/>
                      <a:pt x="86836" y="9762"/>
                      <a:pt x="79902" y="11363"/>
                    </a:cubicBezTo>
                    <a:lnTo>
                      <a:pt x="59398" y="17039"/>
                    </a:lnTo>
                    <a:cubicBezTo>
                      <a:pt x="52654" y="19122"/>
                      <a:pt x="45669" y="20653"/>
                      <a:pt x="39205" y="23243"/>
                    </a:cubicBezTo>
                    <a:lnTo>
                      <a:pt x="19628" y="30571"/>
                    </a:lnTo>
                    <a:cubicBezTo>
                      <a:pt x="14618" y="32540"/>
                      <a:pt x="9715" y="34648"/>
                      <a:pt x="4813" y="36763"/>
                    </a:cubicBezTo>
                    <a:cubicBezTo>
                      <a:pt x="1625" y="67134"/>
                      <a:pt x="18" y="97651"/>
                      <a:pt x="0" y="128190"/>
                    </a:cubicBezTo>
                    <a:cubicBezTo>
                      <a:pt x="0" y="139937"/>
                      <a:pt x="305" y="151609"/>
                      <a:pt x="762" y="163242"/>
                    </a:cubicBezTo>
                    <a:cubicBezTo>
                      <a:pt x="19342" y="158359"/>
                      <a:pt x="37624" y="154072"/>
                      <a:pt x="55581" y="150777"/>
                    </a:cubicBezTo>
                    <a:cubicBezTo>
                      <a:pt x="96780" y="142704"/>
                      <a:pt x="138876" y="140208"/>
                      <a:pt x="180740" y="143354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647" name="Google Shape;647;p8"/>
          <p:cNvGrpSpPr/>
          <p:nvPr/>
        </p:nvGrpSpPr>
        <p:grpSpPr>
          <a:xfrm>
            <a:off x="370412" y="812548"/>
            <a:ext cx="445084" cy="445770"/>
            <a:chOff x="7512049" y="977900"/>
            <a:chExt cx="4121150" cy="4127500"/>
          </a:xfrm>
        </p:grpSpPr>
        <p:sp>
          <p:nvSpPr>
            <p:cNvPr id="648" name="Google Shape;648;p8"/>
            <p:cNvSpPr/>
            <p:nvPr/>
          </p:nvSpPr>
          <p:spPr>
            <a:xfrm>
              <a:off x="7512049" y="977900"/>
              <a:ext cx="4121150" cy="4127500"/>
            </a:xfrm>
            <a:custGeom>
              <a:rect b="b" l="l" r="r" t="t"/>
              <a:pathLst>
                <a:path extrusionOk="0" h="4127500" w="4121150">
                  <a:moveTo>
                    <a:pt x="4032251" y="1435100"/>
                  </a:moveTo>
                  <a:lnTo>
                    <a:pt x="3988894" y="1425093"/>
                  </a:lnTo>
                  <a:cubicBezTo>
                    <a:pt x="3929331" y="1248583"/>
                    <a:pt x="3845874" y="1081063"/>
                    <a:pt x="3740850" y="927202"/>
                  </a:cubicBezTo>
                  <a:lnTo>
                    <a:pt x="3765551" y="806450"/>
                  </a:lnTo>
                  <a:cubicBezTo>
                    <a:pt x="3695701" y="704850"/>
                    <a:pt x="3511551" y="558800"/>
                    <a:pt x="3511551" y="558800"/>
                  </a:cubicBezTo>
                  <a:lnTo>
                    <a:pt x="3444451" y="582028"/>
                  </a:lnTo>
                  <a:cubicBezTo>
                    <a:pt x="3332209" y="477259"/>
                    <a:pt x="3208575" y="385404"/>
                    <a:pt x="3075865" y="308185"/>
                  </a:cubicBezTo>
                  <a:lnTo>
                    <a:pt x="3086101" y="190500"/>
                  </a:lnTo>
                  <a:cubicBezTo>
                    <a:pt x="3041651" y="38100"/>
                    <a:pt x="2406651" y="0"/>
                    <a:pt x="2406651" y="0"/>
                  </a:cubicBezTo>
                  <a:lnTo>
                    <a:pt x="2346002" y="53423"/>
                  </a:lnTo>
                  <a:cubicBezTo>
                    <a:pt x="2247281" y="39003"/>
                    <a:pt x="2147645" y="31760"/>
                    <a:pt x="2047876" y="31750"/>
                  </a:cubicBezTo>
                  <a:cubicBezTo>
                    <a:pt x="1583650" y="31069"/>
                    <a:pt x="1133088" y="188811"/>
                    <a:pt x="770663" y="478904"/>
                  </a:cubicBezTo>
                  <a:lnTo>
                    <a:pt x="654051" y="469900"/>
                  </a:lnTo>
                  <a:cubicBezTo>
                    <a:pt x="273051" y="584200"/>
                    <a:pt x="234951" y="996950"/>
                    <a:pt x="234951" y="996950"/>
                  </a:cubicBezTo>
                  <a:lnTo>
                    <a:pt x="246527" y="1104703"/>
                  </a:lnTo>
                  <a:cubicBezTo>
                    <a:pt x="-54688" y="1662320"/>
                    <a:pt x="-81282" y="2327849"/>
                    <a:pt x="174481" y="2907722"/>
                  </a:cubicBezTo>
                  <a:lnTo>
                    <a:pt x="152401" y="3079750"/>
                  </a:lnTo>
                  <a:cubicBezTo>
                    <a:pt x="152401" y="3079750"/>
                    <a:pt x="260351" y="3479800"/>
                    <a:pt x="571501" y="3689350"/>
                  </a:cubicBezTo>
                  <a:lnTo>
                    <a:pt x="816122" y="3715696"/>
                  </a:lnTo>
                  <a:cubicBezTo>
                    <a:pt x="935404" y="3805686"/>
                    <a:pt x="1064181" y="3882343"/>
                    <a:pt x="1200151" y="3944296"/>
                  </a:cubicBezTo>
                  <a:lnTo>
                    <a:pt x="1200151" y="3994150"/>
                  </a:lnTo>
                  <a:cubicBezTo>
                    <a:pt x="1200151" y="3994150"/>
                    <a:pt x="1466851" y="4108450"/>
                    <a:pt x="1625601" y="4127500"/>
                  </a:cubicBezTo>
                  <a:lnTo>
                    <a:pt x="1641737" y="4087152"/>
                  </a:lnTo>
                  <a:cubicBezTo>
                    <a:pt x="2009940" y="4161141"/>
                    <a:pt x="2391368" y="4133009"/>
                    <a:pt x="2744732" y="4005803"/>
                  </a:cubicBezTo>
                  <a:lnTo>
                    <a:pt x="2863851" y="4019550"/>
                  </a:lnTo>
                  <a:cubicBezTo>
                    <a:pt x="2863851" y="4019550"/>
                    <a:pt x="3289301" y="3867150"/>
                    <a:pt x="3308351" y="3771900"/>
                  </a:cubicBezTo>
                  <a:lnTo>
                    <a:pt x="3308351" y="3693675"/>
                  </a:lnTo>
                  <a:cubicBezTo>
                    <a:pt x="3505517" y="3539488"/>
                    <a:pt x="3672909" y="3350636"/>
                    <a:pt x="3802311" y="3136386"/>
                  </a:cubicBezTo>
                  <a:lnTo>
                    <a:pt x="3860801" y="3124200"/>
                  </a:lnTo>
                  <a:cubicBezTo>
                    <a:pt x="3956051" y="3060700"/>
                    <a:pt x="4070351" y="2597150"/>
                    <a:pt x="4070351" y="2597150"/>
                  </a:cubicBezTo>
                  <a:lnTo>
                    <a:pt x="4042767" y="2544356"/>
                  </a:lnTo>
                  <a:cubicBezTo>
                    <a:pt x="4102305" y="2286648"/>
                    <a:pt x="4111768" y="2019899"/>
                    <a:pt x="4070644" y="1758620"/>
                  </a:cubicBezTo>
                  <a:lnTo>
                    <a:pt x="4121151" y="1701800"/>
                  </a:lnTo>
                  <a:cubicBezTo>
                    <a:pt x="4127501" y="1606550"/>
                    <a:pt x="4032251" y="1435100"/>
                    <a:pt x="4032251" y="1435100"/>
                  </a:cubicBezTo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20000">
                  <a:srgbClr val="FFFFFF"/>
                </a:gs>
                <a:gs pos="78000">
                  <a:srgbClr val="251047"/>
                </a:gs>
                <a:gs pos="100000">
                  <a:srgbClr val="251047"/>
                </a:gs>
              </a:gsLst>
              <a:lin ang="2698631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649" name="Google Shape;649;p8"/>
            <p:cNvGrpSpPr/>
            <p:nvPr/>
          </p:nvGrpSpPr>
          <p:grpSpPr>
            <a:xfrm>
              <a:off x="7782261" y="986828"/>
              <a:ext cx="3509633" cy="3805633"/>
              <a:chOff x="7782261" y="986828"/>
              <a:chExt cx="3509633" cy="3805633"/>
            </a:xfrm>
          </p:grpSpPr>
          <p:sp>
            <p:nvSpPr>
              <p:cNvPr id="650" name="Google Shape;650;p8"/>
              <p:cNvSpPr/>
              <p:nvPr/>
            </p:nvSpPr>
            <p:spPr>
              <a:xfrm>
                <a:off x="8543529" y="1450662"/>
                <a:ext cx="812800" cy="647700"/>
              </a:xfrm>
              <a:custGeom>
                <a:rect b="b" l="l" r="r" t="t"/>
                <a:pathLst>
                  <a:path extrusionOk="0" h="647700" w="812800">
                    <a:moveTo>
                      <a:pt x="735016" y="183950"/>
                    </a:moveTo>
                    <a:cubicBezTo>
                      <a:pt x="778405" y="285543"/>
                      <a:pt x="666628" y="430663"/>
                      <a:pt x="485354" y="508084"/>
                    </a:cubicBezTo>
                    <a:cubicBezTo>
                      <a:pt x="304079" y="585505"/>
                      <a:pt x="121953" y="565909"/>
                      <a:pt x="78564" y="464316"/>
                    </a:cubicBezTo>
                    <a:cubicBezTo>
                      <a:pt x="35174" y="362723"/>
                      <a:pt x="146951" y="217604"/>
                      <a:pt x="328226" y="140183"/>
                    </a:cubicBezTo>
                    <a:cubicBezTo>
                      <a:pt x="509500" y="62762"/>
                      <a:pt x="691626" y="82357"/>
                      <a:pt x="735016" y="183950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51" name="Google Shape;651;p8"/>
              <p:cNvSpPr/>
              <p:nvPr/>
            </p:nvSpPr>
            <p:spPr>
              <a:xfrm>
                <a:off x="8612758" y="1543533"/>
                <a:ext cx="673100" cy="393700"/>
              </a:xfrm>
              <a:custGeom>
                <a:rect b="b" l="l" r="r" t="t"/>
                <a:pathLst>
                  <a:path extrusionOk="0" h="393700" w="673100">
                    <a:moveTo>
                      <a:pt x="280570" y="97841"/>
                    </a:moveTo>
                    <a:cubicBezTo>
                      <a:pt x="446552" y="26949"/>
                      <a:pt x="613170" y="37452"/>
                      <a:pt x="673419" y="117703"/>
                    </a:cubicBezTo>
                    <a:cubicBezTo>
                      <a:pt x="671958" y="108565"/>
                      <a:pt x="669400" y="99635"/>
                      <a:pt x="665799" y="91110"/>
                    </a:cubicBezTo>
                    <a:cubicBezTo>
                      <a:pt x="622410" y="-10490"/>
                      <a:pt x="440285" y="-30080"/>
                      <a:pt x="259012" y="47339"/>
                    </a:cubicBezTo>
                    <a:cubicBezTo>
                      <a:pt x="77738" y="124758"/>
                      <a:pt x="-34041" y="269881"/>
                      <a:pt x="9349" y="371475"/>
                    </a:cubicBezTo>
                    <a:cubicBezTo>
                      <a:pt x="13026" y="379975"/>
                      <a:pt x="17716" y="388000"/>
                      <a:pt x="23318" y="395376"/>
                    </a:cubicBezTo>
                    <a:cubicBezTo>
                      <a:pt x="6961" y="296354"/>
                      <a:pt x="114587" y="168726"/>
                      <a:pt x="280570" y="97841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52" name="Google Shape;652;p8"/>
              <p:cNvSpPr/>
              <p:nvPr/>
            </p:nvSpPr>
            <p:spPr>
              <a:xfrm>
                <a:off x="10860094" y="2509381"/>
                <a:ext cx="431800" cy="609600"/>
              </a:xfrm>
              <a:custGeom>
                <a:rect b="b" l="l" r="r" t="t"/>
                <a:pathLst>
                  <a:path extrusionOk="0" h="609600" w="431800">
                    <a:moveTo>
                      <a:pt x="368538" y="269532"/>
                    </a:moveTo>
                    <a:cubicBezTo>
                      <a:pt x="405225" y="418390"/>
                      <a:pt x="367336" y="555731"/>
                      <a:pt x="283911" y="576292"/>
                    </a:cubicBezTo>
                    <a:cubicBezTo>
                      <a:pt x="200485" y="596852"/>
                      <a:pt x="103115" y="492847"/>
                      <a:pt x="66428" y="343988"/>
                    </a:cubicBezTo>
                    <a:cubicBezTo>
                      <a:pt x="29741" y="195130"/>
                      <a:pt x="67629" y="57789"/>
                      <a:pt x="151055" y="37228"/>
                    </a:cubicBezTo>
                    <a:cubicBezTo>
                      <a:pt x="234481" y="16668"/>
                      <a:pt x="331851" y="120673"/>
                      <a:pt x="368538" y="269532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53" name="Google Shape;653;p8"/>
              <p:cNvSpPr/>
              <p:nvPr/>
            </p:nvSpPr>
            <p:spPr>
              <a:xfrm>
                <a:off x="10991056" y="2544077"/>
                <a:ext cx="247650" cy="539750"/>
              </a:xfrm>
              <a:custGeom>
                <a:rect b="b" l="l" r="r" t="t"/>
                <a:pathLst>
                  <a:path extrusionOk="0" h="539750" w="247650">
                    <a:moveTo>
                      <a:pt x="196107" y="245142"/>
                    </a:moveTo>
                    <a:cubicBezTo>
                      <a:pt x="229698" y="381438"/>
                      <a:pt x="200737" y="508032"/>
                      <a:pt x="131572" y="544195"/>
                    </a:cubicBezTo>
                    <a:cubicBezTo>
                      <a:pt x="138773" y="544212"/>
                      <a:pt x="145949" y="543359"/>
                      <a:pt x="152946" y="541655"/>
                    </a:cubicBezTo>
                    <a:cubicBezTo>
                      <a:pt x="236372" y="521094"/>
                      <a:pt x="274263" y="383750"/>
                      <a:pt x="237572" y="234893"/>
                    </a:cubicBezTo>
                    <a:cubicBezTo>
                      <a:pt x="200882" y="86036"/>
                      <a:pt x="103518" y="-17964"/>
                      <a:pt x="20091" y="2591"/>
                    </a:cubicBezTo>
                    <a:cubicBezTo>
                      <a:pt x="13109" y="4340"/>
                      <a:pt x="6362" y="6926"/>
                      <a:pt x="0" y="10293"/>
                    </a:cubicBezTo>
                    <a:cubicBezTo>
                      <a:pt x="78054" y="10217"/>
                      <a:pt x="162516" y="108839"/>
                      <a:pt x="196107" y="245142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54" name="Google Shape;654;p8"/>
              <p:cNvSpPr/>
              <p:nvPr/>
            </p:nvSpPr>
            <p:spPr>
              <a:xfrm>
                <a:off x="8034994" y="2802312"/>
                <a:ext cx="406400" cy="635000"/>
              </a:xfrm>
              <a:custGeom>
                <a:rect b="b" l="l" r="r" t="t"/>
                <a:pathLst>
                  <a:path extrusionOk="0" h="635000" w="406400">
                    <a:moveTo>
                      <a:pt x="371103" y="297948"/>
                    </a:moveTo>
                    <a:cubicBezTo>
                      <a:pt x="391614" y="462500"/>
                      <a:pt x="333480" y="605214"/>
                      <a:pt x="241258" y="616709"/>
                    </a:cubicBezTo>
                    <a:cubicBezTo>
                      <a:pt x="149037" y="628204"/>
                      <a:pt x="57648" y="504127"/>
                      <a:pt x="37138" y="339575"/>
                    </a:cubicBezTo>
                    <a:cubicBezTo>
                      <a:pt x="16627" y="175023"/>
                      <a:pt x="74761" y="32309"/>
                      <a:pt x="166983" y="20814"/>
                    </a:cubicBezTo>
                    <a:cubicBezTo>
                      <a:pt x="259205" y="9319"/>
                      <a:pt x="350593" y="133396"/>
                      <a:pt x="371103" y="297948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55" name="Google Shape;655;p8"/>
              <p:cNvSpPr/>
              <p:nvPr/>
            </p:nvSpPr>
            <p:spPr>
              <a:xfrm>
                <a:off x="8068027" y="2822368"/>
                <a:ext cx="228600" cy="596900"/>
              </a:xfrm>
              <a:custGeom>
                <a:rect b="b" l="l" r="r" t="t"/>
                <a:pathLst>
                  <a:path extrusionOk="0" h="596900" w="228600">
                    <a:moveTo>
                      <a:pt x="49953" y="313757"/>
                    </a:moveTo>
                    <a:cubicBezTo>
                      <a:pt x="31170" y="163085"/>
                      <a:pt x="78351" y="30801"/>
                      <a:pt x="157236" y="702"/>
                    </a:cubicBezTo>
                    <a:cubicBezTo>
                      <a:pt x="149505" y="-234"/>
                      <a:pt x="141689" y="-234"/>
                      <a:pt x="133957" y="702"/>
                    </a:cubicBezTo>
                    <a:cubicBezTo>
                      <a:pt x="41737" y="12196"/>
                      <a:pt x="-16398" y="154912"/>
                      <a:pt x="4119" y="319473"/>
                    </a:cubicBezTo>
                    <a:cubicBezTo>
                      <a:pt x="24636" y="484033"/>
                      <a:pt x="116019" y="608105"/>
                      <a:pt x="208240" y="596606"/>
                    </a:cubicBezTo>
                    <a:cubicBezTo>
                      <a:pt x="215962" y="595615"/>
                      <a:pt x="223538" y="593696"/>
                      <a:pt x="230801" y="590890"/>
                    </a:cubicBezTo>
                    <a:cubicBezTo>
                      <a:pt x="146968" y="581086"/>
                      <a:pt x="68736" y="464430"/>
                      <a:pt x="49953" y="313757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56" name="Google Shape;656;p8"/>
              <p:cNvSpPr/>
              <p:nvPr/>
            </p:nvSpPr>
            <p:spPr>
              <a:xfrm>
                <a:off x="9716872" y="4417811"/>
                <a:ext cx="533400" cy="374650"/>
              </a:xfrm>
              <a:custGeom>
                <a:rect b="b" l="l" r="r" t="t"/>
                <a:pathLst>
                  <a:path extrusionOk="0" h="374650" w="533400">
                    <a:moveTo>
                      <a:pt x="505562" y="132846"/>
                    </a:moveTo>
                    <a:cubicBezTo>
                      <a:pt x="522949" y="206214"/>
                      <a:pt x="430917" y="290841"/>
                      <a:pt x="300003" y="321865"/>
                    </a:cubicBezTo>
                    <a:cubicBezTo>
                      <a:pt x="169090" y="352889"/>
                      <a:pt x="48868" y="318562"/>
                      <a:pt x="31482" y="245193"/>
                    </a:cubicBezTo>
                    <a:cubicBezTo>
                      <a:pt x="14095" y="171824"/>
                      <a:pt x="106126" y="87198"/>
                      <a:pt x="237040" y="56174"/>
                    </a:cubicBezTo>
                    <a:cubicBezTo>
                      <a:pt x="367953" y="25150"/>
                      <a:pt x="488175" y="59477"/>
                      <a:pt x="505562" y="132846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57" name="Google Shape;657;p8"/>
              <p:cNvSpPr/>
              <p:nvPr/>
            </p:nvSpPr>
            <p:spPr>
              <a:xfrm>
                <a:off x="9746305" y="4533062"/>
                <a:ext cx="476250" cy="215900"/>
              </a:xfrm>
              <a:custGeom>
                <a:rect b="b" l="l" r="r" t="t"/>
                <a:pathLst>
                  <a:path extrusionOk="0" h="215900" w="476250">
                    <a:moveTo>
                      <a:pt x="261930" y="170243"/>
                    </a:moveTo>
                    <a:cubicBezTo>
                      <a:pt x="142061" y="198647"/>
                      <a:pt x="31215" y="172238"/>
                      <a:pt x="5" y="111258"/>
                    </a:cubicBezTo>
                    <a:cubicBezTo>
                      <a:pt x="-69" y="117577"/>
                      <a:pt x="618" y="123881"/>
                      <a:pt x="2050" y="130035"/>
                    </a:cubicBezTo>
                    <a:cubicBezTo>
                      <a:pt x="19436" y="203403"/>
                      <a:pt x="139654" y="237732"/>
                      <a:pt x="270573" y="206712"/>
                    </a:cubicBezTo>
                    <a:cubicBezTo>
                      <a:pt x="401490" y="175692"/>
                      <a:pt x="493514" y="91059"/>
                      <a:pt x="476128" y="17691"/>
                    </a:cubicBezTo>
                    <a:cubicBezTo>
                      <a:pt x="474648" y="11550"/>
                      <a:pt x="472432" y="5611"/>
                      <a:pt x="469531" y="0"/>
                    </a:cubicBezTo>
                    <a:cubicBezTo>
                      <a:pt x="468985" y="68491"/>
                      <a:pt x="381780" y="141808"/>
                      <a:pt x="261930" y="170243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58" name="Google Shape;658;p8"/>
              <p:cNvSpPr/>
              <p:nvPr/>
            </p:nvSpPr>
            <p:spPr>
              <a:xfrm>
                <a:off x="10308085" y="3788883"/>
                <a:ext cx="673100" cy="641350"/>
              </a:xfrm>
              <a:custGeom>
                <a:rect b="b" l="l" r="r" t="t"/>
                <a:pathLst>
                  <a:path extrusionOk="0" h="641350" w="673100">
                    <a:moveTo>
                      <a:pt x="566312" y="128123"/>
                    </a:moveTo>
                    <a:cubicBezTo>
                      <a:pt x="626562" y="198883"/>
                      <a:pt x="573051" y="343395"/>
                      <a:pt x="446793" y="450898"/>
                    </a:cubicBezTo>
                    <a:cubicBezTo>
                      <a:pt x="320535" y="558402"/>
                      <a:pt x="169341" y="588188"/>
                      <a:pt x="109091" y="517428"/>
                    </a:cubicBezTo>
                    <a:cubicBezTo>
                      <a:pt x="48842" y="446667"/>
                      <a:pt x="102352" y="302156"/>
                      <a:pt x="228610" y="194652"/>
                    </a:cubicBezTo>
                    <a:cubicBezTo>
                      <a:pt x="354868" y="87149"/>
                      <a:pt x="506063" y="57362"/>
                      <a:pt x="566312" y="128123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59" name="Google Shape;659;p8"/>
              <p:cNvSpPr/>
              <p:nvPr/>
            </p:nvSpPr>
            <p:spPr>
              <a:xfrm>
                <a:off x="10404386" y="3901256"/>
                <a:ext cx="488950" cy="438150"/>
              </a:xfrm>
              <a:custGeom>
                <a:rect b="b" l="l" r="r" t="t"/>
                <a:pathLst>
                  <a:path extrusionOk="0" h="438150" w="488950">
                    <a:moveTo>
                      <a:pt x="320535" y="303320"/>
                    </a:moveTo>
                    <a:cubicBezTo>
                      <a:pt x="204928" y="401745"/>
                      <a:pt x="68441" y="434975"/>
                      <a:pt x="0" y="385566"/>
                    </a:cubicBezTo>
                    <a:cubicBezTo>
                      <a:pt x="3463" y="392540"/>
                      <a:pt x="7752" y="399073"/>
                      <a:pt x="12776" y="405022"/>
                    </a:cubicBezTo>
                    <a:cubicBezTo>
                      <a:pt x="73025" y="475786"/>
                      <a:pt x="224231" y="445998"/>
                      <a:pt x="350482" y="338493"/>
                    </a:cubicBezTo>
                    <a:cubicBezTo>
                      <a:pt x="476733" y="230987"/>
                      <a:pt x="530251" y="86474"/>
                      <a:pt x="470002" y="15716"/>
                    </a:cubicBezTo>
                    <a:cubicBezTo>
                      <a:pt x="464938" y="9809"/>
                      <a:pt x="459181" y="4532"/>
                      <a:pt x="452857" y="0"/>
                    </a:cubicBezTo>
                    <a:cubicBezTo>
                      <a:pt x="490690" y="75463"/>
                      <a:pt x="436144" y="204882"/>
                      <a:pt x="320535" y="303320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60" name="Google Shape;660;p8"/>
              <p:cNvSpPr/>
              <p:nvPr/>
            </p:nvSpPr>
            <p:spPr>
              <a:xfrm>
                <a:off x="9830407" y="2168692"/>
                <a:ext cx="812800" cy="704850"/>
              </a:xfrm>
              <a:custGeom>
                <a:rect b="b" l="l" r="r" t="t"/>
                <a:pathLst>
                  <a:path extrusionOk="0" h="704850" w="812800">
                    <a:moveTo>
                      <a:pt x="512074" y="184019"/>
                    </a:moveTo>
                    <a:cubicBezTo>
                      <a:pt x="680968" y="285650"/>
                      <a:pt x="771711" y="444771"/>
                      <a:pt x="714754" y="539426"/>
                    </a:cubicBezTo>
                    <a:cubicBezTo>
                      <a:pt x="657796" y="634081"/>
                      <a:pt x="474706" y="628426"/>
                      <a:pt x="305811" y="526795"/>
                    </a:cubicBezTo>
                    <a:cubicBezTo>
                      <a:pt x="136916" y="425165"/>
                      <a:pt x="46173" y="266044"/>
                      <a:pt x="103131" y="171388"/>
                    </a:cubicBezTo>
                    <a:cubicBezTo>
                      <a:pt x="160089" y="76733"/>
                      <a:pt x="343179" y="82388"/>
                      <a:pt x="512074" y="184019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61" name="Google Shape;661;p8"/>
              <p:cNvSpPr/>
              <p:nvPr/>
            </p:nvSpPr>
            <p:spPr>
              <a:xfrm>
                <a:off x="9922351" y="2272645"/>
                <a:ext cx="635000" cy="457200"/>
              </a:xfrm>
              <a:custGeom>
                <a:rect b="b" l="l" r="r" t="t"/>
                <a:pathLst>
                  <a:path extrusionOk="0" h="457200" w="635000">
                    <a:moveTo>
                      <a:pt x="391846" y="127141"/>
                    </a:moveTo>
                    <a:cubicBezTo>
                      <a:pt x="546494" y="220200"/>
                      <a:pt x="635527" y="361418"/>
                      <a:pt x="605740" y="457252"/>
                    </a:cubicBezTo>
                    <a:cubicBezTo>
                      <a:pt x="612292" y="450714"/>
                      <a:pt x="618032" y="443410"/>
                      <a:pt x="622834" y="435497"/>
                    </a:cubicBezTo>
                    <a:cubicBezTo>
                      <a:pt x="679793" y="340844"/>
                      <a:pt x="589052" y="181726"/>
                      <a:pt x="420154" y="80094"/>
                    </a:cubicBezTo>
                    <a:cubicBezTo>
                      <a:pt x="251257" y="-21538"/>
                      <a:pt x="68174" y="-27221"/>
                      <a:pt x="11214" y="67464"/>
                    </a:cubicBezTo>
                    <a:cubicBezTo>
                      <a:pt x="6469" y="75411"/>
                      <a:pt x="2704" y="83904"/>
                      <a:pt x="0" y="92756"/>
                    </a:cubicBezTo>
                    <a:cubicBezTo>
                      <a:pt x="70720" y="21553"/>
                      <a:pt x="237198" y="34082"/>
                      <a:pt x="391846" y="127141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62" name="Google Shape;662;p8"/>
              <p:cNvSpPr/>
              <p:nvPr/>
            </p:nvSpPr>
            <p:spPr>
              <a:xfrm>
                <a:off x="10150746" y="1432766"/>
                <a:ext cx="577850" cy="476250"/>
              </a:xfrm>
              <a:custGeom>
                <a:rect b="b" l="l" r="r" t="t"/>
                <a:pathLst>
                  <a:path extrusionOk="0" h="476250" w="577850">
                    <a:moveTo>
                      <a:pt x="354622" y="112111"/>
                    </a:moveTo>
                    <a:cubicBezTo>
                      <a:pt x="481073" y="174029"/>
                      <a:pt x="555450" y="281672"/>
                      <a:pt x="520749" y="352540"/>
                    </a:cubicBezTo>
                    <a:cubicBezTo>
                      <a:pt x="486048" y="423408"/>
                      <a:pt x="355409" y="430664"/>
                      <a:pt x="228959" y="368747"/>
                    </a:cubicBezTo>
                    <a:cubicBezTo>
                      <a:pt x="102508" y="306829"/>
                      <a:pt x="28131" y="199186"/>
                      <a:pt x="62832" y="128318"/>
                    </a:cubicBezTo>
                    <a:cubicBezTo>
                      <a:pt x="97533" y="57450"/>
                      <a:pt x="228172" y="50194"/>
                      <a:pt x="354622" y="112111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63" name="Google Shape;663;p8"/>
              <p:cNvSpPr/>
              <p:nvPr/>
            </p:nvSpPr>
            <p:spPr>
              <a:xfrm>
                <a:off x="10207168" y="1502849"/>
                <a:ext cx="469900" cy="298450"/>
              </a:xfrm>
              <a:custGeom>
                <a:rect b="b" l="l" r="r" t="t"/>
                <a:pathLst>
                  <a:path extrusionOk="0" h="298450" w="469900">
                    <a:moveTo>
                      <a:pt x="280994" y="77284"/>
                    </a:moveTo>
                    <a:cubicBezTo>
                      <a:pt x="396773" y="133977"/>
                      <a:pt x="468833" y="228992"/>
                      <a:pt x="453543" y="299020"/>
                    </a:cubicBezTo>
                    <a:cubicBezTo>
                      <a:pt x="457790" y="293970"/>
                      <a:pt x="461414" y="288426"/>
                      <a:pt x="464338" y="282510"/>
                    </a:cubicBezTo>
                    <a:cubicBezTo>
                      <a:pt x="499040" y="211638"/>
                      <a:pt x="424662" y="103993"/>
                      <a:pt x="298215" y="42080"/>
                    </a:cubicBezTo>
                    <a:cubicBezTo>
                      <a:pt x="171768" y="-19832"/>
                      <a:pt x="41123" y="-12587"/>
                      <a:pt x="6426" y="58279"/>
                    </a:cubicBezTo>
                    <a:cubicBezTo>
                      <a:pt x="3541" y="64230"/>
                      <a:pt x="1383" y="70506"/>
                      <a:pt x="0" y="76973"/>
                    </a:cubicBezTo>
                    <a:cubicBezTo>
                      <a:pt x="45968" y="21925"/>
                      <a:pt x="165208" y="20585"/>
                      <a:pt x="280994" y="77284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64" name="Google Shape;664;p8"/>
              <p:cNvSpPr/>
              <p:nvPr/>
            </p:nvSpPr>
            <p:spPr>
              <a:xfrm>
                <a:off x="7852752" y="2564556"/>
                <a:ext cx="158750" cy="285750"/>
              </a:xfrm>
              <a:custGeom>
                <a:rect b="b" l="l" r="r" t="t"/>
                <a:pathLst>
                  <a:path extrusionOk="0" h="285750" w="158750">
                    <a:moveTo>
                      <a:pt x="83161" y="866"/>
                    </a:moveTo>
                    <a:cubicBezTo>
                      <a:pt x="127382" y="1345"/>
                      <a:pt x="162537" y="65697"/>
                      <a:pt x="161684" y="144600"/>
                    </a:cubicBezTo>
                    <a:cubicBezTo>
                      <a:pt x="160830" y="223503"/>
                      <a:pt x="124289" y="287078"/>
                      <a:pt x="80069" y="286600"/>
                    </a:cubicBezTo>
                    <a:cubicBezTo>
                      <a:pt x="35848" y="286121"/>
                      <a:pt x="692" y="221770"/>
                      <a:pt x="1546" y="142867"/>
                    </a:cubicBezTo>
                    <a:cubicBezTo>
                      <a:pt x="2400" y="63964"/>
                      <a:pt x="38940" y="388"/>
                      <a:pt x="83161" y="866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65" name="Google Shape;665;p8"/>
              <p:cNvSpPr/>
              <p:nvPr/>
            </p:nvSpPr>
            <p:spPr>
              <a:xfrm>
                <a:off x="7854243" y="2565397"/>
                <a:ext cx="88900" cy="279400"/>
              </a:xfrm>
              <a:custGeom>
                <a:rect b="b" l="l" r="r" t="t"/>
                <a:pathLst>
                  <a:path extrusionOk="0" h="279400" w="88900">
                    <a:moveTo>
                      <a:pt x="21993" y="142243"/>
                    </a:moveTo>
                    <a:cubicBezTo>
                      <a:pt x="22773" y="69999"/>
                      <a:pt x="53482" y="10639"/>
                      <a:pt x="92605" y="1495"/>
                    </a:cubicBezTo>
                    <a:cubicBezTo>
                      <a:pt x="89018" y="559"/>
                      <a:pt x="85332" y="58"/>
                      <a:pt x="81626" y="3"/>
                    </a:cubicBezTo>
                    <a:cubicBezTo>
                      <a:pt x="37411" y="-474"/>
                      <a:pt x="866" y="63103"/>
                      <a:pt x="15" y="142008"/>
                    </a:cubicBezTo>
                    <a:cubicBezTo>
                      <a:pt x="-836" y="220913"/>
                      <a:pt x="34305" y="285257"/>
                      <a:pt x="78539" y="285740"/>
                    </a:cubicBezTo>
                    <a:cubicBezTo>
                      <a:pt x="82245" y="285761"/>
                      <a:pt x="85940" y="285334"/>
                      <a:pt x="89544" y="284470"/>
                    </a:cubicBezTo>
                    <a:cubicBezTo>
                      <a:pt x="50624" y="274507"/>
                      <a:pt x="21212" y="214493"/>
                      <a:pt x="21993" y="142243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66" name="Google Shape;666;p8"/>
              <p:cNvSpPr/>
              <p:nvPr/>
            </p:nvSpPr>
            <p:spPr>
              <a:xfrm>
                <a:off x="9852336" y="1635727"/>
                <a:ext cx="317500" cy="247650"/>
              </a:xfrm>
              <a:custGeom>
                <a:rect b="b" l="l" r="r" t="t"/>
                <a:pathLst>
                  <a:path extrusionOk="0" h="247650" w="317500">
                    <a:moveTo>
                      <a:pt x="189428" y="49435"/>
                    </a:moveTo>
                    <a:cubicBezTo>
                      <a:pt x="263443" y="76737"/>
                      <a:pt x="311040" y="132497"/>
                      <a:pt x="295739" y="173978"/>
                    </a:cubicBezTo>
                    <a:cubicBezTo>
                      <a:pt x="280438" y="215460"/>
                      <a:pt x="208032" y="226955"/>
                      <a:pt x="134017" y="199653"/>
                    </a:cubicBezTo>
                    <a:cubicBezTo>
                      <a:pt x="60001" y="172350"/>
                      <a:pt x="12404" y="116591"/>
                      <a:pt x="27705" y="75109"/>
                    </a:cubicBezTo>
                    <a:cubicBezTo>
                      <a:pt x="43007" y="33627"/>
                      <a:pt x="115412" y="22133"/>
                      <a:pt x="189428" y="49435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67" name="Google Shape;667;p8"/>
              <p:cNvSpPr/>
              <p:nvPr/>
            </p:nvSpPr>
            <p:spPr>
              <a:xfrm>
                <a:off x="9874180" y="1665852"/>
                <a:ext cx="273050" cy="146050"/>
              </a:xfrm>
              <a:custGeom>
                <a:rect b="b" l="l" r="r" t="t"/>
                <a:pathLst>
                  <a:path extrusionOk="0" h="146050" w="273050">
                    <a:moveTo>
                      <a:pt x="156673" y="35408"/>
                    </a:moveTo>
                    <a:cubicBezTo>
                      <a:pt x="224472" y="60382"/>
                      <a:pt x="270091" y="109220"/>
                      <a:pt x="265576" y="149136"/>
                    </a:cubicBezTo>
                    <a:cubicBezTo>
                      <a:pt x="267659" y="146074"/>
                      <a:pt x="269365" y="142772"/>
                      <a:pt x="270656" y="139300"/>
                    </a:cubicBezTo>
                    <a:cubicBezTo>
                      <a:pt x="285934" y="97803"/>
                      <a:pt x="238271" y="42056"/>
                      <a:pt x="164255" y="14783"/>
                    </a:cubicBezTo>
                    <a:cubicBezTo>
                      <a:pt x="90239" y="-12490"/>
                      <a:pt x="17793" y="-952"/>
                      <a:pt x="2508" y="40545"/>
                    </a:cubicBezTo>
                    <a:cubicBezTo>
                      <a:pt x="1243" y="44030"/>
                      <a:pt x="401" y="47654"/>
                      <a:pt x="0" y="51340"/>
                    </a:cubicBezTo>
                    <a:cubicBezTo>
                      <a:pt x="22472" y="18022"/>
                      <a:pt x="88874" y="10440"/>
                      <a:pt x="156673" y="35408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68" name="Google Shape;668;p8"/>
              <p:cNvSpPr/>
              <p:nvPr/>
            </p:nvSpPr>
            <p:spPr>
              <a:xfrm>
                <a:off x="8129275" y="3889326"/>
                <a:ext cx="533400" cy="495300"/>
              </a:xfrm>
              <a:custGeom>
                <a:rect b="b" l="l" r="r" t="t"/>
                <a:pathLst>
                  <a:path extrusionOk="0" h="495300" w="533400">
                    <a:moveTo>
                      <a:pt x="349824" y="143218"/>
                    </a:moveTo>
                    <a:cubicBezTo>
                      <a:pt x="454369" y="222315"/>
                      <a:pt x="503183" y="333933"/>
                      <a:pt x="458854" y="392524"/>
                    </a:cubicBezTo>
                    <a:cubicBezTo>
                      <a:pt x="414525" y="451114"/>
                      <a:pt x="293839" y="434491"/>
                      <a:pt x="189295" y="355393"/>
                    </a:cubicBezTo>
                    <a:cubicBezTo>
                      <a:pt x="84750" y="276296"/>
                      <a:pt x="35935" y="164678"/>
                      <a:pt x="80264" y="106088"/>
                    </a:cubicBezTo>
                    <a:cubicBezTo>
                      <a:pt x="124593" y="47497"/>
                      <a:pt x="245279" y="64121"/>
                      <a:pt x="349824" y="143218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69" name="Google Shape;669;p8"/>
              <p:cNvSpPr/>
              <p:nvPr/>
            </p:nvSpPr>
            <p:spPr>
              <a:xfrm>
                <a:off x="8198451" y="3980510"/>
                <a:ext cx="400050" cy="330200"/>
              </a:xfrm>
              <a:custGeom>
                <a:rect b="b" l="l" r="r" t="t"/>
                <a:pathLst>
                  <a:path extrusionOk="0" h="330200" w="400050">
                    <a:moveTo>
                      <a:pt x="147500" y="233521"/>
                    </a:moveTo>
                    <a:cubicBezTo>
                      <a:pt x="51730" y="161043"/>
                      <a:pt x="2765" y="61316"/>
                      <a:pt x="29232" y="0"/>
                    </a:cubicBezTo>
                    <a:cubicBezTo>
                      <a:pt x="24434" y="3866"/>
                      <a:pt x="20121" y="8296"/>
                      <a:pt x="16386" y="13195"/>
                    </a:cubicBezTo>
                    <a:cubicBezTo>
                      <a:pt x="-27976" y="71812"/>
                      <a:pt x="20831" y="183502"/>
                      <a:pt x="125453" y="262655"/>
                    </a:cubicBezTo>
                    <a:cubicBezTo>
                      <a:pt x="230076" y="341808"/>
                      <a:pt x="350802" y="358458"/>
                      <a:pt x="395163" y="299834"/>
                    </a:cubicBezTo>
                    <a:cubicBezTo>
                      <a:pt x="398865" y="294911"/>
                      <a:pt x="401957" y="289557"/>
                      <a:pt x="404370" y="283890"/>
                    </a:cubicBezTo>
                    <a:cubicBezTo>
                      <a:pt x="352548" y="326022"/>
                      <a:pt x="243271" y="305994"/>
                      <a:pt x="147500" y="233521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70" name="Google Shape;670;p8"/>
              <p:cNvSpPr/>
              <p:nvPr/>
            </p:nvSpPr>
            <p:spPr>
              <a:xfrm>
                <a:off x="8914257" y="2683996"/>
                <a:ext cx="552450" cy="539750"/>
              </a:xfrm>
              <a:custGeom>
                <a:rect b="b" l="l" r="r" t="t"/>
                <a:pathLst>
                  <a:path extrusionOk="0" h="539750" w="552450">
                    <a:moveTo>
                      <a:pt x="459571" y="102111"/>
                    </a:moveTo>
                    <a:cubicBezTo>
                      <a:pt x="512138" y="158505"/>
                      <a:pt x="473180" y="280257"/>
                      <a:pt x="372556" y="374051"/>
                    </a:cubicBezTo>
                    <a:cubicBezTo>
                      <a:pt x="271932" y="467845"/>
                      <a:pt x="147747" y="498163"/>
                      <a:pt x="95180" y="441769"/>
                    </a:cubicBezTo>
                    <a:cubicBezTo>
                      <a:pt x="42614" y="385374"/>
                      <a:pt x="81572" y="263623"/>
                      <a:pt x="182196" y="169829"/>
                    </a:cubicBezTo>
                    <a:cubicBezTo>
                      <a:pt x="282820" y="76035"/>
                      <a:pt x="407005" y="45717"/>
                      <a:pt x="459571" y="102111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71" name="Google Shape;671;p8"/>
              <p:cNvSpPr/>
              <p:nvPr/>
            </p:nvSpPr>
            <p:spPr>
              <a:xfrm>
                <a:off x="8986030" y="2757731"/>
                <a:ext cx="393700" cy="374650"/>
              </a:xfrm>
              <a:custGeom>
                <a:rect b="b" l="l" r="r" t="t"/>
                <a:pathLst>
                  <a:path extrusionOk="0" h="374650" w="393700">
                    <a:moveTo>
                      <a:pt x="136545" y="124115"/>
                    </a:moveTo>
                    <a:cubicBezTo>
                      <a:pt x="228677" y="38231"/>
                      <a:pt x="340526" y="5617"/>
                      <a:pt x="399105" y="44009"/>
                    </a:cubicBezTo>
                    <a:cubicBezTo>
                      <a:pt x="395978" y="38356"/>
                      <a:pt x="392178" y="33103"/>
                      <a:pt x="387789" y="28363"/>
                    </a:cubicBezTo>
                    <a:cubicBezTo>
                      <a:pt x="335224" y="-28032"/>
                      <a:pt x="211037" y="2290"/>
                      <a:pt x="110415" y="96086"/>
                    </a:cubicBezTo>
                    <a:cubicBezTo>
                      <a:pt x="9793" y="189882"/>
                      <a:pt x="-29170" y="311630"/>
                      <a:pt x="23420" y="368024"/>
                    </a:cubicBezTo>
                    <a:cubicBezTo>
                      <a:pt x="27842" y="372733"/>
                      <a:pt x="32816" y="376891"/>
                      <a:pt x="38235" y="380407"/>
                    </a:cubicBezTo>
                    <a:cubicBezTo>
                      <a:pt x="4027" y="319282"/>
                      <a:pt x="44407" y="209998"/>
                      <a:pt x="136545" y="124115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72" name="Google Shape;672;p8"/>
              <p:cNvSpPr/>
              <p:nvPr/>
            </p:nvSpPr>
            <p:spPr>
              <a:xfrm>
                <a:off x="9259313" y="3652427"/>
                <a:ext cx="660400" cy="393700"/>
              </a:xfrm>
              <a:custGeom>
                <a:rect b="b" l="l" r="r" t="t"/>
                <a:pathLst>
                  <a:path extrusionOk="0" h="393700" w="660400">
                    <a:moveTo>
                      <a:pt x="654516" y="180539"/>
                    </a:moveTo>
                    <a:cubicBezTo>
                      <a:pt x="660171" y="280248"/>
                      <a:pt x="520529" y="369257"/>
                      <a:pt x="342617" y="379347"/>
                    </a:cubicBezTo>
                    <a:cubicBezTo>
                      <a:pt x="164704" y="389438"/>
                      <a:pt x="15894" y="316787"/>
                      <a:pt x="10239" y="217078"/>
                    </a:cubicBezTo>
                    <a:cubicBezTo>
                      <a:pt x="4584" y="117370"/>
                      <a:pt x="144226" y="28360"/>
                      <a:pt x="322139" y="18270"/>
                    </a:cubicBezTo>
                    <a:cubicBezTo>
                      <a:pt x="500051" y="8180"/>
                      <a:pt x="648861" y="80830"/>
                      <a:pt x="654516" y="180539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73" name="Google Shape;673;p8"/>
              <p:cNvSpPr/>
              <p:nvPr/>
            </p:nvSpPr>
            <p:spPr>
              <a:xfrm>
                <a:off x="9269395" y="3808400"/>
                <a:ext cx="641350" cy="222250"/>
              </a:xfrm>
              <a:custGeom>
                <a:rect b="b" l="l" r="r" t="t"/>
                <a:pathLst>
                  <a:path extrusionOk="0" h="222250" w="641350">
                    <a:moveTo>
                      <a:pt x="329710" y="173857"/>
                    </a:moveTo>
                    <a:cubicBezTo>
                      <a:pt x="166807" y="183090"/>
                      <a:pt x="28383" y="122942"/>
                      <a:pt x="1834" y="36189"/>
                    </a:cubicBezTo>
                    <a:cubicBezTo>
                      <a:pt x="270" y="44409"/>
                      <a:pt x="-296" y="52788"/>
                      <a:pt x="145" y="61144"/>
                    </a:cubicBezTo>
                    <a:cubicBezTo>
                      <a:pt x="5796" y="160839"/>
                      <a:pt x="154608" y="233502"/>
                      <a:pt x="332517" y="223412"/>
                    </a:cubicBezTo>
                    <a:cubicBezTo>
                      <a:pt x="510425" y="213322"/>
                      <a:pt x="650073" y="124314"/>
                      <a:pt x="644416" y="24606"/>
                    </a:cubicBezTo>
                    <a:cubicBezTo>
                      <a:pt x="643913" y="16252"/>
                      <a:pt x="642401" y="7991"/>
                      <a:pt x="639914" y="0"/>
                    </a:cubicBezTo>
                    <a:cubicBezTo>
                      <a:pt x="623346" y="89230"/>
                      <a:pt x="492613" y="164617"/>
                      <a:pt x="329710" y="173857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74" name="Google Shape;674;p8"/>
              <p:cNvSpPr/>
              <p:nvPr/>
            </p:nvSpPr>
            <p:spPr>
              <a:xfrm>
                <a:off x="9926284" y="986828"/>
                <a:ext cx="641350" cy="203200"/>
              </a:xfrm>
              <a:custGeom>
                <a:rect b="b" l="l" r="r" t="t"/>
                <a:pathLst>
                  <a:path extrusionOk="0" h="203200" w="641350">
                    <a:moveTo>
                      <a:pt x="316266" y="54572"/>
                    </a:moveTo>
                    <a:cubicBezTo>
                      <a:pt x="153707" y="21698"/>
                      <a:pt x="94016" y="22822"/>
                      <a:pt x="5809" y="0"/>
                    </a:cubicBezTo>
                    <a:cubicBezTo>
                      <a:pt x="3158" y="3048"/>
                      <a:pt x="1310" y="6711"/>
                      <a:pt x="437" y="10655"/>
                    </a:cubicBezTo>
                    <a:cubicBezTo>
                      <a:pt x="-8739" y="56026"/>
                      <a:pt x="127773" y="121907"/>
                      <a:pt x="305338" y="157817"/>
                    </a:cubicBezTo>
                    <a:cubicBezTo>
                      <a:pt x="482903" y="193726"/>
                      <a:pt x="637291" y="233293"/>
                      <a:pt x="646466" y="187922"/>
                    </a:cubicBezTo>
                    <a:cubicBezTo>
                      <a:pt x="647241" y="184112"/>
                      <a:pt x="478826" y="87446"/>
                      <a:pt x="316266" y="54572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75" name="Google Shape;675;p8"/>
              <p:cNvSpPr/>
              <p:nvPr/>
            </p:nvSpPr>
            <p:spPr>
              <a:xfrm>
                <a:off x="7782261" y="1461503"/>
                <a:ext cx="406400" cy="596900"/>
              </a:xfrm>
              <a:custGeom>
                <a:rect b="b" l="l" r="r" t="t"/>
                <a:pathLst>
                  <a:path extrusionOk="0" h="596900" w="406400">
                    <a:moveTo>
                      <a:pt x="91739" y="240297"/>
                    </a:moveTo>
                    <a:cubicBezTo>
                      <a:pt x="-7524" y="389833"/>
                      <a:pt x="2839" y="513347"/>
                      <a:pt x="0" y="585737"/>
                    </a:cubicBezTo>
                    <a:cubicBezTo>
                      <a:pt x="1701" y="589437"/>
                      <a:pt x="4361" y="592616"/>
                      <a:pt x="7703" y="594944"/>
                    </a:cubicBezTo>
                    <a:cubicBezTo>
                      <a:pt x="46266" y="620547"/>
                      <a:pt x="97625" y="479793"/>
                      <a:pt x="206039" y="316478"/>
                    </a:cubicBezTo>
                    <a:cubicBezTo>
                      <a:pt x="314452" y="153162"/>
                      <a:pt x="438862" y="29121"/>
                      <a:pt x="400291" y="3524"/>
                    </a:cubicBezTo>
                    <a:cubicBezTo>
                      <a:pt x="396850" y="1349"/>
                      <a:pt x="392892" y="133"/>
                      <a:pt x="388823" y="0"/>
                    </a:cubicBezTo>
                    <a:cubicBezTo>
                      <a:pt x="307639" y="43447"/>
                      <a:pt x="191002" y="90761"/>
                      <a:pt x="91739" y="240297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676" name="Google Shape;676;p8"/>
          <p:cNvGrpSpPr/>
          <p:nvPr/>
        </p:nvGrpSpPr>
        <p:grpSpPr>
          <a:xfrm rot="-907479">
            <a:off x="1345187" y="215396"/>
            <a:ext cx="506294" cy="294971"/>
            <a:chOff x="4376200" y="2476500"/>
            <a:chExt cx="2190750" cy="1276350"/>
          </a:xfrm>
        </p:grpSpPr>
        <p:sp>
          <p:nvSpPr>
            <p:cNvPr id="677" name="Google Shape;677;p8"/>
            <p:cNvSpPr/>
            <p:nvPr/>
          </p:nvSpPr>
          <p:spPr>
            <a:xfrm>
              <a:off x="4832350" y="2476500"/>
              <a:ext cx="1276350" cy="1276350"/>
            </a:xfrm>
            <a:custGeom>
              <a:rect b="b" l="l" r="r" t="t"/>
              <a:pathLst>
                <a:path extrusionOk="0" h="1276350" w="1276350">
                  <a:moveTo>
                    <a:pt x="1276350" y="638175"/>
                  </a:moveTo>
                  <a:cubicBezTo>
                    <a:pt x="1276350" y="990629"/>
                    <a:pt x="990629" y="1276350"/>
                    <a:pt x="638175" y="1276350"/>
                  </a:cubicBezTo>
                  <a:cubicBezTo>
                    <a:pt x="285721" y="1276350"/>
                    <a:pt x="0" y="990629"/>
                    <a:pt x="0" y="638175"/>
                  </a:cubicBezTo>
                  <a:cubicBezTo>
                    <a:pt x="0" y="285721"/>
                    <a:pt x="285721" y="0"/>
                    <a:pt x="638175" y="0"/>
                  </a:cubicBezTo>
                  <a:cubicBezTo>
                    <a:pt x="990629" y="0"/>
                    <a:pt x="1276350" y="285721"/>
                    <a:pt x="1276350" y="638175"/>
                  </a:cubicBezTo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20000">
                  <a:srgbClr val="FFFFFF"/>
                </a:gs>
                <a:gs pos="78000">
                  <a:srgbClr val="251047"/>
                </a:gs>
                <a:gs pos="100000">
                  <a:srgbClr val="251047"/>
                </a:gs>
              </a:gsLst>
              <a:lin ang="2700006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8" name="Google Shape;678;p8"/>
            <p:cNvSpPr/>
            <p:nvPr/>
          </p:nvSpPr>
          <p:spPr>
            <a:xfrm>
              <a:off x="4376200" y="2918085"/>
              <a:ext cx="2190750" cy="476250"/>
            </a:xfrm>
            <a:custGeom>
              <a:rect b="b" l="l" r="r" t="t"/>
              <a:pathLst>
                <a:path extrusionOk="0" h="476250" w="2190750">
                  <a:moveTo>
                    <a:pt x="2165195" y="135141"/>
                  </a:moveTo>
                  <a:cubicBezTo>
                    <a:pt x="2113125" y="67488"/>
                    <a:pt x="2003118" y="46552"/>
                    <a:pt x="1926372" y="30677"/>
                  </a:cubicBezTo>
                  <a:cubicBezTo>
                    <a:pt x="1852178" y="15635"/>
                    <a:pt x="1777093" y="5388"/>
                    <a:pt x="1701581" y="0"/>
                  </a:cubicBezTo>
                  <a:cubicBezTo>
                    <a:pt x="1705468" y="12008"/>
                    <a:pt x="1709043" y="24130"/>
                    <a:pt x="1712224" y="36455"/>
                  </a:cubicBezTo>
                  <a:cubicBezTo>
                    <a:pt x="1802591" y="56191"/>
                    <a:pt x="1891961" y="80315"/>
                    <a:pt x="1976956" y="114484"/>
                  </a:cubicBezTo>
                  <a:cubicBezTo>
                    <a:pt x="2067233" y="150781"/>
                    <a:pt x="2155022" y="188144"/>
                    <a:pt x="2032708" y="241332"/>
                  </a:cubicBezTo>
                  <a:cubicBezTo>
                    <a:pt x="1937046" y="282911"/>
                    <a:pt x="1828448" y="302133"/>
                    <a:pt x="1721558" y="314706"/>
                  </a:cubicBezTo>
                  <a:cubicBezTo>
                    <a:pt x="1674759" y="320205"/>
                    <a:pt x="1628271" y="324447"/>
                    <a:pt x="1583344" y="328676"/>
                  </a:cubicBezTo>
                  <a:cubicBezTo>
                    <a:pt x="1424829" y="343700"/>
                    <a:pt x="1265514" y="349758"/>
                    <a:pt x="1106326" y="350088"/>
                  </a:cubicBezTo>
                  <a:cubicBezTo>
                    <a:pt x="904333" y="350501"/>
                    <a:pt x="680241" y="353263"/>
                    <a:pt x="468545" y="322148"/>
                  </a:cubicBezTo>
                  <a:cubicBezTo>
                    <a:pt x="368796" y="308513"/>
                    <a:pt x="270780" y="284304"/>
                    <a:pt x="176153" y="249930"/>
                  </a:cubicBezTo>
                  <a:cubicBezTo>
                    <a:pt x="146428" y="238766"/>
                    <a:pt x="88523" y="222116"/>
                    <a:pt x="90390" y="186684"/>
                  </a:cubicBezTo>
                  <a:cubicBezTo>
                    <a:pt x="92085" y="154521"/>
                    <a:pt x="191888" y="121279"/>
                    <a:pt x="214913" y="112077"/>
                  </a:cubicBezTo>
                  <a:cubicBezTo>
                    <a:pt x="299133" y="78499"/>
                    <a:pt x="387538" y="54699"/>
                    <a:pt x="476806" y="35014"/>
                  </a:cubicBezTo>
                  <a:cubicBezTo>
                    <a:pt x="479833" y="23427"/>
                    <a:pt x="483179" y="11974"/>
                    <a:pt x="486845" y="654"/>
                  </a:cubicBezTo>
                  <a:cubicBezTo>
                    <a:pt x="377441" y="7696"/>
                    <a:pt x="267993" y="23457"/>
                    <a:pt x="165402" y="56490"/>
                  </a:cubicBezTo>
                  <a:cubicBezTo>
                    <a:pt x="104049" y="76244"/>
                    <a:pt x="8011" y="111734"/>
                    <a:pt x="499" y="189344"/>
                  </a:cubicBezTo>
                  <a:cubicBezTo>
                    <a:pt x="-9553" y="293103"/>
                    <a:pt x="134700" y="343776"/>
                    <a:pt x="210722" y="369627"/>
                  </a:cubicBezTo>
                  <a:cubicBezTo>
                    <a:pt x="306175" y="400984"/>
                    <a:pt x="404170" y="423996"/>
                    <a:pt x="503603" y="438404"/>
                  </a:cubicBezTo>
                  <a:cubicBezTo>
                    <a:pt x="551977" y="445916"/>
                    <a:pt x="600504" y="452095"/>
                    <a:pt x="648834" y="457511"/>
                  </a:cubicBezTo>
                  <a:cubicBezTo>
                    <a:pt x="947660" y="490878"/>
                    <a:pt x="1249285" y="490635"/>
                    <a:pt x="1548057" y="456787"/>
                  </a:cubicBezTo>
                  <a:cubicBezTo>
                    <a:pt x="1571400" y="454127"/>
                    <a:pt x="1622149" y="447897"/>
                    <a:pt x="1685434" y="437452"/>
                  </a:cubicBezTo>
                  <a:cubicBezTo>
                    <a:pt x="1911887" y="400088"/>
                    <a:pt x="2298863" y="308908"/>
                    <a:pt x="2165195" y="135141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679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Google Shape;680;p9"/>
          <p:cNvSpPr txBox="1"/>
          <p:nvPr>
            <p:ph idx="1" type="body"/>
          </p:nvPr>
        </p:nvSpPr>
        <p:spPr>
          <a:xfrm>
            <a:off x="1487475" y="3949100"/>
            <a:ext cx="6168900" cy="51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/>
        </p:txBody>
      </p:sp>
      <p:sp>
        <p:nvSpPr>
          <p:cNvPr id="681" name="Google Shape;681;p9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82" name="Google Shape;682;p9"/>
          <p:cNvSpPr/>
          <p:nvPr/>
        </p:nvSpPr>
        <p:spPr>
          <a:xfrm>
            <a:off x="1116000" y="556563"/>
            <a:ext cx="6912000" cy="3411600"/>
          </a:xfrm>
          <a:prstGeom prst="roundRect">
            <a:avLst>
              <a:gd fmla="val 1858" name="adj"/>
            </a:avLst>
          </a:prstGeom>
          <a:solidFill>
            <a:schemeClr val="lt2"/>
          </a:solidFill>
          <a:ln>
            <a:noFill/>
          </a:ln>
          <a:effectLst>
            <a:outerShdw blurRad="214313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83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Google Shape;684;p10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with planets">
  <p:cSld name="BLANK_1">
    <p:spTree>
      <p:nvGrpSpPr>
        <p:cNvPr id="685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Google Shape;686;p11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687" name="Google Shape;687;p11"/>
          <p:cNvGrpSpPr/>
          <p:nvPr/>
        </p:nvGrpSpPr>
        <p:grpSpPr>
          <a:xfrm>
            <a:off x="581155" y="275916"/>
            <a:ext cx="1130761" cy="1130761"/>
            <a:chOff x="1911350" y="374650"/>
            <a:chExt cx="1739900" cy="1739900"/>
          </a:xfrm>
        </p:grpSpPr>
        <p:sp>
          <p:nvSpPr>
            <p:cNvPr id="688" name="Google Shape;688;p11"/>
            <p:cNvSpPr/>
            <p:nvPr/>
          </p:nvSpPr>
          <p:spPr>
            <a:xfrm>
              <a:off x="1911350" y="374650"/>
              <a:ext cx="1739900" cy="1739900"/>
            </a:xfrm>
            <a:custGeom>
              <a:rect b="b" l="l" r="r" t="t"/>
              <a:pathLst>
                <a:path extrusionOk="0" h="1739900" w="1739900">
                  <a:moveTo>
                    <a:pt x="1739900" y="869950"/>
                  </a:moveTo>
                  <a:cubicBezTo>
                    <a:pt x="1739900" y="1350410"/>
                    <a:pt x="1350410" y="1739900"/>
                    <a:pt x="869950" y="1739900"/>
                  </a:cubicBezTo>
                  <a:cubicBezTo>
                    <a:pt x="389490" y="1739900"/>
                    <a:pt x="0" y="1350410"/>
                    <a:pt x="0" y="869950"/>
                  </a:cubicBezTo>
                  <a:cubicBezTo>
                    <a:pt x="0" y="389490"/>
                    <a:pt x="389490" y="0"/>
                    <a:pt x="869950" y="0"/>
                  </a:cubicBezTo>
                  <a:cubicBezTo>
                    <a:pt x="1350410" y="0"/>
                    <a:pt x="1739900" y="389490"/>
                    <a:pt x="1739900" y="869950"/>
                  </a:cubicBezTo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20000">
                  <a:srgbClr val="FFFFFF"/>
                </a:gs>
                <a:gs pos="78000">
                  <a:srgbClr val="251047"/>
                </a:gs>
                <a:gs pos="100000">
                  <a:srgbClr val="251047"/>
                </a:gs>
              </a:gsLst>
              <a:lin ang="2700006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689" name="Google Shape;689;p11"/>
            <p:cNvGrpSpPr/>
            <p:nvPr/>
          </p:nvGrpSpPr>
          <p:grpSpPr>
            <a:xfrm>
              <a:off x="1911350" y="534943"/>
              <a:ext cx="1733550" cy="1506282"/>
              <a:chOff x="1911350" y="534943"/>
              <a:chExt cx="1733550" cy="1506282"/>
            </a:xfrm>
          </p:grpSpPr>
          <p:sp>
            <p:nvSpPr>
              <p:cNvPr id="690" name="Google Shape;690;p11"/>
              <p:cNvSpPr/>
              <p:nvPr/>
            </p:nvSpPr>
            <p:spPr>
              <a:xfrm>
                <a:off x="1971154" y="1537243"/>
                <a:ext cx="1612900" cy="260350"/>
              </a:xfrm>
              <a:custGeom>
                <a:rect b="b" l="l" r="r" t="t"/>
                <a:pathLst>
                  <a:path extrusionOk="0" h="260350" w="1612900">
                    <a:moveTo>
                      <a:pt x="1582356" y="22418"/>
                    </a:moveTo>
                    <a:cubicBezTo>
                      <a:pt x="1560182" y="17711"/>
                      <a:pt x="1537913" y="13611"/>
                      <a:pt x="1515548" y="10118"/>
                    </a:cubicBezTo>
                    <a:cubicBezTo>
                      <a:pt x="1504347" y="8404"/>
                      <a:pt x="1493139" y="6715"/>
                      <a:pt x="1481823" y="5375"/>
                    </a:cubicBezTo>
                    <a:lnTo>
                      <a:pt x="1464786" y="3343"/>
                    </a:lnTo>
                    <a:cubicBezTo>
                      <a:pt x="1459071" y="2759"/>
                      <a:pt x="1453357" y="2174"/>
                      <a:pt x="1447007" y="1831"/>
                    </a:cubicBezTo>
                    <a:cubicBezTo>
                      <a:pt x="1397211" y="-2367"/>
                      <a:pt x="1347071" y="662"/>
                      <a:pt x="1298143" y="10823"/>
                    </a:cubicBezTo>
                    <a:cubicBezTo>
                      <a:pt x="1250901" y="20797"/>
                      <a:pt x="1204718" y="35256"/>
                      <a:pt x="1160221" y="54003"/>
                    </a:cubicBezTo>
                    <a:cubicBezTo>
                      <a:pt x="1117137" y="71542"/>
                      <a:pt x="1076789" y="90084"/>
                      <a:pt x="1038416" y="110239"/>
                    </a:cubicBezTo>
                    <a:cubicBezTo>
                      <a:pt x="999947" y="130152"/>
                      <a:pt x="962984" y="151304"/>
                      <a:pt x="924433" y="169605"/>
                    </a:cubicBezTo>
                    <a:cubicBezTo>
                      <a:pt x="914724" y="174450"/>
                      <a:pt x="905383" y="178279"/>
                      <a:pt x="895693" y="182305"/>
                    </a:cubicBezTo>
                    <a:cubicBezTo>
                      <a:pt x="890867" y="184261"/>
                      <a:pt x="886066" y="186451"/>
                      <a:pt x="881170" y="188242"/>
                    </a:cubicBezTo>
                    <a:lnTo>
                      <a:pt x="866350" y="193144"/>
                    </a:lnTo>
                    <a:cubicBezTo>
                      <a:pt x="861397" y="194833"/>
                      <a:pt x="856399" y="196319"/>
                      <a:pt x="851383" y="197894"/>
                    </a:cubicBezTo>
                    <a:cubicBezTo>
                      <a:pt x="846353" y="199285"/>
                      <a:pt x="841273" y="200434"/>
                      <a:pt x="836187" y="201666"/>
                    </a:cubicBezTo>
                    <a:cubicBezTo>
                      <a:pt x="826027" y="204195"/>
                      <a:pt x="815729" y="206137"/>
                      <a:pt x="805345" y="207482"/>
                    </a:cubicBezTo>
                    <a:cubicBezTo>
                      <a:pt x="763626" y="213638"/>
                      <a:pt x="721145" y="212347"/>
                      <a:pt x="679876" y="203672"/>
                    </a:cubicBezTo>
                    <a:cubicBezTo>
                      <a:pt x="638278" y="194193"/>
                      <a:pt x="598255" y="178796"/>
                      <a:pt x="561029" y="157952"/>
                    </a:cubicBezTo>
                    <a:cubicBezTo>
                      <a:pt x="523012" y="137912"/>
                      <a:pt x="486359" y="114773"/>
                      <a:pt x="447523" y="95024"/>
                    </a:cubicBezTo>
                    <a:cubicBezTo>
                      <a:pt x="408067" y="74627"/>
                      <a:pt x="366814" y="57913"/>
                      <a:pt x="324288" y="45094"/>
                    </a:cubicBezTo>
                    <a:cubicBezTo>
                      <a:pt x="280098" y="31061"/>
                      <a:pt x="234751" y="20976"/>
                      <a:pt x="188779" y="14957"/>
                    </a:cubicBezTo>
                    <a:cubicBezTo>
                      <a:pt x="141633" y="8820"/>
                      <a:pt x="93880" y="8998"/>
                      <a:pt x="46780" y="15484"/>
                    </a:cubicBezTo>
                    <a:cubicBezTo>
                      <a:pt x="31036" y="17835"/>
                      <a:pt x="15422" y="20991"/>
                      <a:pt x="0" y="24939"/>
                    </a:cubicBezTo>
                    <a:cubicBezTo>
                      <a:pt x="9944" y="50301"/>
                      <a:pt x="21035" y="75066"/>
                      <a:pt x="33274" y="99234"/>
                    </a:cubicBezTo>
                    <a:cubicBezTo>
                      <a:pt x="36639" y="100066"/>
                      <a:pt x="40075" y="100809"/>
                      <a:pt x="43434" y="101679"/>
                    </a:cubicBezTo>
                    <a:cubicBezTo>
                      <a:pt x="83839" y="111890"/>
                      <a:pt x="122606" y="123904"/>
                      <a:pt x="161188" y="137410"/>
                    </a:cubicBezTo>
                    <a:cubicBezTo>
                      <a:pt x="199771" y="150917"/>
                      <a:pt x="238195" y="165547"/>
                      <a:pt x="277571" y="180717"/>
                    </a:cubicBezTo>
                    <a:cubicBezTo>
                      <a:pt x="317677" y="197002"/>
                      <a:pt x="358872" y="210461"/>
                      <a:pt x="400857" y="220995"/>
                    </a:cubicBezTo>
                    <a:cubicBezTo>
                      <a:pt x="445254" y="231318"/>
                      <a:pt x="490288" y="238683"/>
                      <a:pt x="535661" y="243042"/>
                    </a:cubicBezTo>
                    <a:cubicBezTo>
                      <a:pt x="581635" y="247767"/>
                      <a:pt x="627393" y="251361"/>
                      <a:pt x="672630" y="254987"/>
                    </a:cubicBezTo>
                    <a:cubicBezTo>
                      <a:pt x="717867" y="258613"/>
                      <a:pt x="763099" y="261394"/>
                      <a:pt x="808946" y="261578"/>
                    </a:cubicBezTo>
                    <a:lnTo>
                      <a:pt x="817544" y="261629"/>
                    </a:lnTo>
                    <a:cubicBezTo>
                      <a:pt x="820426" y="261737"/>
                      <a:pt x="823303" y="261813"/>
                      <a:pt x="826167" y="261686"/>
                    </a:cubicBezTo>
                    <a:lnTo>
                      <a:pt x="843413" y="261229"/>
                    </a:lnTo>
                    <a:cubicBezTo>
                      <a:pt x="849179" y="261102"/>
                      <a:pt x="855002" y="261229"/>
                      <a:pt x="860781" y="261013"/>
                    </a:cubicBezTo>
                    <a:cubicBezTo>
                      <a:pt x="866540" y="260657"/>
                      <a:pt x="872312" y="260277"/>
                      <a:pt x="878129" y="260061"/>
                    </a:cubicBezTo>
                    <a:lnTo>
                      <a:pt x="895623" y="259267"/>
                    </a:lnTo>
                    <a:cubicBezTo>
                      <a:pt x="901452" y="258905"/>
                      <a:pt x="907237" y="258308"/>
                      <a:pt x="913079" y="257825"/>
                    </a:cubicBezTo>
                    <a:cubicBezTo>
                      <a:pt x="924655" y="256695"/>
                      <a:pt x="936739" y="256111"/>
                      <a:pt x="947960" y="254530"/>
                    </a:cubicBezTo>
                    <a:cubicBezTo>
                      <a:pt x="993476" y="249779"/>
                      <a:pt x="1038646" y="242146"/>
                      <a:pt x="1083196" y="231676"/>
                    </a:cubicBezTo>
                    <a:cubicBezTo>
                      <a:pt x="1126928" y="221586"/>
                      <a:pt x="1168127" y="208308"/>
                      <a:pt x="1208113" y="198294"/>
                    </a:cubicBezTo>
                    <a:cubicBezTo>
                      <a:pt x="1246325" y="188498"/>
                      <a:pt x="1285195" y="181477"/>
                      <a:pt x="1324419" y="177288"/>
                    </a:cubicBezTo>
                    <a:cubicBezTo>
                      <a:pt x="1361901" y="173560"/>
                      <a:pt x="1399586" y="172288"/>
                      <a:pt x="1437233" y="173478"/>
                    </a:cubicBezTo>
                    <a:lnTo>
                      <a:pt x="1542586" y="176933"/>
                    </a:lnTo>
                    <a:cubicBezTo>
                      <a:pt x="1572351" y="130592"/>
                      <a:pt x="1597635" y="81522"/>
                      <a:pt x="1618094" y="30387"/>
                    </a:cubicBezTo>
                    <a:cubicBezTo>
                      <a:pt x="1606207" y="27547"/>
                      <a:pt x="1594294" y="24890"/>
                      <a:pt x="1582356" y="22418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91" name="Google Shape;691;p11"/>
              <p:cNvSpPr/>
              <p:nvPr/>
            </p:nvSpPr>
            <p:spPr>
              <a:xfrm>
                <a:off x="2230672" y="1768175"/>
                <a:ext cx="1181100" cy="273050"/>
              </a:xfrm>
              <a:custGeom>
                <a:rect b="b" l="l" r="r" t="t"/>
                <a:pathLst>
                  <a:path extrusionOk="0" h="273050" w="1181100">
                    <a:moveTo>
                      <a:pt x="1185767" y="70830"/>
                    </a:moveTo>
                    <a:cubicBezTo>
                      <a:pt x="1168432" y="60251"/>
                      <a:pt x="1150372" y="49691"/>
                      <a:pt x="1130617" y="39797"/>
                    </a:cubicBezTo>
                    <a:cubicBezTo>
                      <a:pt x="1097899" y="23007"/>
                      <a:pt x="1062880" y="11142"/>
                      <a:pt x="1026693" y="4587"/>
                    </a:cubicBezTo>
                    <a:cubicBezTo>
                      <a:pt x="1016865" y="2804"/>
                      <a:pt x="1006939" y="1606"/>
                      <a:pt x="996969" y="999"/>
                    </a:cubicBezTo>
                    <a:lnTo>
                      <a:pt x="981774" y="122"/>
                    </a:lnTo>
                    <a:cubicBezTo>
                      <a:pt x="976694" y="-201"/>
                      <a:pt x="971563" y="205"/>
                      <a:pt x="966445" y="332"/>
                    </a:cubicBezTo>
                    <a:lnTo>
                      <a:pt x="951040" y="967"/>
                    </a:lnTo>
                    <a:cubicBezTo>
                      <a:pt x="945890" y="1158"/>
                      <a:pt x="940753" y="2148"/>
                      <a:pt x="935596" y="2745"/>
                    </a:cubicBezTo>
                    <a:cubicBezTo>
                      <a:pt x="925512" y="4040"/>
                      <a:pt x="915508" y="5898"/>
                      <a:pt x="905631" y="8308"/>
                    </a:cubicBezTo>
                    <a:cubicBezTo>
                      <a:pt x="900608" y="9292"/>
                      <a:pt x="896169" y="10746"/>
                      <a:pt x="891477" y="12080"/>
                    </a:cubicBezTo>
                    <a:cubicBezTo>
                      <a:pt x="886784" y="13413"/>
                      <a:pt x="882104" y="14753"/>
                      <a:pt x="877659" y="16239"/>
                    </a:cubicBezTo>
                    <a:cubicBezTo>
                      <a:pt x="869023" y="19471"/>
                      <a:pt x="859822" y="22360"/>
                      <a:pt x="851770" y="26024"/>
                    </a:cubicBezTo>
                    <a:lnTo>
                      <a:pt x="839369" y="31320"/>
                    </a:lnTo>
                    <a:lnTo>
                      <a:pt x="827577" y="36959"/>
                    </a:lnTo>
                    <a:cubicBezTo>
                      <a:pt x="819601" y="40699"/>
                      <a:pt x="812336" y="44719"/>
                      <a:pt x="804869" y="48668"/>
                    </a:cubicBezTo>
                    <a:cubicBezTo>
                      <a:pt x="775507" y="64804"/>
                      <a:pt x="749624" y="81612"/>
                      <a:pt x="724548" y="96293"/>
                    </a:cubicBezTo>
                    <a:cubicBezTo>
                      <a:pt x="712007" y="103767"/>
                      <a:pt x="699897" y="110263"/>
                      <a:pt x="687934" y="116582"/>
                    </a:cubicBezTo>
                    <a:lnTo>
                      <a:pt x="679139" y="121065"/>
                    </a:lnTo>
                    <a:cubicBezTo>
                      <a:pt x="676199" y="122709"/>
                      <a:pt x="673322" y="124240"/>
                      <a:pt x="670490" y="125573"/>
                    </a:cubicBezTo>
                    <a:cubicBezTo>
                      <a:pt x="667646" y="127008"/>
                      <a:pt x="664775" y="128348"/>
                      <a:pt x="661905" y="129917"/>
                    </a:cubicBezTo>
                    <a:cubicBezTo>
                      <a:pt x="658870" y="131421"/>
                      <a:pt x="655511" y="132844"/>
                      <a:pt x="652317" y="134323"/>
                    </a:cubicBezTo>
                    <a:cubicBezTo>
                      <a:pt x="626510" y="146204"/>
                      <a:pt x="599345" y="158911"/>
                      <a:pt x="570637" y="169560"/>
                    </a:cubicBezTo>
                    <a:cubicBezTo>
                      <a:pt x="541798" y="180438"/>
                      <a:pt x="511818" y="188011"/>
                      <a:pt x="481273" y="192134"/>
                    </a:cubicBezTo>
                    <a:cubicBezTo>
                      <a:pt x="450606" y="196139"/>
                      <a:pt x="419560" y="196316"/>
                      <a:pt x="388849" y="192661"/>
                    </a:cubicBezTo>
                    <a:cubicBezTo>
                      <a:pt x="357432" y="188285"/>
                      <a:pt x="326536" y="180759"/>
                      <a:pt x="296628" y="170195"/>
                    </a:cubicBezTo>
                    <a:cubicBezTo>
                      <a:pt x="266132" y="159316"/>
                      <a:pt x="235046" y="150170"/>
                      <a:pt x="203518" y="142801"/>
                    </a:cubicBezTo>
                    <a:cubicBezTo>
                      <a:pt x="171821" y="136289"/>
                      <a:pt x="139413" y="133916"/>
                      <a:pt x="107105" y="135740"/>
                    </a:cubicBezTo>
                    <a:cubicBezTo>
                      <a:pt x="73929" y="137007"/>
                      <a:pt x="40921" y="141096"/>
                      <a:pt x="8439" y="147963"/>
                    </a:cubicBezTo>
                    <a:cubicBezTo>
                      <a:pt x="5620" y="148598"/>
                      <a:pt x="2813" y="149233"/>
                      <a:pt x="0" y="149906"/>
                    </a:cubicBezTo>
                    <a:cubicBezTo>
                      <a:pt x="62760" y="201304"/>
                      <a:pt x="132403" y="243669"/>
                      <a:pt x="206902" y="275770"/>
                    </a:cubicBezTo>
                    <a:cubicBezTo>
                      <a:pt x="234912" y="271757"/>
                      <a:pt x="263417" y="264911"/>
                      <a:pt x="292094" y="258853"/>
                    </a:cubicBezTo>
                    <a:cubicBezTo>
                      <a:pt x="323405" y="251499"/>
                      <a:pt x="355258" y="246679"/>
                      <a:pt x="387344" y="244439"/>
                    </a:cubicBezTo>
                    <a:cubicBezTo>
                      <a:pt x="419076" y="242876"/>
                      <a:pt x="450877" y="243462"/>
                      <a:pt x="482530" y="246192"/>
                    </a:cubicBezTo>
                    <a:cubicBezTo>
                      <a:pt x="514477" y="248604"/>
                      <a:pt x="546888" y="253354"/>
                      <a:pt x="580377" y="257139"/>
                    </a:cubicBezTo>
                    <a:cubicBezTo>
                      <a:pt x="614532" y="261549"/>
                      <a:pt x="649044" y="262525"/>
                      <a:pt x="683393" y="260054"/>
                    </a:cubicBezTo>
                    <a:cubicBezTo>
                      <a:pt x="687781" y="259647"/>
                      <a:pt x="692055" y="259361"/>
                      <a:pt x="696570" y="258841"/>
                    </a:cubicBezTo>
                    <a:cubicBezTo>
                      <a:pt x="701218" y="258206"/>
                      <a:pt x="705828" y="257323"/>
                      <a:pt x="710483" y="256542"/>
                    </a:cubicBezTo>
                    <a:cubicBezTo>
                      <a:pt x="719969" y="255113"/>
                      <a:pt x="728491" y="252802"/>
                      <a:pt x="737508" y="250636"/>
                    </a:cubicBezTo>
                    <a:cubicBezTo>
                      <a:pt x="754780" y="245823"/>
                      <a:pt x="771589" y="240407"/>
                      <a:pt x="787451" y="234761"/>
                    </a:cubicBezTo>
                    <a:cubicBezTo>
                      <a:pt x="851154" y="212282"/>
                      <a:pt x="906723" y="188660"/>
                      <a:pt x="950455" y="174303"/>
                    </a:cubicBezTo>
                    <a:cubicBezTo>
                      <a:pt x="960748" y="170866"/>
                      <a:pt x="971230" y="168025"/>
                      <a:pt x="981850" y="165794"/>
                    </a:cubicBezTo>
                    <a:cubicBezTo>
                      <a:pt x="984517" y="165292"/>
                      <a:pt x="987133" y="164397"/>
                      <a:pt x="989876" y="164010"/>
                    </a:cubicBezTo>
                    <a:lnTo>
                      <a:pt x="998131" y="162771"/>
                    </a:lnTo>
                    <a:cubicBezTo>
                      <a:pt x="1003805" y="161782"/>
                      <a:pt x="1009529" y="161101"/>
                      <a:pt x="1015276" y="160733"/>
                    </a:cubicBezTo>
                    <a:cubicBezTo>
                      <a:pt x="1039222" y="158966"/>
                      <a:pt x="1063272" y="159142"/>
                      <a:pt x="1087190" y="161260"/>
                    </a:cubicBezTo>
                    <a:cubicBezTo>
                      <a:pt x="1122308" y="133676"/>
                      <a:pt x="1155263" y="103444"/>
                      <a:pt x="1185767" y="70830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92" name="Google Shape;692;p11"/>
              <p:cNvSpPr/>
              <p:nvPr/>
            </p:nvSpPr>
            <p:spPr>
              <a:xfrm>
                <a:off x="2166976" y="534943"/>
                <a:ext cx="1212850" cy="266700"/>
              </a:xfrm>
              <a:custGeom>
                <a:rect b="b" l="l" r="r" t="t"/>
                <a:pathLst>
                  <a:path extrusionOk="0" h="266700" w="1212850">
                    <a:moveTo>
                      <a:pt x="14433" y="106712"/>
                    </a:moveTo>
                    <a:cubicBezTo>
                      <a:pt x="28003" y="117545"/>
                      <a:pt x="41910" y="128086"/>
                      <a:pt x="56172" y="138132"/>
                    </a:cubicBezTo>
                    <a:cubicBezTo>
                      <a:pt x="70777" y="147542"/>
                      <a:pt x="85591" y="156699"/>
                      <a:pt x="100724" y="165310"/>
                    </a:cubicBezTo>
                    <a:cubicBezTo>
                      <a:pt x="116180" y="173190"/>
                      <a:pt x="131648" y="181185"/>
                      <a:pt x="147809" y="187573"/>
                    </a:cubicBezTo>
                    <a:cubicBezTo>
                      <a:pt x="164129" y="193595"/>
                      <a:pt x="180819" y="198560"/>
                      <a:pt x="197777" y="202438"/>
                    </a:cubicBezTo>
                    <a:cubicBezTo>
                      <a:pt x="214946" y="205782"/>
                      <a:pt x="232274" y="208251"/>
                      <a:pt x="249694" y="209836"/>
                    </a:cubicBezTo>
                    <a:cubicBezTo>
                      <a:pt x="267265" y="210922"/>
                      <a:pt x="284740" y="211677"/>
                      <a:pt x="302050" y="212211"/>
                    </a:cubicBezTo>
                    <a:cubicBezTo>
                      <a:pt x="319538" y="212071"/>
                      <a:pt x="336664" y="212509"/>
                      <a:pt x="353593" y="213150"/>
                    </a:cubicBezTo>
                    <a:cubicBezTo>
                      <a:pt x="370643" y="213195"/>
                      <a:pt x="387293" y="214420"/>
                      <a:pt x="403822" y="215983"/>
                    </a:cubicBezTo>
                    <a:cubicBezTo>
                      <a:pt x="420427" y="217037"/>
                      <a:pt x="436778" y="219304"/>
                      <a:pt x="453104" y="221837"/>
                    </a:cubicBezTo>
                    <a:cubicBezTo>
                      <a:pt x="469493" y="223837"/>
                      <a:pt x="485788" y="226759"/>
                      <a:pt x="502133" y="229940"/>
                    </a:cubicBezTo>
                    <a:cubicBezTo>
                      <a:pt x="510330" y="231210"/>
                      <a:pt x="518503" y="233013"/>
                      <a:pt x="526726" y="234518"/>
                    </a:cubicBezTo>
                    <a:lnTo>
                      <a:pt x="551415" y="240005"/>
                    </a:lnTo>
                    <a:cubicBezTo>
                      <a:pt x="567925" y="243180"/>
                      <a:pt x="584581" y="247320"/>
                      <a:pt x="601389" y="251098"/>
                    </a:cubicBezTo>
                    <a:cubicBezTo>
                      <a:pt x="618192" y="254413"/>
                      <a:pt x="635171" y="258013"/>
                      <a:pt x="652285" y="261004"/>
                    </a:cubicBezTo>
                    <a:cubicBezTo>
                      <a:pt x="669373" y="263436"/>
                      <a:pt x="686625" y="265709"/>
                      <a:pt x="703917" y="267113"/>
                    </a:cubicBezTo>
                    <a:cubicBezTo>
                      <a:pt x="712546" y="267532"/>
                      <a:pt x="721201" y="267932"/>
                      <a:pt x="729843" y="268002"/>
                    </a:cubicBezTo>
                    <a:cubicBezTo>
                      <a:pt x="738499" y="268180"/>
                      <a:pt x="747173" y="268326"/>
                      <a:pt x="755821" y="268065"/>
                    </a:cubicBezTo>
                    <a:lnTo>
                      <a:pt x="807657" y="264598"/>
                    </a:lnTo>
                    <a:lnTo>
                      <a:pt x="859511" y="258693"/>
                    </a:lnTo>
                    <a:cubicBezTo>
                      <a:pt x="876656" y="255797"/>
                      <a:pt x="893940" y="253073"/>
                      <a:pt x="911111" y="249745"/>
                    </a:cubicBezTo>
                    <a:cubicBezTo>
                      <a:pt x="928097" y="245688"/>
                      <a:pt x="945115" y="241535"/>
                      <a:pt x="961911" y="236652"/>
                    </a:cubicBezTo>
                    <a:cubicBezTo>
                      <a:pt x="978548" y="231187"/>
                      <a:pt x="995028" y="225260"/>
                      <a:pt x="1011352" y="218872"/>
                    </a:cubicBezTo>
                    <a:cubicBezTo>
                      <a:pt x="1076214" y="191577"/>
                      <a:pt x="1136046" y="153610"/>
                      <a:pt x="1188364" y="106547"/>
                    </a:cubicBezTo>
                    <a:cubicBezTo>
                      <a:pt x="1197496" y="98012"/>
                      <a:pt x="1206360" y="89268"/>
                      <a:pt x="1215111" y="80467"/>
                    </a:cubicBezTo>
                    <a:cubicBezTo>
                      <a:pt x="1184600" y="51327"/>
                      <a:pt x="1152020" y="24434"/>
                      <a:pt x="1117625" y="0"/>
                    </a:cubicBezTo>
                    <a:cubicBezTo>
                      <a:pt x="1061275" y="21260"/>
                      <a:pt x="1005865" y="39814"/>
                      <a:pt x="950620" y="58007"/>
                    </a:cubicBezTo>
                    <a:cubicBezTo>
                      <a:pt x="936435" y="62351"/>
                      <a:pt x="922414" y="67075"/>
                      <a:pt x="908552" y="72314"/>
                    </a:cubicBezTo>
                    <a:cubicBezTo>
                      <a:pt x="894410" y="76759"/>
                      <a:pt x="880440" y="81801"/>
                      <a:pt x="866457" y="87014"/>
                    </a:cubicBezTo>
                    <a:cubicBezTo>
                      <a:pt x="852291" y="91611"/>
                      <a:pt x="838181" y="96634"/>
                      <a:pt x="823982" y="101581"/>
                    </a:cubicBezTo>
                    <a:lnTo>
                      <a:pt x="780802" y="114916"/>
                    </a:lnTo>
                    <a:lnTo>
                      <a:pt x="736835" y="126448"/>
                    </a:lnTo>
                    <a:cubicBezTo>
                      <a:pt x="722052" y="129889"/>
                      <a:pt x="707237" y="133693"/>
                      <a:pt x="692385" y="138157"/>
                    </a:cubicBezTo>
                    <a:cubicBezTo>
                      <a:pt x="677458" y="141967"/>
                      <a:pt x="662430" y="146179"/>
                      <a:pt x="647300" y="150793"/>
                    </a:cubicBezTo>
                    <a:lnTo>
                      <a:pt x="601256" y="163011"/>
                    </a:lnTo>
                    <a:cubicBezTo>
                      <a:pt x="585749" y="166484"/>
                      <a:pt x="570071" y="169609"/>
                      <a:pt x="554266" y="172180"/>
                    </a:cubicBezTo>
                    <a:cubicBezTo>
                      <a:pt x="538499" y="174314"/>
                      <a:pt x="522656" y="175406"/>
                      <a:pt x="506774" y="176092"/>
                    </a:cubicBezTo>
                    <a:cubicBezTo>
                      <a:pt x="490953" y="176120"/>
                      <a:pt x="475141" y="175353"/>
                      <a:pt x="459397" y="173793"/>
                    </a:cubicBezTo>
                    <a:cubicBezTo>
                      <a:pt x="443708" y="171810"/>
                      <a:pt x="428155" y="168869"/>
                      <a:pt x="412826" y="164986"/>
                    </a:cubicBezTo>
                    <a:cubicBezTo>
                      <a:pt x="397540" y="160585"/>
                      <a:pt x="382554" y="155199"/>
                      <a:pt x="367963" y="148863"/>
                    </a:cubicBezTo>
                    <a:cubicBezTo>
                      <a:pt x="353396" y="142240"/>
                      <a:pt x="339268" y="134398"/>
                      <a:pt x="325374" y="126543"/>
                    </a:cubicBezTo>
                    <a:cubicBezTo>
                      <a:pt x="311563" y="118358"/>
                      <a:pt x="298196" y="109398"/>
                      <a:pt x="284772" y="101308"/>
                    </a:cubicBezTo>
                    <a:lnTo>
                      <a:pt x="265017" y="88494"/>
                    </a:lnTo>
                    <a:cubicBezTo>
                      <a:pt x="258407" y="84417"/>
                      <a:pt x="251828" y="80391"/>
                      <a:pt x="245148" y="76727"/>
                    </a:cubicBezTo>
                    <a:cubicBezTo>
                      <a:pt x="232267" y="68796"/>
                      <a:pt x="218937" y="61619"/>
                      <a:pt x="205226" y="55232"/>
                    </a:cubicBezTo>
                    <a:cubicBezTo>
                      <a:pt x="191891" y="48400"/>
                      <a:pt x="178219" y="42412"/>
                      <a:pt x="164332" y="36735"/>
                    </a:cubicBezTo>
                    <a:cubicBezTo>
                      <a:pt x="150692" y="30620"/>
                      <a:pt x="137109" y="24359"/>
                      <a:pt x="123057" y="18739"/>
                    </a:cubicBezTo>
                    <a:cubicBezTo>
                      <a:pt x="115310" y="15221"/>
                      <a:pt x="107518" y="11716"/>
                      <a:pt x="99657" y="8280"/>
                    </a:cubicBezTo>
                    <a:cubicBezTo>
                      <a:pt x="64347" y="34222"/>
                      <a:pt x="31034" y="62778"/>
                      <a:pt x="0" y="93707"/>
                    </a:cubicBezTo>
                    <a:cubicBezTo>
                      <a:pt x="4775" y="98082"/>
                      <a:pt x="9544" y="102464"/>
                      <a:pt x="14433" y="106712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93" name="Google Shape;693;p11"/>
              <p:cNvSpPr/>
              <p:nvPr/>
            </p:nvSpPr>
            <p:spPr>
              <a:xfrm>
                <a:off x="1941919" y="733469"/>
                <a:ext cx="1625600" cy="419100"/>
              </a:xfrm>
              <a:custGeom>
                <a:rect b="b" l="l" r="r" t="t"/>
                <a:pathLst>
                  <a:path extrusionOk="0" h="419100" w="1625600">
                    <a:moveTo>
                      <a:pt x="126911" y="259817"/>
                    </a:moveTo>
                    <a:cubicBezTo>
                      <a:pt x="141237" y="257499"/>
                      <a:pt x="155486" y="255264"/>
                      <a:pt x="169850" y="253340"/>
                    </a:cubicBezTo>
                    <a:lnTo>
                      <a:pt x="191332" y="250482"/>
                    </a:lnTo>
                    <a:cubicBezTo>
                      <a:pt x="198488" y="249688"/>
                      <a:pt x="205619" y="249003"/>
                      <a:pt x="212820" y="248082"/>
                    </a:cubicBezTo>
                    <a:cubicBezTo>
                      <a:pt x="227120" y="246628"/>
                      <a:pt x="241503" y="245396"/>
                      <a:pt x="255753" y="244951"/>
                    </a:cubicBezTo>
                    <a:cubicBezTo>
                      <a:pt x="262960" y="244520"/>
                      <a:pt x="270015" y="244545"/>
                      <a:pt x="277133" y="244532"/>
                    </a:cubicBezTo>
                    <a:cubicBezTo>
                      <a:pt x="280708" y="244532"/>
                      <a:pt x="284239" y="244411"/>
                      <a:pt x="287884" y="244570"/>
                    </a:cubicBezTo>
                    <a:lnTo>
                      <a:pt x="298882" y="245205"/>
                    </a:lnTo>
                    <a:cubicBezTo>
                      <a:pt x="359137" y="247908"/>
                      <a:pt x="418757" y="258692"/>
                      <a:pt x="476142" y="277266"/>
                    </a:cubicBezTo>
                    <a:cubicBezTo>
                      <a:pt x="505352" y="286353"/>
                      <a:pt x="534264" y="297002"/>
                      <a:pt x="563093" y="308445"/>
                    </a:cubicBezTo>
                    <a:cubicBezTo>
                      <a:pt x="592004" y="319557"/>
                      <a:pt x="620719" y="331724"/>
                      <a:pt x="650088" y="343230"/>
                    </a:cubicBezTo>
                    <a:cubicBezTo>
                      <a:pt x="708571" y="366306"/>
                      <a:pt x="768744" y="390004"/>
                      <a:pt x="833603" y="404768"/>
                    </a:cubicBezTo>
                    <a:cubicBezTo>
                      <a:pt x="849662" y="409213"/>
                      <a:pt x="866229" y="411378"/>
                      <a:pt x="882815" y="414293"/>
                    </a:cubicBezTo>
                    <a:cubicBezTo>
                      <a:pt x="899474" y="417118"/>
                      <a:pt x="916284" y="418971"/>
                      <a:pt x="933158" y="419843"/>
                    </a:cubicBezTo>
                    <a:lnTo>
                      <a:pt x="945858" y="420827"/>
                    </a:lnTo>
                    <a:lnTo>
                      <a:pt x="952208" y="421310"/>
                    </a:lnTo>
                    <a:lnTo>
                      <a:pt x="958558" y="421310"/>
                    </a:lnTo>
                    <a:lnTo>
                      <a:pt x="984085" y="421234"/>
                    </a:lnTo>
                    <a:cubicBezTo>
                      <a:pt x="992734" y="421030"/>
                      <a:pt x="1000906" y="421049"/>
                      <a:pt x="1010018" y="420599"/>
                    </a:cubicBezTo>
                    <a:cubicBezTo>
                      <a:pt x="1015098" y="420065"/>
                      <a:pt x="1020496" y="419589"/>
                      <a:pt x="1025379" y="418871"/>
                    </a:cubicBezTo>
                    <a:cubicBezTo>
                      <a:pt x="1030262" y="418154"/>
                      <a:pt x="1035114" y="417309"/>
                      <a:pt x="1039787" y="416408"/>
                    </a:cubicBezTo>
                    <a:cubicBezTo>
                      <a:pt x="1057372" y="412960"/>
                      <a:pt x="1074733" y="408454"/>
                      <a:pt x="1091775" y="402914"/>
                    </a:cubicBezTo>
                    <a:cubicBezTo>
                      <a:pt x="1108285" y="397834"/>
                      <a:pt x="1123798" y="392055"/>
                      <a:pt x="1139146" y="386036"/>
                    </a:cubicBezTo>
                    <a:cubicBezTo>
                      <a:pt x="1169727" y="374040"/>
                      <a:pt x="1198969" y="360953"/>
                      <a:pt x="1227855" y="347821"/>
                    </a:cubicBezTo>
                    <a:cubicBezTo>
                      <a:pt x="1285450" y="321380"/>
                      <a:pt x="1341476" y="294291"/>
                      <a:pt x="1396606" y="266592"/>
                    </a:cubicBezTo>
                    <a:cubicBezTo>
                      <a:pt x="1451852" y="239109"/>
                      <a:pt x="1505896" y="210769"/>
                      <a:pt x="1559268" y="182137"/>
                    </a:cubicBezTo>
                    <a:cubicBezTo>
                      <a:pt x="1582484" y="169704"/>
                      <a:pt x="1605612" y="157326"/>
                      <a:pt x="1628654" y="145002"/>
                    </a:cubicBezTo>
                    <a:cubicBezTo>
                      <a:pt x="1604962" y="94022"/>
                      <a:pt x="1576380" y="45461"/>
                      <a:pt x="1543310" y="0"/>
                    </a:cubicBezTo>
                    <a:cubicBezTo>
                      <a:pt x="1522322" y="9343"/>
                      <a:pt x="1501578" y="19016"/>
                      <a:pt x="1481080" y="29020"/>
                    </a:cubicBezTo>
                    <a:cubicBezTo>
                      <a:pt x="1367492" y="83934"/>
                      <a:pt x="1262501" y="151575"/>
                      <a:pt x="1158094" y="212706"/>
                    </a:cubicBezTo>
                    <a:cubicBezTo>
                      <a:pt x="1132059" y="227914"/>
                      <a:pt x="1105929" y="242405"/>
                      <a:pt x="1080243" y="256026"/>
                    </a:cubicBezTo>
                    <a:cubicBezTo>
                      <a:pt x="1067397" y="262668"/>
                      <a:pt x="1054608" y="269284"/>
                      <a:pt x="1042238" y="275304"/>
                    </a:cubicBezTo>
                    <a:cubicBezTo>
                      <a:pt x="1029830" y="281172"/>
                      <a:pt x="1017543" y="286988"/>
                      <a:pt x="1006367" y="291325"/>
                    </a:cubicBezTo>
                    <a:lnTo>
                      <a:pt x="998245" y="294329"/>
                    </a:lnTo>
                    <a:cubicBezTo>
                      <a:pt x="995604" y="295339"/>
                      <a:pt x="993337" y="295993"/>
                      <a:pt x="990835" y="296907"/>
                    </a:cubicBezTo>
                    <a:cubicBezTo>
                      <a:pt x="984631" y="298456"/>
                      <a:pt x="977398" y="299872"/>
                      <a:pt x="970687" y="301384"/>
                    </a:cubicBezTo>
                    <a:lnTo>
                      <a:pt x="950112" y="306229"/>
                    </a:lnTo>
                    <a:lnTo>
                      <a:pt x="944937" y="307429"/>
                    </a:lnTo>
                    <a:lnTo>
                      <a:pt x="939730" y="308191"/>
                    </a:lnTo>
                    <a:lnTo>
                      <a:pt x="929278" y="309734"/>
                    </a:lnTo>
                    <a:cubicBezTo>
                      <a:pt x="915308" y="311639"/>
                      <a:pt x="901218" y="314452"/>
                      <a:pt x="886955" y="315030"/>
                    </a:cubicBezTo>
                    <a:cubicBezTo>
                      <a:pt x="872608" y="316484"/>
                      <a:pt x="858196" y="317217"/>
                      <a:pt x="843775" y="317227"/>
                    </a:cubicBezTo>
                    <a:cubicBezTo>
                      <a:pt x="829291" y="317011"/>
                      <a:pt x="814629" y="317424"/>
                      <a:pt x="799960" y="315862"/>
                    </a:cubicBezTo>
                    <a:lnTo>
                      <a:pt x="777856" y="314160"/>
                    </a:lnTo>
                    <a:cubicBezTo>
                      <a:pt x="770465" y="313703"/>
                      <a:pt x="763143" y="312147"/>
                      <a:pt x="755758" y="311175"/>
                    </a:cubicBezTo>
                    <a:cubicBezTo>
                      <a:pt x="740988" y="309042"/>
                      <a:pt x="726237" y="306521"/>
                      <a:pt x="711518" y="303086"/>
                    </a:cubicBezTo>
                    <a:lnTo>
                      <a:pt x="689464" y="298006"/>
                    </a:lnTo>
                    <a:cubicBezTo>
                      <a:pt x="682104" y="296228"/>
                      <a:pt x="674795" y="294081"/>
                      <a:pt x="667506" y="291960"/>
                    </a:cubicBezTo>
                    <a:lnTo>
                      <a:pt x="645585" y="285610"/>
                    </a:lnTo>
                    <a:cubicBezTo>
                      <a:pt x="638277" y="283324"/>
                      <a:pt x="631063" y="280778"/>
                      <a:pt x="623792" y="278378"/>
                    </a:cubicBezTo>
                    <a:lnTo>
                      <a:pt x="602025" y="271005"/>
                    </a:lnTo>
                    <a:lnTo>
                      <a:pt x="580352" y="262966"/>
                    </a:lnTo>
                    <a:cubicBezTo>
                      <a:pt x="551396" y="252451"/>
                      <a:pt x="522707" y="240582"/>
                      <a:pt x="493814" y="228587"/>
                    </a:cubicBezTo>
                    <a:cubicBezTo>
                      <a:pt x="436099" y="204591"/>
                      <a:pt x="377870" y="178422"/>
                      <a:pt x="315157" y="157905"/>
                    </a:cubicBezTo>
                    <a:lnTo>
                      <a:pt x="303428" y="153943"/>
                    </a:lnTo>
                    <a:cubicBezTo>
                      <a:pt x="299485" y="152673"/>
                      <a:pt x="295326" y="151625"/>
                      <a:pt x="291268" y="150451"/>
                    </a:cubicBezTo>
                    <a:cubicBezTo>
                      <a:pt x="283102" y="148158"/>
                      <a:pt x="274873" y="145840"/>
                      <a:pt x="266675" y="144101"/>
                    </a:cubicBezTo>
                    <a:cubicBezTo>
                      <a:pt x="250215" y="140113"/>
                      <a:pt x="233725" y="137020"/>
                      <a:pt x="217145" y="134207"/>
                    </a:cubicBezTo>
                    <a:cubicBezTo>
                      <a:pt x="208890" y="132937"/>
                      <a:pt x="200577" y="131616"/>
                      <a:pt x="192278" y="130651"/>
                    </a:cubicBezTo>
                    <a:lnTo>
                      <a:pt x="167399" y="128041"/>
                    </a:lnTo>
                    <a:cubicBezTo>
                      <a:pt x="150857" y="127045"/>
                      <a:pt x="134214" y="125755"/>
                      <a:pt x="117710" y="125800"/>
                    </a:cubicBezTo>
                    <a:cubicBezTo>
                      <a:pt x="97777" y="125514"/>
                      <a:pt x="77946" y="126289"/>
                      <a:pt x="58223" y="127800"/>
                    </a:cubicBezTo>
                    <a:cubicBezTo>
                      <a:pt x="33959" y="177144"/>
                      <a:pt x="14462" y="228692"/>
                      <a:pt x="0" y="281743"/>
                    </a:cubicBezTo>
                    <a:cubicBezTo>
                      <a:pt x="42388" y="273907"/>
                      <a:pt x="84692" y="266598"/>
                      <a:pt x="126911" y="259817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94" name="Google Shape;694;p11"/>
              <p:cNvSpPr/>
              <p:nvPr/>
            </p:nvSpPr>
            <p:spPr>
              <a:xfrm>
                <a:off x="1911350" y="1116410"/>
                <a:ext cx="1733550" cy="463550"/>
              </a:xfrm>
              <a:custGeom>
                <a:rect b="b" l="l" r="r" t="t"/>
                <a:pathLst>
                  <a:path extrusionOk="0" h="463550" w="1733550">
                    <a:moveTo>
                      <a:pt x="180740" y="143354"/>
                    </a:moveTo>
                    <a:cubicBezTo>
                      <a:pt x="185871" y="143849"/>
                      <a:pt x="190976" y="143608"/>
                      <a:pt x="196113" y="144579"/>
                    </a:cubicBezTo>
                    <a:cubicBezTo>
                      <a:pt x="201244" y="145379"/>
                      <a:pt x="206369" y="146167"/>
                      <a:pt x="211512" y="146795"/>
                    </a:cubicBezTo>
                    <a:lnTo>
                      <a:pt x="219221" y="147773"/>
                    </a:lnTo>
                    <a:cubicBezTo>
                      <a:pt x="221819" y="147976"/>
                      <a:pt x="224402" y="148339"/>
                      <a:pt x="226955" y="148859"/>
                    </a:cubicBezTo>
                    <a:cubicBezTo>
                      <a:pt x="232118" y="149932"/>
                      <a:pt x="237299" y="150878"/>
                      <a:pt x="242507" y="151748"/>
                    </a:cubicBezTo>
                    <a:cubicBezTo>
                      <a:pt x="247714" y="152618"/>
                      <a:pt x="252940" y="153399"/>
                      <a:pt x="258185" y="154244"/>
                    </a:cubicBezTo>
                    <a:cubicBezTo>
                      <a:pt x="263411" y="155514"/>
                      <a:pt x="268707" y="156600"/>
                      <a:pt x="273983" y="157774"/>
                    </a:cubicBezTo>
                    <a:cubicBezTo>
                      <a:pt x="284569" y="159952"/>
                      <a:pt x="295713" y="161832"/>
                      <a:pt x="304889" y="164048"/>
                    </a:cubicBezTo>
                    <a:cubicBezTo>
                      <a:pt x="347189" y="174021"/>
                      <a:pt x="387709" y="190421"/>
                      <a:pt x="425037" y="212677"/>
                    </a:cubicBezTo>
                    <a:cubicBezTo>
                      <a:pt x="467146" y="238128"/>
                      <a:pt x="506969" y="267179"/>
                      <a:pt x="544062" y="299506"/>
                    </a:cubicBezTo>
                    <a:cubicBezTo>
                      <a:pt x="582676" y="331891"/>
                      <a:pt x="621716" y="365546"/>
                      <a:pt x="666833" y="393620"/>
                    </a:cubicBezTo>
                    <a:cubicBezTo>
                      <a:pt x="689686" y="407907"/>
                      <a:pt x="713702" y="420245"/>
                      <a:pt x="738626" y="430501"/>
                    </a:cubicBezTo>
                    <a:cubicBezTo>
                      <a:pt x="763773" y="441143"/>
                      <a:pt x="789737" y="449739"/>
                      <a:pt x="816267" y="456205"/>
                    </a:cubicBezTo>
                    <a:cubicBezTo>
                      <a:pt x="844398" y="463061"/>
                      <a:pt x="873281" y="466346"/>
                      <a:pt x="902233" y="465984"/>
                    </a:cubicBezTo>
                    <a:cubicBezTo>
                      <a:pt x="931964" y="465332"/>
                      <a:pt x="961475" y="460725"/>
                      <a:pt x="989990" y="452287"/>
                    </a:cubicBezTo>
                    <a:cubicBezTo>
                      <a:pt x="1046855" y="435669"/>
                      <a:pt x="1094499" y="406269"/>
                      <a:pt x="1137361" y="380317"/>
                    </a:cubicBezTo>
                    <a:cubicBezTo>
                      <a:pt x="1180363" y="353977"/>
                      <a:pt x="1219911" y="329948"/>
                      <a:pt x="1258615" y="311254"/>
                    </a:cubicBezTo>
                    <a:cubicBezTo>
                      <a:pt x="1263523" y="309006"/>
                      <a:pt x="1268140" y="306638"/>
                      <a:pt x="1273258" y="304459"/>
                    </a:cubicBezTo>
                    <a:cubicBezTo>
                      <a:pt x="1278376" y="302281"/>
                      <a:pt x="1283564" y="300148"/>
                      <a:pt x="1288644" y="297855"/>
                    </a:cubicBezTo>
                    <a:lnTo>
                      <a:pt x="1303922" y="291074"/>
                    </a:lnTo>
                    <a:lnTo>
                      <a:pt x="1311504" y="287581"/>
                    </a:lnTo>
                    <a:lnTo>
                      <a:pt x="1319213" y="284565"/>
                    </a:lnTo>
                    <a:cubicBezTo>
                      <a:pt x="1329531" y="280653"/>
                      <a:pt x="1339672" y="276310"/>
                      <a:pt x="1349889" y="272201"/>
                    </a:cubicBezTo>
                    <a:cubicBezTo>
                      <a:pt x="1360132" y="268283"/>
                      <a:pt x="1370546" y="265001"/>
                      <a:pt x="1380769" y="261044"/>
                    </a:cubicBezTo>
                    <a:cubicBezTo>
                      <a:pt x="1422031" y="246573"/>
                      <a:pt x="1464256" y="235011"/>
                      <a:pt x="1507134" y="226443"/>
                    </a:cubicBezTo>
                    <a:cubicBezTo>
                      <a:pt x="1517986" y="224678"/>
                      <a:pt x="1528902" y="223091"/>
                      <a:pt x="1539843" y="221001"/>
                    </a:cubicBezTo>
                    <a:cubicBezTo>
                      <a:pt x="1550835" y="219433"/>
                      <a:pt x="1561935" y="218372"/>
                      <a:pt x="1573066" y="216988"/>
                    </a:cubicBezTo>
                    <a:lnTo>
                      <a:pt x="1581436" y="215966"/>
                    </a:lnTo>
                    <a:lnTo>
                      <a:pt x="1589869" y="215331"/>
                    </a:lnTo>
                    <a:lnTo>
                      <a:pt x="1606811" y="214061"/>
                    </a:lnTo>
                    <a:cubicBezTo>
                      <a:pt x="1618113" y="213007"/>
                      <a:pt x="1629550" y="212791"/>
                      <a:pt x="1641056" y="212353"/>
                    </a:cubicBezTo>
                    <a:cubicBezTo>
                      <a:pt x="1672019" y="211394"/>
                      <a:pt x="1703654" y="211654"/>
                      <a:pt x="1735772" y="212905"/>
                    </a:cubicBezTo>
                    <a:cubicBezTo>
                      <a:pt x="1738469" y="185016"/>
                      <a:pt x="1739843" y="156769"/>
                      <a:pt x="1739894" y="128164"/>
                    </a:cubicBezTo>
                    <a:cubicBezTo>
                      <a:pt x="1739894" y="122068"/>
                      <a:pt x="1739786" y="115998"/>
                      <a:pt x="1739665" y="109934"/>
                    </a:cubicBezTo>
                    <a:cubicBezTo>
                      <a:pt x="1711449" y="100207"/>
                      <a:pt x="1682682" y="92161"/>
                      <a:pt x="1653515" y="85835"/>
                    </a:cubicBezTo>
                    <a:cubicBezTo>
                      <a:pt x="1545870" y="61994"/>
                      <a:pt x="1433928" y="65941"/>
                      <a:pt x="1328229" y="97303"/>
                    </a:cubicBezTo>
                    <a:cubicBezTo>
                      <a:pt x="1315091" y="101380"/>
                      <a:pt x="1301960" y="105647"/>
                      <a:pt x="1288980" y="110162"/>
                    </a:cubicBezTo>
                    <a:cubicBezTo>
                      <a:pt x="1276318" y="115344"/>
                      <a:pt x="1263580" y="120360"/>
                      <a:pt x="1251014" y="125777"/>
                    </a:cubicBezTo>
                    <a:cubicBezTo>
                      <a:pt x="1238244" y="130857"/>
                      <a:pt x="1226477" y="137518"/>
                      <a:pt x="1214272" y="143500"/>
                    </a:cubicBezTo>
                    <a:cubicBezTo>
                      <a:pt x="1208202" y="146535"/>
                      <a:pt x="1202207" y="149697"/>
                      <a:pt x="1196207" y="152859"/>
                    </a:cubicBezTo>
                    <a:cubicBezTo>
                      <a:pt x="1190206" y="156022"/>
                      <a:pt x="1184053" y="159787"/>
                      <a:pt x="1178001" y="163229"/>
                    </a:cubicBezTo>
                    <a:cubicBezTo>
                      <a:pt x="1129741" y="191690"/>
                      <a:pt x="1088669" y="225326"/>
                      <a:pt x="1050595" y="255406"/>
                    </a:cubicBezTo>
                    <a:cubicBezTo>
                      <a:pt x="1016420" y="283645"/>
                      <a:pt x="980158" y="309258"/>
                      <a:pt x="942118" y="332025"/>
                    </a:cubicBezTo>
                    <a:cubicBezTo>
                      <a:pt x="924602" y="342020"/>
                      <a:pt x="906161" y="350297"/>
                      <a:pt x="887051" y="356739"/>
                    </a:cubicBezTo>
                    <a:cubicBezTo>
                      <a:pt x="866974" y="363210"/>
                      <a:pt x="846179" y="367191"/>
                      <a:pt x="825132" y="368594"/>
                    </a:cubicBezTo>
                    <a:cubicBezTo>
                      <a:pt x="802562" y="370054"/>
                      <a:pt x="779900" y="368965"/>
                      <a:pt x="757574" y="365350"/>
                    </a:cubicBezTo>
                    <a:cubicBezTo>
                      <a:pt x="751923" y="364530"/>
                      <a:pt x="746531" y="363305"/>
                      <a:pt x="740963" y="362232"/>
                    </a:cubicBezTo>
                    <a:lnTo>
                      <a:pt x="724529" y="358034"/>
                    </a:lnTo>
                    <a:cubicBezTo>
                      <a:pt x="713615" y="354672"/>
                      <a:pt x="702919" y="350643"/>
                      <a:pt x="692499" y="345969"/>
                    </a:cubicBezTo>
                    <a:cubicBezTo>
                      <a:pt x="649710" y="325504"/>
                      <a:pt x="611318" y="296898"/>
                      <a:pt x="579469" y="261749"/>
                    </a:cubicBezTo>
                    <a:cubicBezTo>
                      <a:pt x="545814" y="226551"/>
                      <a:pt x="516928" y="185848"/>
                      <a:pt x="482733" y="145227"/>
                    </a:cubicBezTo>
                    <a:cubicBezTo>
                      <a:pt x="465132" y="124151"/>
                      <a:pt x="445904" y="104488"/>
                      <a:pt x="425228" y="86419"/>
                    </a:cubicBezTo>
                    <a:cubicBezTo>
                      <a:pt x="414255" y="77057"/>
                      <a:pt x="402771" y="68311"/>
                      <a:pt x="390830" y="60219"/>
                    </a:cubicBezTo>
                    <a:cubicBezTo>
                      <a:pt x="378421" y="52152"/>
                      <a:pt x="365530" y="44853"/>
                      <a:pt x="352228" y="38363"/>
                    </a:cubicBezTo>
                    <a:lnTo>
                      <a:pt x="342024" y="33702"/>
                    </a:lnTo>
                    <a:cubicBezTo>
                      <a:pt x="338525" y="32076"/>
                      <a:pt x="335248" y="30781"/>
                      <a:pt x="332048" y="29587"/>
                    </a:cubicBezTo>
                    <a:lnTo>
                      <a:pt x="312445" y="22405"/>
                    </a:lnTo>
                    <a:cubicBezTo>
                      <a:pt x="305860" y="20145"/>
                      <a:pt x="299288" y="17770"/>
                      <a:pt x="292646" y="15630"/>
                    </a:cubicBezTo>
                    <a:cubicBezTo>
                      <a:pt x="285820" y="13858"/>
                      <a:pt x="278936" y="12144"/>
                      <a:pt x="272034" y="10588"/>
                    </a:cubicBezTo>
                    <a:cubicBezTo>
                      <a:pt x="265132" y="9032"/>
                      <a:pt x="258216" y="7413"/>
                      <a:pt x="251276" y="6009"/>
                    </a:cubicBezTo>
                    <a:cubicBezTo>
                      <a:pt x="244354" y="4479"/>
                      <a:pt x="237096" y="3996"/>
                      <a:pt x="230010" y="3088"/>
                    </a:cubicBezTo>
                    <a:cubicBezTo>
                      <a:pt x="222923" y="2180"/>
                      <a:pt x="215741" y="1539"/>
                      <a:pt x="208610" y="860"/>
                    </a:cubicBezTo>
                    <a:cubicBezTo>
                      <a:pt x="205026" y="454"/>
                      <a:pt x="201422" y="259"/>
                      <a:pt x="197815" y="275"/>
                    </a:cubicBezTo>
                    <a:lnTo>
                      <a:pt x="186976" y="91"/>
                    </a:lnTo>
                    <a:lnTo>
                      <a:pt x="165322" y="2"/>
                    </a:lnTo>
                    <a:cubicBezTo>
                      <a:pt x="158115" y="-55"/>
                      <a:pt x="150895" y="949"/>
                      <a:pt x="143732" y="1469"/>
                    </a:cubicBezTo>
                    <a:lnTo>
                      <a:pt x="122180" y="3469"/>
                    </a:lnTo>
                    <a:cubicBezTo>
                      <a:pt x="115068" y="4511"/>
                      <a:pt x="108014" y="5933"/>
                      <a:pt x="100952" y="7178"/>
                    </a:cubicBezTo>
                    <a:cubicBezTo>
                      <a:pt x="93891" y="8422"/>
                      <a:pt x="86836" y="9762"/>
                      <a:pt x="79902" y="11363"/>
                    </a:cubicBezTo>
                    <a:lnTo>
                      <a:pt x="59398" y="17039"/>
                    </a:lnTo>
                    <a:cubicBezTo>
                      <a:pt x="52654" y="19122"/>
                      <a:pt x="45669" y="20653"/>
                      <a:pt x="39205" y="23243"/>
                    </a:cubicBezTo>
                    <a:lnTo>
                      <a:pt x="19628" y="30571"/>
                    </a:lnTo>
                    <a:cubicBezTo>
                      <a:pt x="14618" y="32540"/>
                      <a:pt x="9715" y="34648"/>
                      <a:pt x="4813" y="36763"/>
                    </a:cubicBezTo>
                    <a:cubicBezTo>
                      <a:pt x="1625" y="67134"/>
                      <a:pt x="18" y="97651"/>
                      <a:pt x="0" y="128190"/>
                    </a:cubicBezTo>
                    <a:cubicBezTo>
                      <a:pt x="0" y="139937"/>
                      <a:pt x="305" y="151609"/>
                      <a:pt x="762" y="163242"/>
                    </a:cubicBezTo>
                    <a:cubicBezTo>
                      <a:pt x="19342" y="158359"/>
                      <a:pt x="37624" y="154072"/>
                      <a:pt x="55581" y="150777"/>
                    </a:cubicBezTo>
                    <a:cubicBezTo>
                      <a:pt x="96780" y="142704"/>
                      <a:pt x="138876" y="140208"/>
                      <a:pt x="180740" y="143354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695" name="Google Shape;695;p11"/>
          <p:cNvGrpSpPr/>
          <p:nvPr/>
        </p:nvGrpSpPr>
        <p:grpSpPr>
          <a:xfrm>
            <a:off x="6777442" y="3826987"/>
            <a:ext cx="1407373" cy="1409541"/>
            <a:chOff x="7512049" y="977900"/>
            <a:chExt cx="4121150" cy="4127500"/>
          </a:xfrm>
        </p:grpSpPr>
        <p:sp>
          <p:nvSpPr>
            <p:cNvPr id="696" name="Google Shape;696;p11"/>
            <p:cNvSpPr/>
            <p:nvPr/>
          </p:nvSpPr>
          <p:spPr>
            <a:xfrm>
              <a:off x="7512049" y="977900"/>
              <a:ext cx="4121150" cy="4127500"/>
            </a:xfrm>
            <a:custGeom>
              <a:rect b="b" l="l" r="r" t="t"/>
              <a:pathLst>
                <a:path extrusionOk="0" h="4127500" w="4121150">
                  <a:moveTo>
                    <a:pt x="4032251" y="1435100"/>
                  </a:moveTo>
                  <a:lnTo>
                    <a:pt x="3988894" y="1425093"/>
                  </a:lnTo>
                  <a:cubicBezTo>
                    <a:pt x="3929331" y="1248583"/>
                    <a:pt x="3845874" y="1081063"/>
                    <a:pt x="3740850" y="927202"/>
                  </a:cubicBezTo>
                  <a:lnTo>
                    <a:pt x="3765551" y="806450"/>
                  </a:lnTo>
                  <a:cubicBezTo>
                    <a:pt x="3695701" y="704850"/>
                    <a:pt x="3511551" y="558800"/>
                    <a:pt x="3511551" y="558800"/>
                  </a:cubicBezTo>
                  <a:lnTo>
                    <a:pt x="3444451" y="582028"/>
                  </a:lnTo>
                  <a:cubicBezTo>
                    <a:pt x="3332209" y="477259"/>
                    <a:pt x="3208575" y="385404"/>
                    <a:pt x="3075865" y="308185"/>
                  </a:cubicBezTo>
                  <a:lnTo>
                    <a:pt x="3086101" y="190500"/>
                  </a:lnTo>
                  <a:cubicBezTo>
                    <a:pt x="3041651" y="38100"/>
                    <a:pt x="2406651" y="0"/>
                    <a:pt x="2406651" y="0"/>
                  </a:cubicBezTo>
                  <a:lnTo>
                    <a:pt x="2346002" y="53423"/>
                  </a:lnTo>
                  <a:cubicBezTo>
                    <a:pt x="2247281" y="39003"/>
                    <a:pt x="2147645" y="31760"/>
                    <a:pt x="2047876" y="31750"/>
                  </a:cubicBezTo>
                  <a:cubicBezTo>
                    <a:pt x="1583650" y="31069"/>
                    <a:pt x="1133088" y="188811"/>
                    <a:pt x="770663" y="478904"/>
                  </a:cubicBezTo>
                  <a:lnTo>
                    <a:pt x="654051" y="469900"/>
                  </a:lnTo>
                  <a:cubicBezTo>
                    <a:pt x="273051" y="584200"/>
                    <a:pt x="234951" y="996950"/>
                    <a:pt x="234951" y="996950"/>
                  </a:cubicBezTo>
                  <a:lnTo>
                    <a:pt x="246527" y="1104703"/>
                  </a:lnTo>
                  <a:cubicBezTo>
                    <a:pt x="-54688" y="1662320"/>
                    <a:pt x="-81282" y="2327849"/>
                    <a:pt x="174481" y="2907722"/>
                  </a:cubicBezTo>
                  <a:lnTo>
                    <a:pt x="152401" y="3079750"/>
                  </a:lnTo>
                  <a:cubicBezTo>
                    <a:pt x="152401" y="3079750"/>
                    <a:pt x="260351" y="3479800"/>
                    <a:pt x="571501" y="3689350"/>
                  </a:cubicBezTo>
                  <a:lnTo>
                    <a:pt x="816122" y="3715696"/>
                  </a:lnTo>
                  <a:cubicBezTo>
                    <a:pt x="935404" y="3805686"/>
                    <a:pt x="1064181" y="3882343"/>
                    <a:pt x="1200151" y="3944296"/>
                  </a:cubicBezTo>
                  <a:lnTo>
                    <a:pt x="1200151" y="3994150"/>
                  </a:lnTo>
                  <a:cubicBezTo>
                    <a:pt x="1200151" y="3994150"/>
                    <a:pt x="1466851" y="4108450"/>
                    <a:pt x="1625601" y="4127500"/>
                  </a:cubicBezTo>
                  <a:lnTo>
                    <a:pt x="1641737" y="4087152"/>
                  </a:lnTo>
                  <a:cubicBezTo>
                    <a:pt x="2009940" y="4161141"/>
                    <a:pt x="2391368" y="4133009"/>
                    <a:pt x="2744732" y="4005803"/>
                  </a:cubicBezTo>
                  <a:lnTo>
                    <a:pt x="2863851" y="4019550"/>
                  </a:lnTo>
                  <a:cubicBezTo>
                    <a:pt x="2863851" y="4019550"/>
                    <a:pt x="3289301" y="3867150"/>
                    <a:pt x="3308351" y="3771900"/>
                  </a:cubicBezTo>
                  <a:lnTo>
                    <a:pt x="3308351" y="3693675"/>
                  </a:lnTo>
                  <a:cubicBezTo>
                    <a:pt x="3505517" y="3539488"/>
                    <a:pt x="3672909" y="3350636"/>
                    <a:pt x="3802311" y="3136386"/>
                  </a:cubicBezTo>
                  <a:lnTo>
                    <a:pt x="3860801" y="3124200"/>
                  </a:lnTo>
                  <a:cubicBezTo>
                    <a:pt x="3956051" y="3060700"/>
                    <a:pt x="4070351" y="2597150"/>
                    <a:pt x="4070351" y="2597150"/>
                  </a:cubicBezTo>
                  <a:lnTo>
                    <a:pt x="4042767" y="2544356"/>
                  </a:lnTo>
                  <a:cubicBezTo>
                    <a:pt x="4102305" y="2286648"/>
                    <a:pt x="4111768" y="2019899"/>
                    <a:pt x="4070644" y="1758620"/>
                  </a:cubicBezTo>
                  <a:lnTo>
                    <a:pt x="4121151" y="1701800"/>
                  </a:lnTo>
                  <a:cubicBezTo>
                    <a:pt x="4127501" y="1606550"/>
                    <a:pt x="4032251" y="1435100"/>
                    <a:pt x="4032251" y="1435100"/>
                  </a:cubicBezTo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20000">
                  <a:srgbClr val="FFFFFF"/>
                </a:gs>
                <a:gs pos="78000">
                  <a:srgbClr val="0F264C"/>
                </a:gs>
                <a:gs pos="100000">
                  <a:srgbClr val="0F264C"/>
                </a:gs>
              </a:gsLst>
              <a:lin ang="2700006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697" name="Google Shape;697;p11"/>
            <p:cNvGrpSpPr/>
            <p:nvPr/>
          </p:nvGrpSpPr>
          <p:grpSpPr>
            <a:xfrm>
              <a:off x="7782261" y="986828"/>
              <a:ext cx="3509633" cy="3805633"/>
              <a:chOff x="7782261" y="986828"/>
              <a:chExt cx="3509633" cy="3805633"/>
            </a:xfrm>
          </p:grpSpPr>
          <p:sp>
            <p:nvSpPr>
              <p:cNvPr id="698" name="Google Shape;698;p11"/>
              <p:cNvSpPr/>
              <p:nvPr/>
            </p:nvSpPr>
            <p:spPr>
              <a:xfrm>
                <a:off x="8543529" y="1450662"/>
                <a:ext cx="812800" cy="647700"/>
              </a:xfrm>
              <a:custGeom>
                <a:rect b="b" l="l" r="r" t="t"/>
                <a:pathLst>
                  <a:path extrusionOk="0" h="647700" w="812800">
                    <a:moveTo>
                      <a:pt x="735016" y="183950"/>
                    </a:moveTo>
                    <a:cubicBezTo>
                      <a:pt x="778405" y="285543"/>
                      <a:pt x="666628" y="430663"/>
                      <a:pt x="485354" y="508084"/>
                    </a:cubicBezTo>
                    <a:cubicBezTo>
                      <a:pt x="304079" y="585505"/>
                      <a:pt x="121953" y="565909"/>
                      <a:pt x="78564" y="464316"/>
                    </a:cubicBezTo>
                    <a:cubicBezTo>
                      <a:pt x="35174" y="362723"/>
                      <a:pt x="146951" y="217604"/>
                      <a:pt x="328226" y="140183"/>
                    </a:cubicBezTo>
                    <a:cubicBezTo>
                      <a:pt x="509500" y="62762"/>
                      <a:pt x="691626" y="82357"/>
                      <a:pt x="735016" y="183950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99" name="Google Shape;699;p11"/>
              <p:cNvSpPr/>
              <p:nvPr/>
            </p:nvSpPr>
            <p:spPr>
              <a:xfrm>
                <a:off x="8612758" y="1543533"/>
                <a:ext cx="673100" cy="393700"/>
              </a:xfrm>
              <a:custGeom>
                <a:rect b="b" l="l" r="r" t="t"/>
                <a:pathLst>
                  <a:path extrusionOk="0" h="393700" w="673100">
                    <a:moveTo>
                      <a:pt x="280570" y="97841"/>
                    </a:moveTo>
                    <a:cubicBezTo>
                      <a:pt x="446552" y="26949"/>
                      <a:pt x="613170" y="37452"/>
                      <a:pt x="673419" y="117703"/>
                    </a:cubicBezTo>
                    <a:cubicBezTo>
                      <a:pt x="671958" y="108565"/>
                      <a:pt x="669400" y="99635"/>
                      <a:pt x="665799" y="91110"/>
                    </a:cubicBezTo>
                    <a:cubicBezTo>
                      <a:pt x="622410" y="-10490"/>
                      <a:pt x="440285" y="-30080"/>
                      <a:pt x="259012" y="47339"/>
                    </a:cubicBezTo>
                    <a:cubicBezTo>
                      <a:pt x="77738" y="124758"/>
                      <a:pt x="-34041" y="269881"/>
                      <a:pt x="9349" y="371475"/>
                    </a:cubicBezTo>
                    <a:cubicBezTo>
                      <a:pt x="13026" y="379975"/>
                      <a:pt x="17716" y="388000"/>
                      <a:pt x="23318" y="395376"/>
                    </a:cubicBezTo>
                    <a:cubicBezTo>
                      <a:pt x="6961" y="296354"/>
                      <a:pt x="114587" y="168726"/>
                      <a:pt x="280570" y="97841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00" name="Google Shape;700;p11"/>
              <p:cNvSpPr/>
              <p:nvPr/>
            </p:nvSpPr>
            <p:spPr>
              <a:xfrm>
                <a:off x="10860094" y="2509381"/>
                <a:ext cx="431800" cy="609600"/>
              </a:xfrm>
              <a:custGeom>
                <a:rect b="b" l="l" r="r" t="t"/>
                <a:pathLst>
                  <a:path extrusionOk="0" h="609600" w="431800">
                    <a:moveTo>
                      <a:pt x="368538" y="269532"/>
                    </a:moveTo>
                    <a:cubicBezTo>
                      <a:pt x="405225" y="418390"/>
                      <a:pt x="367336" y="555731"/>
                      <a:pt x="283911" y="576292"/>
                    </a:cubicBezTo>
                    <a:cubicBezTo>
                      <a:pt x="200485" y="596852"/>
                      <a:pt x="103115" y="492847"/>
                      <a:pt x="66428" y="343988"/>
                    </a:cubicBezTo>
                    <a:cubicBezTo>
                      <a:pt x="29741" y="195130"/>
                      <a:pt x="67629" y="57789"/>
                      <a:pt x="151055" y="37228"/>
                    </a:cubicBezTo>
                    <a:cubicBezTo>
                      <a:pt x="234481" y="16668"/>
                      <a:pt x="331851" y="120673"/>
                      <a:pt x="368538" y="269532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01" name="Google Shape;701;p11"/>
              <p:cNvSpPr/>
              <p:nvPr/>
            </p:nvSpPr>
            <p:spPr>
              <a:xfrm>
                <a:off x="10991056" y="2544077"/>
                <a:ext cx="247650" cy="539750"/>
              </a:xfrm>
              <a:custGeom>
                <a:rect b="b" l="l" r="r" t="t"/>
                <a:pathLst>
                  <a:path extrusionOk="0" h="539750" w="247650">
                    <a:moveTo>
                      <a:pt x="196107" y="245142"/>
                    </a:moveTo>
                    <a:cubicBezTo>
                      <a:pt x="229698" y="381438"/>
                      <a:pt x="200737" y="508032"/>
                      <a:pt x="131572" y="544195"/>
                    </a:cubicBezTo>
                    <a:cubicBezTo>
                      <a:pt x="138773" y="544212"/>
                      <a:pt x="145949" y="543359"/>
                      <a:pt x="152946" y="541655"/>
                    </a:cubicBezTo>
                    <a:cubicBezTo>
                      <a:pt x="236372" y="521094"/>
                      <a:pt x="274263" y="383750"/>
                      <a:pt x="237572" y="234893"/>
                    </a:cubicBezTo>
                    <a:cubicBezTo>
                      <a:pt x="200882" y="86036"/>
                      <a:pt x="103518" y="-17964"/>
                      <a:pt x="20091" y="2591"/>
                    </a:cubicBezTo>
                    <a:cubicBezTo>
                      <a:pt x="13109" y="4340"/>
                      <a:pt x="6362" y="6926"/>
                      <a:pt x="0" y="10293"/>
                    </a:cubicBezTo>
                    <a:cubicBezTo>
                      <a:pt x="78054" y="10217"/>
                      <a:pt x="162516" y="108839"/>
                      <a:pt x="196107" y="245142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02" name="Google Shape;702;p11"/>
              <p:cNvSpPr/>
              <p:nvPr/>
            </p:nvSpPr>
            <p:spPr>
              <a:xfrm>
                <a:off x="8034994" y="2802312"/>
                <a:ext cx="406400" cy="635000"/>
              </a:xfrm>
              <a:custGeom>
                <a:rect b="b" l="l" r="r" t="t"/>
                <a:pathLst>
                  <a:path extrusionOk="0" h="635000" w="406400">
                    <a:moveTo>
                      <a:pt x="371103" y="297948"/>
                    </a:moveTo>
                    <a:cubicBezTo>
                      <a:pt x="391614" y="462500"/>
                      <a:pt x="333480" y="605214"/>
                      <a:pt x="241258" y="616709"/>
                    </a:cubicBezTo>
                    <a:cubicBezTo>
                      <a:pt x="149037" y="628204"/>
                      <a:pt x="57648" y="504127"/>
                      <a:pt x="37138" y="339575"/>
                    </a:cubicBezTo>
                    <a:cubicBezTo>
                      <a:pt x="16627" y="175023"/>
                      <a:pt x="74761" y="32309"/>
                      <a:pt x="166983" y="20814"/>
                    </a:cubicBezTo>
                    <a:cubicBezTo>
                      <a:pt x="259205" y="9319"/>
                      <a:pt x="350593" y="133396"/>
                      <a:pt x="371103" y="297948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03" name="Google Shape;703;p11"/>
              <p:cNvSpPr/>
              <p:nvPr/>
            </p:nvSpPr>
            <p:spPr>
              <a:xfrm>
                <a:off x="8068027" y="2822368"/>
                <a:ext cx="228600" cy="596900"/>
              </a:xfrm>
              <a:custGeom>
                <a:rect b="b" l="l" r="r" t="t"/>
                <a:pathLst>
                  <a:path extrusionOk="0" h="596900" w="228600">
                    <a:moveTo>
                      <a:pt x="49953" y="313757"/>
                    </a:moveTo>
                    <a:cubicBezTo>
                      <a:pt x="31170" y="163085"/>
                      <a:pt x="78351" y="30801"/>
                      <a:pt x="157236" y="702"/>
                    </a:cubicBezTo>
                    <a:cubicBezTo>
                      <a:pt x="149505" y="-234"/>
                      <a:pt x="141689" y="-234"/>
                      <a:pt x="133957" y="702"/>
                    </a:cubicBezTo>
                    <a:cubicBezTo>
                      <a:pt x="41737" y="12196"/>
                      <a:pt x="-16398" y="154912"/>
                      <a:pt x="4119" y="319473"/>
                    </a:cubicBezTo>
                    <a:cubicBezTo>
                      <a:pt x="24636" y="484033"/>
                      <a:pt x="116019" y="608105"/>
                      <a:pt x="208240" y="596606"/>
                    </a:cubicBezTo>
                    <a:cubicBezTo>
                      <a:pt x="215962" y="595615"/>
                      <a:pt x="223538" y="593696"/>
                      <a:pt x="230801" y="590890"/>
                    </a:cubicBezTo>
                    <a:cubicBezTo>
                      <a:pt x="146968" y="581086"/>
                      <a:pt x="68736" y="464430"/>
                      <a:pt x="49953" y="313757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04" name="Google Shape;704;p11"/>
              <p:cNvSpPr/>
              <p:nvPr/>
            </p:nvSpPr>
            <p:spPr>
              <a:xfrm>
                <a:off x="9716872" y="4417811"/>
                <a:ext cx="533400" cy="374650"/>
              </a:xfrm>
              <a:custGeom>
                <a:rect b="b" l="l" r="r" t="t"/>
                <a:pathLst>
                  <a:path extrusionOk="0" h="374650" w="533400">
                    <a:moveTo>
                      <a:pt x="505562" y="132846"/>
                    </a:moveTo>
                    <a:cubicBezTo>
                      <a:pt x="522949" y="206214"/>
                      <a:pt x="430917" y="290841"/>
                      <a:pt x="300003" y="321865"/>
                    </a:cubicBezTo>
                    <a:cubicBezTo>
                      <a:pt x="169090" y="352889"/>
                      <a:pt x="48868" y="318562"/>
                      <a:pt x="31482" y="245193"/>
                    </a:cubicBezTo>
                    <a:cubicBezTo>
                      <a:pt x="14095" y="171824"/>
                      <a:pt x="106126" y="87198"/>
                      <a:pt x="237040" y="56174"/>
                    </a:cubicBezTo>
                    <a:cubicBezTo>
                      <a:pt x="367953" y="25150"/>
                      <a:pt x="488175" y="59477"/>
                      <a:pt x="505562" y="132846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05" name="Google Shape;705;p11"/>
              <p:cNvSpPr/>
              <p:nvPr/>
            </p:nvSpPr>
            <p:spPr>
              <a:xfrm>
                <a:off x="9746305" y="4533062"/>
                <a:ext cx="476250" cy="215900"/>
              </a:xfrm>
              <a:custGeom>
                <a:rect b="b" l="l" r="r" t="t"/>
                <a:pathLst>
                  <a:path extrusionOk="0" h="215900" w="476250">
                    <a:moveTo>
                      <a:pt x="261930" y="170243"/>
                    </a:moveTo>
                    <a:cubicBezTo>
                      <a:pt x="142061" y="198647"/>
                      <a:pt x="31215" y="172238"/>
                      <a:pt x="5" y="111258"/>
                    </a:cubicBezTo>
                    <a:cubicBezTo>
                      <a:pt x="-69" y="117577"/>
                      <a:pt x="618" y="123881"/>
                      <a:pt x="2050" y="130035"/>
                    </a:cubicBezTo>
                    <a:cubicBezTo>
                      <a:pt x="19436" y="203403"/>
                      <a:pt x="139654" y="237732"/>
                      <a:pt x="270573" y="206712"/>
                    </a:cubicBezTo>
                    <a:cubicBezTo>
                      <a:pt x="401490" y="175692"/>
                      <a:pt x="493514" y="91059"/>
                      <a:pt x="476128" y="17691"/>
                    </a:cubicBezTo>
                    <a:cubicBezTo>
                      <a:pt x="474648" y="11550"/>
                      <a:pt x="472432" y="5611"/>
                      <a:pt x="469531" y="0"/>
                    </a:cubicBezTo>
                    <a:cubicBezTo>
                      <a:pt x="468985" y="68491"/>
                      <a:pt x="381780" y="141808"/>
                      <a:pt x="261930" y="170243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06" name="Google Shape;706;p11"/>
              <p:cNvSpPr/>
              <p:nvPr/>
            </p:nvSpPr>
            <p:spPr>
              <a:xfrm>
                <a:off x="10308085" y="3788883"/>
                <a:ext cx="673100" cy="641350"/>
              </a:xfrm>
              <a:custGeom>
                <a:rect b="b" l="l" r="r" t="t"/>
                <a:pathLst>
                  <a:path extrusionOk="0" h="641350" w="673100">
                    <a:moveTo>
                      <a:pt x="566312" y="128123"/>
                    </a:moveTo>
                    <a:cubicBezTo>
                      <a:pt x="626562" y="198883"/>
                      <a:pt x="573051" y="343395"/>
                      <a:pt x="446793" y="450898"/>
                    </a:cubicBezTo>
                    <a:cubicBezTo>
                      <a:pt x="320535" y="558402"/>
                      <a:pt x="169341" y="588188"/>
                      <a:pt x="109091" y="517428"/>
                    </a:cubicBezTo>
                    <a:cubicBezTo>
                      <a:pt x="48842" y="446667"/>
                      <a:pt x="102352" y="302156"/>
                      <a:pt x="228610" y="194652"/>
                    </a:cubicBezTo>
                    <a:cubicBezTo>
                      <a:pt x="354868" y="87149"/>
                      <a:pt x="506063" y="57362"/>
                      <a:pt x="566312" y="128123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07" name="Google Shape;707;p11"/>
              <p:cNvSpPr/>
              <p:nvPr/>
            </p:nvSpPr>
            <p:spPr>
              <a:xfrm>
                <a:off x="10404386" y="3901256"/>
                <a:ext cx="488950" cy="438150"/>
              </a:xfrm>
              <a:custGeom>
                <a:rect b="b" l="l" r="r" t="t"/>
                <a:pathLst>
                  <a:path extrusionOk="0" h="438150" w="488950">
                    <a:moveTo>
                      <a:pt x="320535" y="303320"/>
                    </a:moveTo>
                    <a:cubicBezTo>
                      <a:pt x="204928" y="401745"/>
                      <a:pt x="68441" y="434975"/>
                      <a:pt x="0" y="385566"/>
                    </a:cubicBezTo>
                    <a:cubicBezTo>
                      <a:pt x="3463" y="392540"/>
                      <a:pt x="7752" y="399073"/>
                      <a:pt x="12776" y="405022"/>
                    </a:cubicBezTo>
                    <a:cubicBezTo>
                      <a:pt x="73025" y="475786"/>
                      <a:pt x="224231" y="445998"/>
                      <a:pt x="350482" y="338493"/>
                    </a:cubicBezTo>
                    <a:cubicBezTo>
                      <a:pt x="476733" y="230987"/>
                      <a:pt x="530251" y="86474"/>
                      <a:pt x="470002" y="15716"/>
                    </a:cubicBezTo>
                    <a:cubicBezTo>
                      <a:pt x="464938" y="9809"/>
                      <a:pt x="459181" y="4532"/>
                      <a:pt x="452857" y="0"/>
                    </a:cubicBezTo>
                    <a:cubicBezTo>
                      <a:pt x="490690" y="75463"/>
                      <a:pt x="436144" y="204882"/>
                      <a:pt x="320535" y="303320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08" name="Google Shape;708;p11"/>
              <p:cNvSpPr/>
              <p:nvPr/>
            </p:nvSpPr>
            <p:spPr>
              <a:xfrm>
                <a:off x="9830407" y="2168692"/>
                <a:ext cx="812800" cy="704850"/>
              </a:xfrm>
              <a:custGeom>
                <a:rect b="b" l="l" r="r" t="t"/>
                <a:pathLst>
                  <a:path extrusionOk="0" h="704850" w="812800">
                    <a:moveTo>
                      <a:pt x="512074" y="184019"/>
                    </a:moveTo>
                    <a:cubicBezTo>
                      <a:pt x="680968" y="285650"/>
                      <a:pt x="771711" y="444771"/>
                      <a:pt x="714754" y="539426"/>
                    </a:cubicBezTo>
                    <a:cubicBezTo>
                      <a:pt x="657796" y="634081"/>
                      <a:pt x="474706" y="628426"/>
                      <a:pt x="305811" y="526795"/>
                    </a:cubicBezTo>
                    <a:cubicBezTo>
                      <a:pt x="136916" y="425165"/>
                      <a:pt x="46173" y="266044"/>
                      <a:pt x="103131" y="171388"/>
                    </a:cubicBezTo>
                    <a:cubicBezTo>
                      <a:pt x="160089" y="76733"/>
                      <a:pt x="343179" y="82388"/>
                      <a:pt x="512074" y="184019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09" name="Google Shape;709;p11"/>
              <p:cNvSpPr/>
              <p:nvPr/>
            </p:nvSpPr>
            <p:spPr>
              <a:xfrm>
                <a:off x="9922351" y="2272645"/>
                <a:ext cx="635000" cy="457200"/>
              </a:xfrm>
              <a:custGeom>
                <a:rect b="b" l="l" r="r" t="t"/>
                <a:pathLst>
                  <a:path extrusionOk="0" h="457200" w="635000">
                    <a:moveTo>
                      <a:pt x="391846" y="127141"/>
                    </a:moveTo>
                    <a:cubicBezTo>
                      <a:pt x="546494" y="220200"/>
                      <a:pt x="635527" y="361418"/>
                      <a:pt x="605740" y="457252"/>
                    </a:cubicBezTo>
                    <a:cubicBezTo>
                      <a:pt x="612292" y="450714"/>
                      <a:pt x="618032" y="443410"/>
                      <a:pt x="622834" y="435497"/>
                    </a:cubicBezTo>
                    <a:cubicBezTo>
                      <a:pt x="679793" y="340844"/>
                      <a:pt x="589052" y="181726"/>
                      <a:pt x="420154" y="80094"/>
                    </a:cubicBezTo>
                    <a:cubicBezTo>
                      <a:pt x="251257" y="-21538"/>
                      <a:pt x="68174" y="-27221"/>
                      <a:pt x="11214" y="67464"/>
                    </a:cubicBezTo>
                    <a:cubicBezTo>
                      <a:pt x="6469" y="75411"/>
                      <a:pt x="2704" y="83904"/>
                      <a:pt x="0" y="92756"/>
                    </a:cubicBezTo>
                    <a:cubicBezTo>
                      <a:pt x="70720" y="21553"/>
                      <a:pt x="237198" y="34082"/>
                      <a:pt x="391846" y="127141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10" name="Google Shape;710;p11"/>
              <p:cNvSpPr/>
              <p:nvPr/>
            </p:nvSpPr>
            <p:spPr>
              <a:xfrm>
                <a:off x="10150746" y="1432766"/>
                <a:ext cx="577850" cy="476250"/>
              </a:xfrm>
              <a:custGeom>
                <a:rect b="b" l="l" r="r" t="t"/>
                <a:pathLst>
                  <a:path extrusionOk="0" h="476250" w="577850">
                    <a:moveTo>
                      <a:pt x="354622" y="112111"/>
                    </a:moveTo>
                    <a:cubicBezTo>
                      <a:pt x="481073" y="174029"/>
                      <a:pt x="555450" y="281672"/>
                      <a:pt x="520749" y="352540"/>
                    </a:cubicBezTo>
                    <a:cubicBezTo>
                      <a:pt x="486048" y="423408"/>
                      <a:pt x="355409" y="430664"/>
                      <a:pt x="228959" y="368747"/>
                    </a:cubicBezTo>
                    <a:cubicBezTo>
                      <a:pt x="102508" y="306829"/>
                      <a:pt x="28131" y="199186"/>
                      <a:pt x="62832" y="128318"/>
                    </a:cubicBezTo>
                    <a:cubicBezTo>
                      <a:pt x="97533" y="57450"/>
                      <a:pt x="228172" y="50194"/>
                      <a:pt x="354622" y="112111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11" name="Google Shape;711;p11"/>
              <p:cNvSpPr/>
              <p:nvPr/>
            </p:nvSpPr>
            <p:spPr>
              <a:xfrm>
                <a:off x="10207168" y="1502849"/>
                <a:ext cx="469900" cy="298450"/>
              </a:xfrm>
              <a:custGeom>
                <a:rect b="b" l="l" r="r" t="t"/>
                <a:pathLst>
                  <a:path extrusionOk="0" h="298450" w="469900">
                    <a:moveTo>
                      <a:pt x="280994" y="77284"/>
                    </a:moveTo>
                    <a:cubicBezTo>
                      <a:pt x="396773" y="133977"/>
                      <a:pt x="468833" y="228992"/>
                      <a:pt x="453543" y="299020"/>
                    </a:cubicBezTo>
                    <a:cubicBezTo>
                      <a:pt x="457790" y="293970"/>
                      <a:pt x="461414" y="288426"/>
                      <a:pt x="464338" y="282510"/>
                    </a:cubicBezTo>
                    <a:cubicBezTo>
                      <a:pt x="499040" y="211638"/>
                      <a:pt x="424662" y="103993"/>
                      <a:pt x="298215" y="42080"/>
                    </a:cubicBezTo>
                    <a:cubicBezTo>
                      <a:pt x="171768" y="-19832"/>
                      <a:pt x="41123" y="-12587"/>
                      <a:pt x="6426" y="58279"/>
                    </a:cubicBezTo>
                    <a:cubicBezTo>
                      <a:pt x="3541" y="64230"/>
                      <a:pt x="1383" y="70506"/>
                      <a:pt x="0" y="76973"/>
                    </a:cubicBezTo>
                    <a:cubicBezTo>
                      <a:pt x="45968" y="21925"/>
                      <a:pt x="165208" y="20585"/>
                      <a:pt x="280994" y="77284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12" name="Google Shape;712;p11"/>
              <p:cNvSpPr/>
              <p:nvPr/>
            </p:nvSpPr>
            <p:spPr>
              <a:xfrm>
                <a:off x="7852752" y="2564556"/>
                <a:ext cx="158750" cy="285750"/>
              </a:xfrm>
              <a:custGeom>
                <a:rect b="b" l="l" r="r" t="t"/>
                <a:pathLst>
                  <a:path extrusionOk="0" h="285750" w="158750">
                    <a:moveTo>
                      <a:pt x="83161" y="866"/>
                    </a:moveTo>
                    <a:cubicBezTo>
                      <a:pt x="127382" y="1345"/>
                      <a:pt x="162537" y="65697"/>
                      <a:pt x="161684" y="144600"/>
                    </a:cubicBezTo>
                    <a:cubicBezTo>
                      <a:pt x="160830" y="223503"/>
                      <a:pt x="124289" y="287078"/>
                      <a:pt x="80069" y="286600"/>
                    </a:cubicBezTo>
                    <a:cubicBezTo>
                      <a:pt x="35848" y="286121"/>
                      <a:pt x="692" y="221770"/>
                      <a:pt x="1546" y="142867"/>
                    </a:cubicBezTo>
                    <a:cubicBezTo>
                      <a:pt x="2400" y="63964"/>
                      <a:pt x="38940" y="388"/>
                      <a:pt x="83161" y="866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13" name="Google Shape;713;p11"/>
              <p:cNvSpPr/>
              <p:nvPr/>
            </p:nvSpPr>
            <p:spPr>
              <a:xfrm>
                <a:off x="7854243" y="2565397"/>
                <a:ext cx="88900" cy="279400"/>
              </a:xfrm>
              <a:custGeom>
                <a:rect b="b" l="l" r="r" t="t"/>
                <a:pathLst>
                  <a:path extrusionOk="0" h="279400" w="88900">
                    <a:moveTo>
                      <a:pt x="21993" y="142243"/>
                    </a:moveTo>
                    <a:cubicBezTo>
                      <a:pt x="22773" y="69999"/>
                      <a:pt x="53482" y="10639"/>
                      <a:pt x="92605" y="1495"/>
                    </a:cubicBezTo>
                    <a:cubicBezTo>
                      <a:pt x="89018" y="559"/>
                      <a:pt x="85332" y="58"/>
                      <a:pt x="81626" y="3"/>
                    </a:cubicBezTo>
                    <a:cubicBezTo>
                      <a:pt x="37411" y="-474"/>
                      <a:pt x="866" y="63103"/>
                      <a:pt x="15" y="142008"/>
                    </a:cubicBezTo>
                    <a:cubicBezTo>
                      <a:pt x="-836" y="220913"/>
                      <a:pt x="34305" y="285257"/>
                      <a:pt x="78539" y="285740"/>
                    </a:cubicBezTo>
                    <a:cubicBezTo>
                      <a:pt x="82245" y="285761"/>
                      <a:pt x="85940" y="285334"/>
                      <a:pt x="89544" y="284470"/>
                    </a:cubicBezTo>
                    <a:cubicBezTo>
                      <a:pt x="50624" y="274507"/>
                      <a:pt x="21212" y="214493"/>
                      <a:pt x="21993" y="142243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14" name="Google Shape;714;p11"/>
              <p:cNvSpPr/>
              <p:nvPr/>
            </p:nvSpPr>
            <p:spPr>
              <a:xfrm>
                <a:off x="9852336" y="1635727"/>
                <a:ext cx="317500" cy="247650"/>
              </a:xfrm>
              <a:custGeom>
                <a:rect b="b" l="l" r="r" t="t"/>
                <a:pathLst>
                  <a:path extrusionOk="0" h="247650" w="317500">
                    <a:moveTo>
                      <a:pt x="189428" y="49435"/>
                    </a:moveTo>
                    <a:cubicBezTo>
                      <a:pt x="263443" y="76737"/>
                      <a:pt x="311040" y="132497"/>
                      <a:pt x="295739" y="173978"/>
                    </a:cubicBezTo>
                    <a:cubicBezTo>
                      <a:pt x="280438" y="215460"/>
                      <a:pt x="208032" y="226955"/>
                      <a:pt x="134017" y="199653"/>
                    </a:cubicBezTo>
                    <a:cubicBezTo>
                      <a:pt x="60001" y="172350"/>
                      <a:pt x="12404" y="116591"/>
                      <a:pt x="27705" y="75109"/>
                    </a:cubicBezTo>
                    <a:cubicBezTo>
                      <a:pt x="43007" y="33627"/>
                      <a:pt x="115412" y="22133"/>
                      <a:pt x="189428" y="49435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15" name="Google Shape;715;p11"/>
              <p:cNvSpPr/>
              <p:nvPr/>
            </p:nvSpPr>
            <p:spPr>
              <a:xfrm>
                <a:off x="9874180" y="1665852"/>
                <a:ext cx="273050" cy="146050"/>
              </a:xfrm>
              <a:custGeom>
                <a:rect b="b" l="l" r="r" t="t"/>
                <a:pathLst>
                  <a:path extrusionOk="0" h="146050" w="273050">
                    <a:moveTo>
                      <a:pt x="156673" y="35408"/>
                    </a:moveTo>
                    <a:cubicBezTo>
                      <a:pt x="224472" y="60382"/>
                      <a:pt x="270091" y="109220"/>
                      <a:pt x="265576" y="149136"/>
                    </a:cubicBezTo>
                    <a:cubicBezTo>
                      <a:pt x="267659" y="146074"/>
                      <a:pt x="269365" y="142772"/>
                      <a:pt x="270656" y="139300"/>
                    </a:cubicBezTo>
                    <a:cubicBezTo>
                      <a:pt x="285934" y="97803"/>
                      <a:pt x="238271" y="42056"/>
                      <a:pt x="164255" y="14783"/>
                    </a:cubicBezTo>
                    <a:cubicBezTo>
                      <a:pt x="90239" y="-12490"/>
                      <a:pt x="17793" y="-952"/>
                      <a:pt x="2508" y="40545"/>
                    </a:cubicBezTo>
                    <a:cubicBezTo>
                      <a:pt x="1243" y="44030"/>
                      <a:pt x="401" y="47654"/>
                      <a:pt x="0" y="51340"/>
                    </a:cubicBezTo>
                    <a:cubicBezTo>
                      <a:pt x="22472" y="18022"/>
                      <a:pt x="88874" y="10440"/>
                      <a:pt x="156673" y="35408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16" name="Google Shape;716;p11"/>
              <p:cNvSpPr/>
              <p:nvPr/>
            </p:nvSpPr>
            <p:spPr>
              <a:xfrm>
                <a:off x="8129275" y="3889326"/>
                <a:ext cx="533400" cy="495300"/>
              </a:xfrm>
              <a:custGeom>
                <a:rect b="b" l="l" r="r" t="t"/>
                <a:pathLst>
                  <a:path extrusionOk="0" h="495300" w="533400">
                    <a:moveTo>
                      <a:pt x="349824" y="143218"/>
                    </a:moveTo>
                    <a:cubicBezTo>
                      <a:pt x="454369" y="222315"/>
                      <a:pt x="503183" y="333933"/>
                      <a:pt x="458854" y="392524"/>
                    </a:cubicBezTo>
                    <a:cubicBezTo>
                      <a:pt x="414525" y="451114"/>
                      <a:pt x="293839" y="434491"/>
                      <a:pt x="189295" y="355393"/>
                    </a:cubicBezTo>
                    <a:cubicBezTo>
                      <a:pt x="84750" y="276296"/>
                      <a:pt x="35935" y="164678"/>
                      <a:pt x="80264" y="106088"/>
                    </a:cubicBezTo>
                    <a:cubicBezTo>
                      <a:pt x="124593" y="47497"/>
                      <a:pt x="245279" y="64121"/>
                      <a:pt x="349824" y="143218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17" name="Google Shape;717;p11"/>
              <p:cNvSpPr/>
              <p:nvPr/>
            </p:nvSpPr>
            <p:spPr>
              <a:xfrm>
                <a:off x="8198451" y="3980510"/>
                <a:ext cx="400050" cy="330200"/>
              </a:xfrm>
              <a:custGeom>
                <a:rect b="b" l="l" r="r" t="t"/>
                <a:pathLst>
                  <a:path extrusionOk="0" h="330200" w="400050">
                    <a:moveTo>
                      <a:pt x="147500" y="233521"/>
                    </a:moveTo>
                    <a:cubicBezTo>
                      <a:pt x="51730" y="161043"/>
                      <a:pt x="2765" y="61316"/>
                      <a:pt x="29232" y="0"/>
                    </a:cubicBezTo>
                    <a:cubicBezTo>
                      <a:pt x="24434" y="3866"/>
                      <a:pt x="20121" y="8296"/>
                      <a:pt x="16386" y="13195"/>
                    </a:cubicBezTo>
                    <a:cubicBezTo>
                      <a:pt x="-27976" y="71812"/>
                      <a:pt x="20831" y="183502"/>
                      <a:pt x="125453" y="262655"/>
                    </a:cubicBezTo>
                    <a:cubicBezTo>
                      <a:pt x="230076" y="341808"/>
                      <a:pt x="350802" y="358458"/>
                      <a:pt x="395163" y="299834"/>
                    </a:cubicBezTo>
                    <a:cubicBezTo>
                      <a:pt x="398865" y="294911"/>
                      <a:pt x="401957" y="289557"/>
                      <a:pt x="404370" y="283890"/>
                    </a:cubicBezTo>
                    <a:cubicBezTo>
                      <a:pt x="352548" y="326022"/>
                      <a:pt x="243271" y="305994"/>
                      <a:pt x="147500" y="233521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18" name="Google Shape;718;p11"/>
              <p:cNvSpPr/>
              <p:nvPr/>
            </p:nvSpPr>
            <p:spPr>
              <a:xfrm>
                <a:off x="8914257" y="2683996"/>
                <a:ext cx="552450" cy="539750"/>
              </a:xfrm>
              <a:custGeom>
                <a:rect b="b" l="l" r="r" t="t"/>
                <a:pathLst>
                  <a:path extrusionOk="0" h="539750" w="552450">
                    <a:moveTo>
                      <a:pt x="459571" y="102111"/>
                    </a:moveTo>
                    <a:cubicBezTo>
                      <a:pt x="512138" y="158505"/>
                      <a:pt x="473180" y="280257"/>
                      <a:pt x="372556" y="374051"/>
                    </a:cubicBezTo>
                    <a:cubicBezTo>
                      <a:pt x="271932" y="467845"/>
                      <a:pt x="147747" y="498163"/>
                      <a:pt x="95180" y="441769"/>
                    </a:cubicBezTo>
                    <a:cubicBezTo>
                      <a:pt x="42614" y="385374"/>
                      <a:pt x="81572" y="263623"/>
                      <a:pt x="182196" y="169829"/>
                    </a:cubicBezTo>
                    <a:cubicBezTo>
                      <a:pt x="282820" y="76035"/>
                      <a:pt x="407005" y="45717"/>
                      <a:pt x="459571" y="102111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19" name="Google Shape;719;p11"/>
              <p:cNvSpPr/>
              <p:nvPr/>
            </p:nvSpPr>
            <p:spPr>
              <a:xfrm>
                <a:off x="8986030" y="2757731"/>
                <a:ext cx="393700" cy="374650"/>
              </a:xfrm>
              <a:custGeom>
                <a:rect b="b" l="l" r="r" t="t"/>
                <a:pathLst>
                  <a:path extrusionOk="0" h="374650" w="393700">
                    <a:moveTo>
                      <a:pt x="136545" y="124115"/>
                    </a:moveTo>
                    <a:cubicBezTo>
                      <a:pt x="228677" y="38231"/>
                      <a:pt x="340526" y="5617"/>
                      <a:pt x="399105" y="44009"/>
                    </a:cubicBezTo>
                    <a:cubicBezTo>
                      <a:pt x="395978" y="38356"/>
                      <a:pt x="392178" y="33103"/>
                      <a:pt x="387789" y="28363"/>
                    </a:cubicBezTo>
                    <a:cubicBezTo>
                      <a:pt x="335224" y="-28032"/>
                      <a:pt x="211037" y="2290"/>
                      <a:pt x="110415" y="96086"/>
                    </a:cubicBezTo>
                    <a:cubicBezTo>
                      <a:pt x="9793" y="189882"/>
                      <a:pt x="-29170" y="311630"/>
                      <a:pt x="23420" y="368024"/>
                    </a:cubicBezTo>
                    <a:cubicBezTo>
                      <a:pt x="27842" y="372733"/>
                      <a:pt x="32816" y="376891"/>
                      <a:pt x="38235" y="380407"/>
                    </a:cubicBezTo>
                    <a:cubicBezTo>
                      <a:pt x="4027" y="319282"/>
                      <a:pt x="44407" y="209998"/>
                      <a:pt x="136545" y="124115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20" name="Google Shape;720;p11"/>
              <p:cNvSpPr/>
              <p:nvPr/>
            </p:nvSpPr>
            <p:spPr>
              <a:xfrm>
                <a:off x="9259313" y="3652427"/>
                <a:ext cx="660400" cy="393700"/>
              </a:xfrm>
              <a:custGeom>
                <a:rect b="b" l="l" r="r" t="t"/>
                <a:pathLst>
                  <a:path extrusionOk="0" h="393700" w="660400">
                    <a:moveTo>
                      <a:pt x="654516" y="180539"/>
                    </a:moveTo>
                    <a:cubicBezTo>
                      <a:pt x="660171" y="280248"/>
                      <a:pt x="520529" y="369257"/>
                      <a:pt x="342617" y="379347"/>
                    </a:cubicBezTo>
                    <a:cubicBezTo>
                      <a:pt x="164704" y="389438"/>
                      <a:pt x="15894" y="316787"/>
                      <a:pt x="10239" y="217078"/>
                    </a:cubicBezTo>
                    <a:cubicBezTo>
                      <a:pt x="4584" y="117370"/>
                      <a:pt x="144226" y="28360"/>
                      <a:pt x="322139" y="18270"/>
                    </a:cubicBezTo>
                    <a:cubicBezTo>
                      <a:pt x="500051" y="8180"/>
                      <a:pt x="648861" y="80830"/>
                      <a:pt x="654516" y="180539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21" name="Google Shape;721;p11"/>
              <p:cNvSpPr/>
              <p:nvPr/>
            </p:nvSpPr>
            <p:spPr>
              <a:xfrm>
                <a:off x="9269395" y="3808400"/>
                <a:ext cx="641350" cy="222250"/>
              </a:xfrm>
              <a:custGeom>
                <a:rect b="b" l="l" r="r" t="t"/>
                <a:pathLst>
                  <a:path extrusionOk="0" h="222250" w="641350">
                    <a:moveTo>
                      <a:pt x="329710" y="173857"/>
                    </a:moveTo>
                    <a:cubicBezTo>
                      <a:pt x="166807" y="183090"/>
                      <a:pt x="28383" y="122942"/>
                      <a:pt x="1834" y="36189"/>
                    </a:cubicBezTo>
                    <a:cubicBezTo>
                      <a:pt x="270" y="44409"/>
                      <a:pt x="-296" y="52788"/>
                      <a:pt x="145" y="61144"/>
                    </a:cubicBezTo>
                    <a:cubicBezTo>
                      <a:pt x="5796" y="160839"/>
                      <a:pt x="154608" y="233502"/>
                      <a:pt x="332517" y="223412"/>
                    </a:cubicBezTo>
                    <a:cubicBezTo>
                      <a:pt x="510425" y="213322"/>
                      <a:pt x="650073" y="124314"/>
                      <a:pt x="644416" y="24606"/>
                    </a:cubicBezTo>
                    <a:cubicBezTo>
                      <a:pt x="643913" y="16252"/>
                      <a:pt x="642401" y="7991"/>
                      <a:pt x="639914" y="0"/>
                    </a:cubicBezTo>
                    <a:cubicBezTo>
                      <a:pt x="623346" y="89230"/>
                      <a:pt x="492613" y="164617"/>
                      <a:pt x="329710" y="173857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22" name="Google Shape;722;p11"/>
              <p:cNvSpPr/>
              <p:nvPr/>
            </p:nvSpPr>
            <p:spPr>
              <a:xfrm>
                <a:off x="9926284" y="986828"/>
                <a:ext cx="641350" cy="203200"/>
              </a:xfrm>
              <a:custGeom>
                <a:rect b="b" l="l" r="r" t="t"/>
                <a:pathLst>
                  <a:path extrusionOk="0" h="203200" w="641350">
                    <a:moveTo>
                      <a:pt x="316266" y="54572"/>
                    </a:moveTo>
                    <a:cubicBezTo>
                      <a:pt x="153707" y="21698"/>
                      <a:pt x="94016" y="22822"/>
                      <a:pt x="5809" y="0"/>
                    </a:cubicBezTo>
                    <a:cubicBezTo>
                      <a:pt x="3158" y="3048"/>
                      <a:pt x="1310" y="6711"/>
                      <a:pt x="437" y="10655"/>
                    </a:cubicBezTo>
                    <a:cubicBezTo>
                      <a:pt x="-8739" y="56026"/>
                      <a:pt x="127773" y="121907"/>
                      <a:pt x="305338" y="157817"/>
                    </a:cubicBezTo>
                    <a:cubicBezTo>
                      <a:pt x="482903" y="193726"/>
                      <a:pt x="637291" y="233293"/>
                      <a:pt x="646466" y="187922"/>
                    </a:cubicBezTo>
                    <a:cubicBezTo>
                      <a:pt x="647241" y="184112"/>
                      <a:pt x="478826" y="87446"/>
                      <a:pt x="316266" y="54572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23" name="Google Shape;723;p11"/>
              <p:cNvSpPr/>
              <p:nvPr/>
            </p:nvSpPr>
            <p:spPr>
              <a:xfrm>
                <a:off x="7782261" y="1461503"/>
                <a:ext cx="406400" cy="596900"/>
              </a:xfrm>
              <a:custGeom>
                <a:rect b="b" l="l" r="r" t="t"/>
                <a:pathLst>
                  <a:path extrusionOk="0" h="596900" w="406400">
                    <a:moveTo>
                      <a:pt x="91739" y="240297"/>
                    </a:moveTo>
                    <a:cubicBezTo>
                      <a:pt x="-7524" y="389833"/>
                      <a:pt x="2839" y="513347"/>
                      <a:pt x="0" y="585737"/>
                    </a:cubicBezTo>
                    <a:cubicBezTo>
                      <a:pt x="1701" y="589437"/>
                      <a:pt x="4361" y="592616"/>
                      <a:pt x="7703" y="594944"/>
                    </a:cubicBezTo>
                    <a:cubicBezTo>
                      <a:pt x="46266" y="620547"/>
                      <a:pt x="97625" y="479793"/>
                      <a:pt x="206039" y="316478"/>
                    </a:cubicBezTo>
                    <a:cubicBezTo>
                      <a:pt x="314452" y="153162"/>
                      <a:pt x="438862" y="29121"/>
                      <a:pt x="400291" y="3524"/>
                    </a:cubicBezTo>
                    <a:cubicBezTo>
                      <a:pt x="396850" y="1349"/>
                      <a:pt x="392892" y="133"/>
                      <a:pt x="388823" y="0"/>
                    </a:cubicBezTo>
                    <a:cubicBezTo>
                      <a:pt x="307639" y="43447"/>
                      <a:pt x="191002" y="90761"/>
                      <a:pt x="91739" y="240297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724" name="Google Shape;724;p11"/>
          <p:cNvGrpSpPr/>
          <p:nvPr/>
        </p:nvGrpSpPr>
        <p:grpSpPr>
          <a:xfrm rot="-1239922">
            <a:off x="1885099" y="871332"/>
            <a:ext cx="685328" cy="399278"/>
            <a:chOff x="4376200" y="2476500"/>
            <a:chExt cx="2190750" cy="1276350"/>
          </a:xfrm>
        </p:grpSpPr>
        <p:sp>
          <p:nvSpPr>
            <p:cNvPr id="725" name="Google Shape;725;p11"/>
            <p:cNvSpPr/>
            <p:nvPr/>
          </p:nvSpPr>
          <p:spPr>
            <a:xfrm>
              <a:off x="4832350" y="2476500"/>
              <a:ext cx="1276350" cy="1276350"/>
            </a:xfrm>
            <a:custGeom>
              <a:rect b="b" l="l" r="r" t="t"/>
              <a:pathLst>
                <a:path extrusionOk="0" h="1276350" w="1276350">
                  <a:moveTo>
                    <a:pt x="1276350" y="638175"/>
                  </a:moveTo>
                  <a:cubicBezTo>
                    <a:pt x="1276350" y="990629"/>
                    <a:pt x="990629" y="1276350"/>
                    <a:pt x="638175" y="1276350"/>
                  </a:cubicBezTo>
                  <a:cubicBezTo>
                    <a:pt x="285721" y="1276350"/>
                    <a:pt x="0" y="990629"/>
                    <a:pt x="0" y="638175"/>
                  </a:cubicBezTo>
                  <a:cubicBezTo>
                    <a:pt x="0" y="285721"/>
                    <a:pt x="285721" y="0"/>
                    <a:pt x="638175" y="0"/>
                  </a:cubicBezTo>
                  <a:cubicBezTo>
                    <a:pt x="990629" y="0"/>
                    <a:pt x="1276350" y="285721"/>
                    <a:pt x="1276350" y="638175"/>
                  </a:cubicBezTo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20000">
                  <a:srgbClr val="FFFFFF"/>
                </a:gs>
                <a:gs pos="78000">
                  <a:srgbClr val="251047"/>
                </a:gs>
                <a:gs pos="100000">
                  <a:srgbClr val="251047"/>
                </a:gs>
              </a:gsLst>
              <a:lin ang="2700006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6" name="Google Shape;726;p11"/>
            <p:cNvSpPr/>
            <p:nvPr/>
          </p:nvSpPr>
          <p:spPr>
            <a:xfrm>
              <a:off x="4376200" y="2918085"/>
              <a:ext cx="2190750" cy="476250"/>
            </a:xfrm>
            <a:custGeom>
              <a:rect b="b" l="l" r="r" t="t"/>
              <a:pathLst>
                <a:path extrusionOk="0" h="476250" w="2190750">
                  <a:moveTo>
                    <a:pt x="2165195" y="135141"/>
                  </a:moveTo>
                  <a:cubicBezTo>
                    <a:pt x="2113125" y="67488"/>
                    <a:pt x="2003118" y="46552"/>
                    <a:pt x="1926372" y="30677"/>
                  </a:cubicBezTo>
                  <a:cubicBezTo>
                    <a:pt x="1852178" y="15635"/>
                    <a:pt x="1777093" y="5388"/>
                    <a:pt x="1701581" y="0"/>
                  </a:cubicBezTo>
                  <a:cubicBezTo>
                    <a:pt x="1705468" y="12008"/>
                    <a:pt x="1709043" y="24130"/>
                    <a:pt x="1712224" y="36455"/>
                  </a:cubicBezTo>
                  <a:cubicBezTo>
                    <a:pt x="1802591" y="56191"/>
                    <a:pt x="1891961" y="80315"/>
                    <a:pt x="1976956" y="114484"/>
                  </a:cubicBezTo>
                  <a:cubicBezTo>
                    <a:pt x="2067233" y="150781"/>
                    <a:pt x="2155022" y="188144"/>
                    <a:pt x="2032708" y="241332"/>
                  </a:cubicBezTo>
                  <a:cubicBezTo>
                    <a:pt x="1937046" y="282911"/>
                    <a:pt x="1828448" y="302133"/>
                    <a:pt x="1721558" y="314706"/>
                  </a:cubicBezTo>
                  <a:cubicBezTo>
                    <a:pt x="1674759" y="320205"/>
                    <a:pt x="1628271" y="324447"/>
                    <a:pt x="1583344" y="328676"/>
                  </a:cubicBezTo>
                  <a:cubicBezTo>
                    <a:pt x="1424829" y="343700"/>
                    <a:pt x="1265514" y="349758"/>
                    <a:pt x="1106326" y="350088"/>
                  </a:cubicBezTo>
                  <a:cubicBezTo>
                    <a:pt x="904333" y="350501"/>
                    <a:pt x="680241" y="353263"/>
                    <a:pt x="468545" y="322148"/>
                  </a:cubicBezTo>
                  <a:cubicBezTo>
                    <a:pt x="368796" y="308513"/>
                    <a:pt x="270780" y="284304"/>
                    <a:pt x="176153" y="249930"/>
                  </a:cubicBezTo>
                  <a:cubicBezTo>
                    <a:pt x="146428" y="238766"/>
                    <a:pt x="88523" y="222116"/>
                    <a:pt x="90390" y="186684"/>
                  </a:cubicBezTo>
                  <a:cubicBezTo>
                    <a:pt x="92085" y="154521"/>
                    <a:pt x="191888" y="121279"/>
                    <a:pt x="214913" y="112077"/>
                  </a:cubicBezTo>
                  <a:cubicBezTo>
                    <a:pt x="299133" y="78499"/>
                    <a:pt x="387538" y="54699"/>
                    <a:pt x="476806" y="35014"/>
                  </a:cubicBezTo>
                  <a:cubicBezTo>
                    <a:pt x="479833" y="23427"/>
                    <a:pt x="483179" y="11974"/>
                    <a:pt x="486845" y="654"/>
                  </a:cubicBezTo>
                  <a:cubicBezTo>
                    <a:pt x="377441" y="7696"/>
                    <a:pt x="267993" y="23457"/>
                    <a:pt x="165402" y="56490"/>
                  </a:cubicBezTo>
                  <a:cubicBezTo>
                    <a:pt x="104049" y="76244"/>
                    <a:pt x="8011" y="111734"/>
                    <a:pt x="499" y="189344"/>
                  </a:cubicBezTo>
                  <a:cubicBezTo>
                    <a:pt x="-9553" y="293103"/>
                    <a:pt x="134700" y="343776"/>
                    <a:pt x="210722" y="369627"/>
                  </a:cubicBezTo>
                  <a:cubicBezTo>
                    <a:pt x="306175" y="400984"/>
                    <a:pt x="404170" y="423996"/>
                    <a:pt x="503603" y="438404"/>
                  </a:cubicBezTo>
                  <a:cubicBezTo>
                    <a:pt x="551977" y="445916"/>
                    <a:pt x="600504" y="452095"/>
                    <a:pt x="648834" y="457511"/>
                  </a:cubicBezTo>
                  <a:cubicBezTo>
                    <a:pt x="947660" y="490878"/>
                    <a:pt x="1249285" y="490635"/>
                    <a:pt x="1548057" y="456787"/>
                  </a:cubicBezTo>
                  <a:cubicBezTo>
                    <a:pt x="1571400" y="454127"/>
                    <a:pt x="1622149" y="447897"/>
                    <a:pt x="1685434" y="437452"/>
                  </a:cubicBezTo>
                  <a:cubicBezTo>
                    <a:pt x="1911887" y="400088"/>
                    <a:pt x="2298863" y="308908"/>
                    <a:pt x="2165195" y="135141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27" name="Google Shape;727;p11"/>
          <p:cNvGrpSpPr/>
          <p:nvPr/>
        </p:nvGrpSpPr>
        <p:grpSpPr>
          <a:xfrm>
            <a:off x="138858" y="3622742"/>
            <a:ext cx="1426711" cy="2433115"/>
            <a:chOff x="385907" y="2954040"/>
            <a:chExt cx="2496869" cy="4258164"/>
          </a:xfrm>
        </p:grpSpPr>
        <p:sp>
          <p:nvSpPr>
            <p:cNvPr id="728" name="Google Shape;728;p11"/>
            <p:cNvSpPr/>
            <p:nvPr/>
          </p:nvSpPr>
          <p:spPr>
            <a:xfrm rot="-902946">
              <a:off x="2130199" y="3135218"/>
              <a:ext cx="395152" cy="507661"/>
            </a:xfrm>
            <a:prstGeom prst="roundRect">
              <a:avLst>
                <a:gd fmla="val 10020" name="adj"/>
              </a:avLst>
            </a:prstGeom>
            <a:solidFill>
              <a:srgbClr val="FFFFFF">
                <a:alpha val="400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9" name="Google Shape;729;p11"/>
            <p:cNvSpPr/>
            <p:nvPr/>
          </p:nvSpPr>
          <p:spPr>
            <a:xfrm>
              <a:off x="385907" y="3211704"/>
              <a:ext cx="1943100" cy="4000500"/>
            </a:xfrm>
            <a:custGeom>
              <a:rect b="b" l="l" r="r" t="t"/>
              <a:pathLst>
                <a:path extrusionOk="0" h="4000500" w="1943100">
                  <a:moveTo>
                    <a:pt x="1910253" y="419988"/>
                  </a:moveTo>
                  <a:cubicBezTo>
                    <a:pt x="1888859" y="587146"/>
                    <a:pt x="1667683" y="623881"/>
                    <a:pt x="1533342" y="631964"/>
                  </a:cubicBezTo>
                  <a:cubicBezTo>
                    <a:pt x="1475748" y="635326"/>
                    <a:pt x="1418001" y="635128"/>
                    <a:pt x="1360431" y="631373"/>
                  </a:cubicBezTo>
                  <a:cubicBezTo>
                    <a:pt x="1360432" y="627786"/>
                    <a:pt x="1360578" y="624224"/>
                    <a:pt x="1360501" y="620623"/>
                  </a:cubicBezTo>
                  <a:cubicBezTo>
                    <a:pt x="1355923" y="401154"/>
                    <a:pt x="1196671" y="195046"/>
                    <a:pt x="1017468" y="81432"/>
                  </a:cubicBezTo>
                  <a:cubicBezTo>
                    <a:pt x="939528" y="32016"/>
                    <a:pt x="844437" y="-7849"/>
                    <a:pt x="750279" y="1320"/>
                  </a:cubicBezTo>
                  <a:cubicBezTo>
                    <a:pt x="659696" y="10147"/>
                    <a:pt x="589624" y="68237"/>
                    <a:pt x="553823" y="150691"/>
                  </a:cubicBezTo>
                  <a:cubicBezTo>
                    <a:pt x="482779" y="314261"/>
                    <a:pt x="639478" y="443471"/>
                    <a:pt x="768618" y="511822"/>
                  </a:cubicBezTo>
                  <a:cubicBezTo>
                    <a:pt x="936258" y="600551"/>
                    <a:pt x="1129717" y="649014"/>
                    <a:pt x="1320071" y="665657"/>
                  </a:cubicBezTo>
                  <a:cubicBezTo>
                    <a:pt x="1311852" y="742173"/>
                    <a:pt x="1279038" y="813959"/>
                    <a:pt x="1226554" y="870241"/>
                  </a:cubicBezTo>
                  <a:cubicBezTo>
                    <a:pt x="1120573" y="984541"/>
                    <a:pt x="974898" y="1015657"/>
                    <a:pt x="825107" y="1022133"/>
                  </a:cubicBezTo>
                  <a:cubicBezTo>
                    <a:pt x="677578" y="1028483"/>
                    <a:pt x="525870" y="1021670"/>
                    <a:pt x="386615" y="1079201"/>
                  </a:cubicBezTo>
                  <a:cubicBezTo>
                    <a:pt x="221007" y="1147616"/>
                    <a:pt x="96077" y="1301026"/>
                    <a:pt x="35396" y="1466945"/>
                  </a:cubicBezTo>
                  <a:cubicBezTo>
                    <a:pt x="-26104" y="1635144"/>
                    <a:pt x="-5796" y="1819401"/>
                    <a:pt x="83358" y="1973764"/>
                  </a:cubicBezTo>
                  <a:cubicBezTo>
                    <a:pt x="163691" y="2112829"/>
                    <a:pt x="286608" y="2214543"/>
                    <a:pt x="426702" y="2289301"/>
                  </a:cubicBezTo>
                  <a:cubicBezTo>
                    <a:pt x="554242" y="2357367"/>
                    <a:pt x="690786" y="2407316"/>
                    <a:pt x="816141" y="2479643"/>
                  </a:cubicBezTo>
                  <a:cubicBezTo>
                    <a:pt x="947135" y="2555208"/>
                    <a:pt x="1056806" y="2658256"/>
                    <a:pt x="1117176" y="2799149"/>
                  </a:cubicBezTo>
                  <a:cubicBezTo>
                    <a:pt x="1259860" y="3132290"/>
                    <a:pt x="1126840" y="3530415"/>
                    <a:pt x="911677" y="3800506"/>
                  </a:cubicBezTo>
                  <a:cubicBezTo>
                    <a:pt x="861148" y="3864236"/>
                    <a:pt x="804012" y="3922435"/>
                    <a:pt x="741224" y="3974128"/>
                  </a:cubicBezTo>
                  <a:cubicBezTo>
                    <a:pt x="722250" y="3989679"/>
                    <a:pt x="749339" y="4016495"/>
                    <a:pt x="768167" y="4001071"/>
                  </a:cubicBezTo>
                  <a:cubicBezTo>
                    <a:pt x="1039280" y="3778910"/>
                    <a:pt x="1228136" y="3412426"/>
                    <a:pt x="1212629" y="3058001"/>
                  </a:cubicBezTo>
                  <a:cubicBezTo>
                    <a:pt x="1205307" y="2890640"/>
                    <a:pt x="1148005" y="2724816"/>
                    <a:pt x="1033654" y="2600350"/>
                  </a:cubicBezTo>
                  <a:cubicBezTo>
                    <a:pt x="931883" y="2489581"/>
                    <a:pt x="795720" y="2420975"/>
                    <a:pt x="661004" y="2358974"/>
                  </a:cubicBezTo>
                  <a:cubicBezTo>
                    <a:pt x="524562" y="2296179"/>
                    <a:pt x="381554" y="2237105"/>
                    <a:pt x="267235" y="2137086"/>
                  </a:cubicBezTo>
                  <a:cubicBezTo>
                    <a:pt x="123572" y="2011400"/>
                    <a:pt x="25858" y="1828958"/>
                    <a:pt x="38158" y="1634756"/>
                  </a:cubicBezTo>
                  <a:cubicBezTo>
                    <a:pt x="50782" y="1435525"/>
                    <a:pt x="179655" y="1229988"/>
                    <a:pt x="356154" y="1135430"/>
                  </a:cubicBezTo>
                  <a:cubicBezTo>
                    <a:pt x="499416" y="1058678"/>
                    <a:pt x="663906" y="1066850"/>
                    <a:pt x="821228" y="1060398"/>
                  </a:cubicBezTo>
                  <a:cubicBezTo>
                    <a:pt x="973393" y="1054144"/>
                    <a:pt x="1122288" y="1024642"/>
                    <a:pt x="1235686" y="915327"/>
                  </a:cubicBezTo>
                  <a:cubicBezTo>
                    <a:pt x="1304480" y="850170"/>
                    <a:pt x="1347958" y="762741"/>
                    <a:pt x="1358400" y="668566"/>
                  </a:cubicBezTo>
                  <a:cubicBezTo>
                    <a:pt x="1376326" y="669740"/>
                    <a:pt x="1394220" y="670737"/>
                    <a:pt x="1412025" y="671353"/>
                  </a:cubicBezTo>
                  <a:cubicBezTo>
                    <a:pt x="1513232" y="674865"/>
                    <a:pt x="1617372" y="669150"/>
                    <a:pt x="1715263" y="641508"/>
                  </a:cubicBezTo>
                  <a:cubicBezTo>
                    <a:pt x="1790193" y="620350"/>
                    <a:pt x="1866165" y="584085"/>
                    <a:pt x="1911955" y="518642"/>
                  </a:cubicBezTo>
                  <a:cubicBezTo>
                    <a:pt x="1931955" y="489220"/>
                    <a:pt x="1944451" y="455350"/>
                    <a:pt x="1948353" y="419988"/>
                  </a:cubicBezTo>
                  <a:cubicBezTo>
                    <a:pt x="1951471" y="395731"/>
                    <a:pt x="1913339" y="395960"/>
                    <a:pt x="1910253" y="419988"/>
                  </a:cubicBezTo>
                  <a:close/>
                  <a:moveTo>
                    <a:pt x="900603" y="529977"/>
                  </a:moveTo>
                  <a:cubicBezTo>
                    <a:pt x="815900" y="497255"/>
                    <a:pt x="730270" y="455345"/>
                    <a:pt x="662033" y="394411"/>
                  </a:cubicBezTo>
                  <a:cubicBezTo>
                    <a:pt x="613614" y="351167"/>
                    <a:pt x="570409" y="293446"/>
                    <a:pt x="573825" y="225361"/>
                  </a:cubicBezTo>
                  <a:cubicBezTo>
                    <a:pt x="577585" y="150304"/>
                    <a:pt x="634385" y="74231"/>
                    <a:pt x="705118" y="49586"/>
                  </a:cubicBezTo>
                  <a:cubicBezTo>
                    <a:pt x="787033" y="21056"/>
                    <a:pt x="878473" y="49168"/>
                    <a:pt x="952184" y="87686"/>
                  </a:cubicBezTo>
                  <a:cubicBezTo>
                    <a:pt x="1132784" y="182092"/>
                    <a:pt x="1296747" y="375678"/>
                    <a:pt x="1319944" y="583221"/>
                  </a:cubicBezTo>
                  <a:cubicBezTo>
                    <a:pt x="1321607" y="598241"/>
                    <a:pt x="1322375" y="613347"/>
                    <a:pt x="1322243" y="628459"/>
                  </a:cubicBezTo>
                  <a:cubicBezTo>
                    <a:pt x="1177814" y="615313"/>
                    <a:pt x="1035911" y="582169"/>
                    <a:pt x="900603" y="529977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0" name="Google Shape;730;p11"/>
            <p:cNvSpPr/>
            <p:nvPr/>
          </p:nvSpPr>
          <p:spPr>
            <a:xfrm>
              <a:off x="2044576" y="3063162"/>
              <a:ext cx="838200" cy="1181100"/>
            </a:xfrm>
            <a:custGeom>
              <a:rect b="b" l="l" r="r" t="t"/>
              <a:pathLst>
                <a:path extrusionOk="0" h="1181100" w="838200">
                  <a:moveTo>
                    <a:pt x="336674" y="168988"/>
                  </a:moveTo>
                  <a:cubicBezTo>
                    <a:pt x="336674" y="168988"/>
                    <a:pt x="571624" y="283288"/>
                    <a:pt x="616074" y="111838"/>
                  </a:cubicBezTo>
                  <a:lnTo>
                    <a:pt x="597024" y="41988"/>
                  </a:lnTo>
                  <a:cubicBezTo>
                    <a:pt x="597024" y="41988"/>
                    <a:pt x="603374" y="-2462"/>
                    <a:pt x="641474" y="41988"/>
                  </a:cubicBezTo>
                  <a:cubicBezTo>
                    <a:pt x="641474" y="41988"/>
                    <a:pt x="660524" y="-15162"/>
                    <a:pt x="692274" y="3888"/>
                  </a:cubicBezTo>
                  <a:cubicBezTo>
                    <a:pt x="724024" y="22938"/>
                    <a:pt x="749424" y="73738"/>
                    <a:pt x="679574" y="162638"/>
                  </a:cubicBezTo>
                  <a:cubicBezTo>
                    <a:pt x="679574" y="162638"/>
                    <a:pt x="679574" y="334088"/>
                    <a:pt x="444624" y="315038"/>
                  </a:cubicBezTo>
                  <a:lnTo>
                    <a:pt x="527174" y="518238"/>
                  </a:lnTo>
                  <a:cubicBezTo>
                    <a:pt x="527174" y="518238"/>
                    <a:pt x="565274" y="689688"/>
                    <a:pt x="774824" y="772238"/>
                  </a:cubicBezTo>
                  <a:cubicBezTo>
                    <a:pt x="774824" y="772238"/>
                    <a:pt x="900180" y="915462"/>
                    <a:pt x="800224" y="975438"/>
                  </a:cubicBezTo>
                  <a:cubicBezTo>
                    <a:pt x="736724" y="1013538"/>
                    <a:pt x="711324" y="886538"/>
                    <a:pt x="711324" y="886538"/>
                  </a:cubicBezTo>
                  <a:cubicBezTo>
                    <a:pt x="711324" y="886538"/>
                    <a:pt x="470024" y="842088"/>
                    <a:pt x="438274" y="651588"/>
                  </a:cubicBezTo>
                  <a:cubicBezTo>
                    <a:pt x="438274" y="651588"/>
                    <a:pt x="431924" y="626188"/>
                    <a:pt x="393824" y="645238"/>
                  </a:cubicBezTo>
                  <a:cubicBezTo>
                    <a:pt x="375867" y="654217"/>
                    <a:pt x="374774" y="676988"/>
                    <a:pt x="374774" y="676988"/>
                  </a:cubicBezTo>
                  <a:cubicBezTo>
                    <a:pt x="374774" y="676988"/>
                    <a:pt x="336674" y="873838"/>
                    <a:pt x="476374" y="994488"/>
                  </a:cubicBezTo>
                  <a:cubicBezTo>
                    <a:pt x="476374" y="994488"/>
                    <a:pt x="572063" y="1135140"/>
                    <a:pt x="476374" y="1178638"/>
                  </a:cubicBezTo>
                  <a:cubicBezTo>
                    <a:pt x="406524" y="1210388"/>
                    <a:pt x="387474" y="1057988"/>
                    <a:pt x="387474" y="1057988"/>
                  </a:cubicBezTo>
                  <a:cubicBezTo>
                    <a:pt x="387474" y="1057988"/>
                    <a:pt x="203324" y="988138"/>
                    <a:pt x="216024" y="702388"/>
                  </a:cubicBezTo>
                  <a:lnTo>
                    <a:pt x="139824" y="422988"/>
                  </a:lnTo>
                  <a:cubicBezTo>
                    <a:pt x="139824" y="422988"/>
                    <a:pt x="76324" y="613488"/>
                    <a:pt x="127124" y="740488"/>
                  </a:cubicBezTo>
                  <a:lnTo>
                    <a:pt x="165224" y="784938"/>
                  </a:lnTo>
                  <a:cubicBezTo>
                    <a:pt x="165224" y="784938"/>
                    <a:pt x="196974" y="835738"/>
                    <a:pt x="127124" y="803988"/>
                  </a:cubicBezTo>
                  <a:cubicBezTo>
                    <a:pt x="127124" y="803988"/>
                    <a:pt x="139824" y="867488"/>
                    <a:pt x="108074" y="873838"/>
                  </a:cubicBezTo>
                  <a:cubicBezTo>
                    <a:pt x="76324" y="880188"/>
                    <a:pt x="31874" y="848438"/>
                    <a:pt x="57274" y="746838"/>
                  </a:cubicBezTo>
                  <a:cubicBezTo>
                    <a:pt x="57274" y="746838"/>
                    <a:pt x="-126876" y="397588"/>
                    <a:pt x="165224" y="213438"/>
                  </a:cubicBezTo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23000">
                  <a:srgbClr val="FFFFFF"/>
                </a:gs>
                <a:gs pos="75000">
                  <a:srgbClr val="D9D9D9"/>
                </a:gs>
                <a:gs pos="100000">
                  <a:srgbClr val="D9D9D9"/>
                </a:gs>
              </a:gsLst>
              <a:lin ang="2700006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1" name="Google Shape;731;p11"/>
            <p:cNvSpPr/>
            <p:nvPr/>
          </p:nvSpPr>
          <p:spPr>
            <a:xfrm>
              <a:off x="2167738" y="3232150"/>
              <a:ext cx="247650" cy="88900"/>
            </a:xfrm>
            <a:custGeom>
              <a:rect b="b" l="l" r="r" t="t"/>
              <a:pathLst>
                <a:path extrusionOk="0" h="88900" w="247650">
                  <a:moveTo>
                    <a:pt x="251841" y="15500"/>
                  </a:moveTo>
                  <a:cubicBezTo>
                    <a:pt x="238806" y="10997"/>
                    <a:pt x="226013" y="5823"/>
                    <a:pt x="213512" y="0"/>
                  </a:cubicBezTo>
                  <a:lnTo>
                    <a:pt x="42062" y="44450"/>
                  </a:lnTo>
                  <a:cubicBezTo>
                    <a:pt x="27426" y="53665"/>
                    <a:pt x="13377" y="63783"/>
                    <a:pt x="0" y="74746"/>
                  </a:cubicBezTo>
                  <a:cubicBezTo>
                    <a:pt x="39916" y="91695"/>
                    <a:pt x="83998" y="96283"/>
                    <a:pt x="126549" y="87916"/>
                  </a:cubicBezTo>
                  <a:cubicBezTo>
                    <a:pt x="175438" y="79013"/>
                    <a:pt x="219722" y="53418"/>
                    <a:pt x="251841" y="15500"/>
                  </a:cubicBezTo>
                  <a:close/>
                </a:path>
              </a:pathLst>
            </a:custGeom>
            <a:solidFill>
              <a:srgbClr val="0E003F">
                <a:alpha val="20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2" name="Google Shape;732;p11"/>
            <p:cNvSpPr/>
            <p:nvPr/>
          </p:nvSpPr>
          <p:spPr>
            <a:xfrm>
              <a:off x="2056223" y="2954040"/>
              <a:ext cx="406400" cy="374650"/>
            </a:xfrm>
            <a:custGeom>
              <a:rect b="b" l="l" r="r" t="t"/>
              <a:pathLst>
                <a:path extrusionOk="0" h="374650" w="406400">
                  <a:moveTo>
                    <a:pt x="379028" y="155945"/>
                  </a:moveTo>
                  <a:cubicBezTo>
                    <a:pt x="395437" y="242071"/>
                    <a:pt x="330542" y="326788"/>
                    <a:pt x="234081" y="345166"/>
                  </a:cubicBezTo>
                  <a:cubicBezTo>
                    <a:pt x="137620" y="363545"/>
                    <a:pt x="46121" y="308624"/>
                    <a:pt x="29711" y="222498"/>
                  </a:cubicBezTo>
                  <a:cubicBezTo>
                    <a:pt x="13302" y="136372"/>
                    <a:pt x="78197" y="51655"/>
                    <a:pt x="174658" y="33277"/>
                  </a:cubicBezTo>
                  <a:cubicBezTo>
                    <a:pt x="271119" y="14899"/>
                    <a:pt x="362619" y="69819"/>
                    <a:pt x="379028" y="15594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3" name="Google Shape;733;p11"/>
            <p:cNvSpPr/>
            <p:nvPr/>
          </p:nvSpPr>
          <p:spPr>
            <a:xfrm>
              <a:off x="2108394" y="3050617"/>
              <a:ext cx="298450" cy="228600"/>
            </a:xfrm>
            <a:custGeom>
              <a:rect b="b" l="l" r="r" t="t"/>
              <a:pathLst>
                <a:path extrusionOk="0" h="228600" w="298450">
                  <a:moveTo>
                    <a:pt x="301202" y="67506"/>
                  </a:moveTo>
                  <a:cubicBezTo>
                    <a:pt x="315249" y="141255"/>
                    <a:pt x="259680" y="213798"/>
                    <a:pt x="177079" y="229539"/>
                  </a:cubicBezTo>
                  <a:cubicBezTo>
                    <a:pt x="94478" y="245281"/>
                    <a:pt x="16126" y="198247"/>
                    <a:pt x="2073" y="124498"/>
                  </a:cubicBezTo>
                  <a:cubicBezTo>
                    <a:pt x="-11979" y="50749"/>
                    <a:pt x="47044" y="23774"/>
                    <a:pt x="129644" y="8039"/>
                  </a:cubicBezTo>
                  <a:cubicBezTo>
                    <a:pt x="212245" y="-7697"/>
                    <a:pt x="287150" y="-6249"/>
                    <a:pt x="301202" y="67506"/>
                  </a:cubicBezTo>
                  <a:close/>
                </a:path>
              </a:pathLst>
            </a:custGeom>
            <a:gradFill>
              <a:gsLst>
                <a:gs pos="0">
                  <a:srgbClr val="008391"/>
                </a:gs>
                <a:gs pos="27000">
                  <a:srgbClr val="0F264C"/>
                </a:gs>
                <a:gs pos="71000">
                  <a:srgbClr val="251047"/>
                </a:gs>
                <a:gs pos="100000">
                  <a:srgbClr val="7D2A99"/>
                </a:gs>
              </a:gsLst>
              <a:lin ang="8099331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4" name="Google Shape;734;p11"/>
            <p:cNvSpPr/>
            <p:nvPr/>
          </p:nvSpPr>
          <p:spPr>
            <a:xfrm>
              <a:off x="2133406" y="3111500"/>
              <a:ext cx="31750" cy="101600"/>
            </a:xfrm>
            <a:custGeom>
              <a:rect b="b" l="l" r="r" t="t"/>
              <a:pathLst>
                <a:path extrusionOk="0" h="101600" w="31750">
                  <a:moveTo>
                    <a:pt x="34019" y="0"/>
                  </a:moveTo>
                  <a:cubicBezTo>
                    <a:pt x="24308" y="14355"/>
                    <a:pt x="19095" y="31278"/>
                    <a:pt x="19046" y="48609"/>
                  </a:cubicBezTo>
                  <a:cubicBezTo>
                    <a:pt x="19297" y="57056"/>
                    <a:pt x="20266" y="65466"/>
                    <a:pt x="21941" y="73749"/>
                  </a:cubicBezTo>
                  <a:cubicBezTo>
                    <a:pt x="22900" y="78080"/>
                    <a:pt x="23980" y="82499"/>
                    <a:pt x="24786" y="87173"/>
                  </a:cubicBezTo>
                  <a:cubicBezTo>
                    <a:pt x="26078" y="91910"/>
                    <a:pt x="27042" y="96730"/>
                    <a:pt x="27669" y="101600"/>
                  </a:cubicBezTo>
                  <a:cubicBezTo>
                    <a:pt x="23649" y="98538"/>
                    <a:pt x="19898" y="95139"/>
                    <a:pt x="16455" y="91440"/>
                  </a:cubicBezTo>
                  <a:cubicBezTo>
                    <a:pt x="13292" y="87490"/>
                    <a:pt x="10428" y="83308"/>
                    <a:pt x="7889" y="78930"/>
                  </a:cubicBezTo>
                  <a:cubicBezTo>
                    <a:pt x="2910" y="69622"/>
                    <a:pt x="207" y="59266"/>
                    <a:pt x="2" y="48711"/>
                  </a:cubicBezTo>
                  <a:cubicBezTo>
                    <a:pt x="-98" y="37775"/>
                    <a:pt x="3088" y="27062"/>
                    <a:pt x="9146" y="17958"/>
                  </a:cubicBezTo>
                  <a:cubicBezTo>
                    <a:pt x="14873" y="9046"/>
                    <a:pt x="23758" y="2631"/>
                    <a:pt x="3401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735" name="Google Shape;735;p11"/>
            <p:cNvGrpSpPr/>
            <p:nvPr/>
          </p:nvGrpSpPr>
          <p:grpSpPr>
            <a:xfrm>
              <a:off x="2044935" y="3180156"/>
              <a:ext cx="777138" cy="952684"/>
              <a:chOff x="2044935" y="3180156"/>
              <a:chExt cx="777138" cy="952684"/>
            </a:xfrm>
          </p:grpSpPr>
          <p:sp>
            <p:nvSpPr>
              <p:cNvPr id="736" name="Google Shape;736;p11"/>
              <p:cNvSpPr/>
              <p:nvPr/>
            </p:nvSpPr>
            <p:spPr>
              <a:xfrm>
                <a:off x="2046821" y="3511033"/>
                <a:ext cx="120650" cy="57150"/>
              </a:xfrm>
              <a:custGeom>
                <a:rect b="b" l="l" r="r" t="t"/>
                <a:pathLst>
                  <a:path extrusionOk="0" h="57150" w="120650">
                    <a:moveTo>
                      <a:pt x="116884" y="58613"/>
                    </a:moveTo>
                    <a:cubicBezTo>
                      <a:pt x="118370" y="50739"/>
                      <a:pt x="119901" y="43259"/>
                      <a:pt x="121444" y="36230"/>
                    </a:cubicBezTo>
                    <a:cubicBezTo>
                      <a:pt x="98684" y="16434"/>
                      <a:pt x="70305" y="4250"/>
                      <a:pt x="40278" y="1381"/>
                    </a:cubicBezTo>
                    <a:cubicBezTo>
                      <a:pt x="27753" y="-81"/>
                      <a:pt x="15120" y="-383"/>
                      <a:pt x="2540" y="479"/>
                    </a:cubicBezTo>
                    <a:cubicBezTo>
                      <a:pt x="1511" y="6943"/>
                      <a:pt x="664" y="13393"/>
                      <a:pt x="0" y="19828"/>
                    </a:cubicBezTo>
                    <a:cubicBezTo>
                      <a:pt x="28092" y="17446"/>
                      <a:pt x="81280" y="19186"/>
                      <a:pt x="116884" y="58613"/>
                    </a:cubicBezTo>
                    <a:close/>
                  </a:path>
                </a:pathLst>
              </a:custGeom>
              <a:solidFill>
                <a:srgbClr val="0E003F">
                  <a:alpha val="2076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37" name="Google Shape;737;p11"/>
              <p:cNvSpPr/>
              <p:nvPr/>
            </p:nvSpPr>
            <p:spPr>
              <a:xfrm>
                <a:off x="2044935" y="3586202"/>
                <a:ext cx="107950" cy="44450"/>
              </a:xfrm>
              <a:custGeom>
                <a:rect b="b" l="l" r="r" t="t"/>
                <a:pathLst>
                  <a:path extrusionOk="0" h="44450" w="107950">
                    <a:moveTo>
                      <a:pt x="109550" y="47980"/>
                    </a:moveTo>
                    <a:cubicBezTo>
                      <a:pt x="110312" y="39881"/>
                      <a:pt x="111208" y="31946"/>
                      <a:pt x="112236" y="24173"/>
                    </a:cubicBezTo>
                    <a:cubicBezTo>
                      <a:pt x="75222" y="-6307"/>
                      <a:pt x="27750" y="-1747"/>
                      <a:pt x="0" y="4768"/>
                    </a:cubicBezTo>
                    <a:cubicBezTo>
                      <a:pt x="260" y="11238"/>
                      <a:pt x="673" y="17633"/>
                      <a:pt x="1188" y="23970"/>
                    </a:cubicBezTo>
                    <a:cubicBezTo>
                      <a:pt x="26822" y="17315"/>
                      <a:pt x="76346" y="11016"/>
                      <a:pt x="109550" y="47980"/>
                    </a:cubicBezTo>
                    <a:close/>
                  </a:path>
                </a:pathLst>
              </a:custGeom>
              <a:solidFill>
                <a:srgbClr val="0E003F">
                  <a:alpha val="2076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38" name="Google Shape;738;p11"/>
              <p:cNvSpPr/>
              <p:nvPr/>
            </p:nvSpPr>
            <p:spPr>
              <a:xfrm>
                <a:off x="2093747" y="3777132"/>
                <a:ext cx="69850" cy="31750"/>
              </a:xfrm>
              <a:custGeom>
                <a:rect b="b" l="l" r="r" t="t"/>
                <a:pathLst>
                  <a:path extrusionOk="0" h="31750" w="69850">
                    <a:moveTo>
                      <a:pt x="8064" y="33033"/>
                    </a:moveTo>
                    <a:cubicBezTo>
                      <a:pt x="29459" y="24609"/>
                      <a:pt x="52085" y="19734"/>
                      <a:pt x="75051" y="18599"/>
                    </a:cubicBezTo>
                    <a:cubicBezTo>
                      <a:pt x="72879" y="12510"/>
                      <a:pt x="70917" y="6318"/>
                      <a:pt x="69215" y="0"/>
                    </a:cubicBezTo>
                    <a:cubicBezTo>
                      <a:pt x="45444" y="1531"/>
                      <a:pt x="22073" y="6876"/>
                      <a:pt x="0" y="15830"/>
                    </a:cubicBezTo>
                    <a:cubicBezTo>
                      <a:pt x="4928" y="26765"/>
                      <a:pt x="8103" y="32868"/>
                      <a:pt x="8103" y="32868"/>
                    </a:cubicBezTo>
                    <a:close/>
                  </a:path>
                </a:pathLst>
              </a:custGeom>
              <a:solidFill>
                <a:srgbClr val="0E003F">
                  <a:alpha val="2076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39" name="Google Shape;739;p11"/>
              <p:cNvSpPr/>
              <p:nvPr/>
            </p:nvSpPr>
            <p:spPr>
              <a:xfrm>
                <a:off x="2304828" y="3964013"/>
                <a:ext cx="152400" cy="50800"/>
              </a:xfrm>
              <a:custGeom>
                <a:rect b="b" l="l" r="r" t="t"/>
                <a:pathLst>
                  <a:path extrusionOk="0" h="50800" w="152400">
                    <a:moveTo>
                      <a:pt x="144628" y="0"/>
                    </a:moveTo>
                    <a:cubicBezTo>
                      <a:pt x="80296" y="40957"/>
                      <a:pt x="29693" y="39039"/>
                      <a:pt x="0" y="31286"/>
                    </a:cubicBezTo>
                    <a:cubicBezTo>
                      <a:pt x="4051" y="38976"/>
                      <a:pt x="8255" y="46329"/>
                      <a:pt x="12535" y="53181"/>
                    </a:cubicBezTo>
                    <a:cubicBezTo>
                      <a:pt x="20223" y="54279"/>
                      <a:pt x="27979" y="54828"/>
                      <a:pt x="35744" y="54826"/>
                    </a:cubicBezTo>
                    <a:cubicBezTo>
                      <a:pt x="67272" y="54826"/>
                      <a:pt x="107353" y="46050"/>
                      <a:pt x="153486" y="16992"/>
                    </a:cubicBezTo>
                    <a:cubicBezTo>
                      <a:pt x="150305" y="11360"/>
                      <a:pt x="147377" y="5690"/>
                      <a:pt x="144628" y="0"/>
                    </a:cubicBezTo>
                    <a:close/>
                  </a:path>
                </a:pathLst>
              </a:custGeom>
              <a:solidFill>
                <a:srgbClr val="0E003F">
                  <a:alpha val="2076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40" name="Google Shape;740;p11"/>
              <p:cNvSpPr/>
              <p:nvPr/>
            </p:nvSpPr>
            <p:spPr>
              <a:xfrm>
                <a:off x="2426513" y="4050290"/>
                <a:ext cx="95250" cy="82550"/>
              </a:xfrm>
              <a:custGeom>
                <a:rect b="b" l="l" r="r" t="t"/>
                <a:pathLst>
                  <a:path extrusionOk="0" h="82550" w="95250">
                    <a:moveTo>
                      <a:pt x="99130" y="14745"/>
                    </a:moveTo>
                    <a:cubicBezTo>
                      <a:pt x="96272" y="10077"/>
                      <a:pt x="94437" y="7360"/>
                      <a:pt x="94437" y="7360"/>
                    </a:cubicBezTo>
                    <a:cubicBezTo>
                      <a:pt x="91650" y="4953"/>
                      <a:pt x="89053" y="2464"/>
                      <a:pt x="86404" y="0"/>
                    </a:cubicBezTo>
                    <a:cubicBezTo>
                      <a:pt x="50248" y="47574"/>
                      <a:pt x="18199" y="63290"/>
                      <a:pt x="0" y="68421"/>
                    </a:cubicBezTo>
                    <a:cubicBezTo>
                      <a:pt x="3493" y="70066"/>
                      <a:pt x="5537" y="70860"/>
                      <a:pt x="5537" y="70860"/>
                    </a:cubicBezTo>
                    <a:cubicBezTo>
                      <a:pt x="5537" y="70860"/>
                      <a:pt x="6293" y="76810"/>
                      <a:pt x="8007" y="86042"/>
                    </a:cubicBezTo>
                    <a:cubicBezTo>
                      <a:pt x="29667" y="79362"/>
                      <a:pt x="62783" y="61532"/>
                      <a:pt x="99130" y="14745"/>
                    </a:cubicBezTo>
                    <a:close/>
                  </a:path>
                </a:pathLst>
              </a:custGeom>
              <a:solidFill>
                <a:srgbClr val="0E003F">
                  <a:alpha val="2076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41" name="Google Shape;741;p11"/>
              <p:cNvSpPr/>
              <p:nvPr/>
            </p:nvSpPr>
            <p:spPr>
              <a:xfrm>
                <a:off x="2733173" y="3829926"/>
                <a:ext cx="88900" cy="120650"/>
              </a:xfrm>
              <a:custGeom>
                <a:rect b="b" l="l" r="r" t="t"/>
                <a:pathLst>
                  <a:path extrusionOk="0" h="120650" w="88900">
                    <a:moveTo>
                      <a:pt x="86227" y="5474"/>
                    </a:moveTo>
                    <a:cubicBezTo>
                      <a:pt x="81744" y="3708"/>
                      <a:pt x="77445" y="1848"/>
                      <a:pt x="73120" y="0"/>
                    </a:cubicBezTo>
                    <a:cubicBezTo>
                      <a:pt x="67551" y="76035"/>
                      <a:pt x="25616" y="104210"/>
                      <a:pt x="0" y="114345"/>
                    </a:cubicBezTo>
                    <a:cubicBezTo>
                      <a:pt x="14135" y="118186"/>
                      <a:pt x="22727" y="119774"/>
                      <a:pt x="22727" y="119774"/>
                    </a:cubicBezTo>
                    <a:cubicBezTo>
                      <a:pt x="22727" y="119774"/>
                      <a:pt x="23006" y="121158"/>
                      <a:pt x="23552" y="123501"/>
                    </a:cubicBezTo>
                    <a:cubicBezTo>
                      <a:pt x="51067" y="107524"/>
                      <a:pt x="83572" y="75343"/>
                      <a:pt x="91167" y="11437"/>
                    </a:cubicBezTo>
                    <a:cubicBezTo>
                      <a:pt x="88132" y="7620"/>
                      <a:pt x="86227" y="5474"/>
                      <a:pt x="86227" y="5474"/>
                    </a:cubicBezTo>
                    <a:close/>
                  </a:path>
                </a:pathLst>
              </a:custGeom>
              <a:solidFill>
                <a:srgbClr val="0E003F">
                  <a:alpha val="2076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42" name="Google Shape;742;p11"/>
              <p:cNvSpPr/>
              <p:nvPr/>
            </p:nvSpPr>
            <p:spPr>
              <a:xfrm>
                <a:off x="2521191" y="3706736"/>
                <a:ext cx="127000" cy="120650"/>
              </a:xfrm>
              <a:custGeom>
                <a:rect b="b" l="l" r="r" t="t"/>
                <a:pathLst>
                  <a:path extrusionOk="0" h="120650" w="127000">
                    <a:moveTo>
                      <a:pt x="131756" y="16370"/>
                    </a:moveTo>
                    <a:cubicBezTo>
                      <a:pt x="126759" y="10890"/>
                      <a:pt x="122003" y="5423"/>
                      <a:pt x="117570" y="0"/>
                    </a:cubicBezTo>
                    <a:cubicBezTo>
                      <a:pt x="40437" y="18993"/>
                      <a:pt x="11068" y="69742"/>
                      <a:pt x="0" y="102305"/>
                    </a:cubicBezTo>
                    <a:cubicBezTo>
                      <a:pt x="4515" y="108820"/>
                      <a:pt x="9322" y="115005"/>
                      <a:pt x="14332" y="120987"/>
                    </a:cubicBezTo>
                    <a:cubicBezTo>
                      <a:pt x="20079" y="95345"/>
                      <a:pt x="43059" y="33954"/>
                      <a:pt x="131756" y="16370"/>
                    </a:cubicBezTo>
                    <a:close/>
                  </a:path>
                </a:pathLst>
              </a:custGeom>
              <a:solidFill>
                <a:srgbClr val="0E003F">
                  <a:alpha val="2076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43" name="Google Shape;743;p11"/>
              <p:cNvSpPr/>
              <p:nvPr/>
            </p:nvSpPr>
            <p:spPr>
              <a:xfrm>
                <a:off x="2266372" y="3848519"/>
                <a:ext cx="152400" cy="44450"/>
              </a:xfrm>
              <a:custGeom>
                <a:rect b="b" l="l" r="r" t="t"/>
                <a:pathLst>
                  <a:path extrusionOk="0" h="44450" w="152400">
                    <a:moveTo>
                      <a:pt x="154381" y="24899"/>
                    </a:moveTo>
                    <a:cubicBezTo>
                      <a:pt x="153168" y="17965"/>
                      <a:pt x="152127" y="11126"/>
                      <a:pt x="151321" y="4477"/>
                    </a:cubicBezTo>
                    <a:cubicBezTo>
                      <a:pt x="88341" y="-9614"/>
                      <a:pt x="29845" y="12732"/>
                      <a:pt x="0" y="27667"/>
                    </a:cubicBezTo>
                    <a:cubicBezTo>
                      <a:pt x="1080" y="34402"/>
                      <a:pt x="2278" y="40964"/>
                      <a:pt x="3594" y="47352"/>
                    </a:cubicBezTo>
                    <a:cubicBezTo>
                      <a:pt x="30004" y="33585"/>
                      <a:pt x="91205" y="7836"/>
                      <a:pt x="154381" y="24899"/>
                    </a:cubicBezTo>
                    <a:close/>
                  </a:path>
                </a:pathLst>
              </a:custGeom>
              <a:solidFill>
                <a:srgbClr val="0E003F">
                  <a:alpha val="2076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44" name="Google Shape;744;p11"/>
              <p:cNvSpPr/>
              <p:nvPr/>
            </p:nvSpPr>
            <p:spPr>
              <a:xfrm>
                <a:off x="2598185" y="3770338"/>
                <a:ext cx="120650" cy="120650"/>
              </a:xfrm>
              <a:custGeom>
                <a:rect b="b" l="l" r="r" t="t"/>
                <a:pathLst>
                  <a:path extrusionOk="0" h="120650" w="120650">
                    <a:moveTo>
                      <a:pt x="123006" y="12643"/>
                    </a:moveTo>
                    <a:cubicBezTo>
                      <a:pt x="117075" y="8484"/>
                      <a:pt x="111341" y="4273"/>
                      <a:pt x="105861" y="0"/>
                    </a:cubicBezTo>
                    <a:cubicBezTo>
                      <a:pt x="94088" y="82766"/>
                      <a:pt x="33960" y="106413"/>
                      <a:pt x="0" y="113150"/>
                    </a:cubicBezTo>
                    <a:cubicBezTo>
                      <a:pt x="7150" y="118008"/>
                      <a:pt x="14364" y="122587"/>
                      <a:pt x="21590" y="126809"/>
                    </a:cubicBezTo>
                    <a:cubicBezTo>
                      <a:pt x="74639" y="111584"/>
                      <a:pt x="114140" y="67116"/>
                      <a:pt x="123006" y="12643"/>
                    </a:cubicBezTo>
                    <a:close/>
                  </a:path>
                </a:pathLst>
              </a:custGeom>
              <a:solidFill>
                <a:srgbClr val="0E003F">
                  <a:alpha val="2076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45" name="Google Shape;745;p11"/>
              <p:cNvSpPr/>
              <p:nvPr/>
            </p:nvSpPr>
            <p:spPr>
              <a:xfrm>
                <a:off x="2652008" y="3180156"/>
                <a:ext cx="76200" cy="50800"/>
              </a:xfrm>
              <a:custGeom>
                <a:rect b="b" l="l" r="r" t="t"/>
                <a:pathLst>
                  <a:path extrusionOk="0" h="50800" w="76200">
                    <a:moveTo>
                      <a:pt x="72142" y="45644"/>
                    </a:moveTo>
                    <a:cubicBezTo>
                      <a:pt x="74778" y="42291"/>
                      <a:pt x="77222" y="39008"/>
                      <a:pt x="79604" y="35757"/>
                    </a:cubicBezTo>
                    <a:cubicBezTo>
                      <a:pt x="51532" y="34462"/>
                      <a:pt x="25278" y="21499"/>
                      <a:pt x="7182" y="0"/>
                    </a:cubicBezTo>
                    <a:cubicBezTo>
                      <a:pt x="5233" y="6728"/>
                      <a:pt x="2834" y="13317"/>
                      <a:pt x="0" y="19723"/>
                    </a:cubicBezTo>
                    <a:cubicBezTo>
                      <a:pt x="19284" y="38927"/>
                      <a:pt x="44515" y="51016"/>
                      <a:pt x="71564" y="54013"/>
                    </a:cubicBezTo>
                    <a:cubicBezTo>
                      <a:pt x="72142" y="48768"/>
                      <a:pt x="72142" y="45644"/>
                      <a:pt x="72142" y="45644"/>
                    </a:cubicBezTo>
                    <a:close/>
                  </a:path>
                </a:pathLst>
              </a:custGeom>
              <a:solidFill>
                <a:srgbClr val="0E003F">
                  <a:alpha val="2076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46" name="Google Shape;746;p11"/>
              <p:cNvSpPr/>
              <p:nvPr/>
            </p:nvSpPr>
            <p:spPr>
              <a:xfrm>
                <a:off x="2571545" y="3258046"/>
                <a:ext cx="50800" cy="107950"/>
              </a:xfrm>
              <a:custGeom>
                <a:rect b="b" l="l" r="r" t="t"/>
                <a:pathLst>
                  <a:path extrusionOk="0" h="107950" w="50800">
                    <a:moveTo>
                      <a:pt x="1837" y="6845"/>
                    </a:moveTo>
                    <a:cubicBezTo>
                      <a:pt x="-1880" y="28248"/>
                      <a:pt x="64" y="50250"/>
                      <a:pt x="7476" y="70669"/>
                    </a:cubicBezTo>
                    <a:cubicBezTo>
                      <a:pt x="13368" y="85895"/>
                      <a:pt x="22548" y="99633"/>
                      <a:pt x="34362" y="110903"/>
                    </a:cubicBezTo>
                    <a:cubicBezTo>
                      <a:pt x="41351" y="108875"/>
                      <a:pt x="48227" y="106478"/>
                      <a:pt x="54961" y="103721"/>
                    </a:cubicBezTo>
                    <a:cubicBezTo>
                      <a:pt x="41758" y="93346"/>
                      <a:pt x="31537" y="79659"/>
                      <a:pt x="25339" y="64052"/>
                    </a:cubicBezTo>
                    <a:cubicBezTo>
                      <a:pt x="18134" y="43435"/>
                      <a:pt x="17206" y="21144"/>
                      <a:pt x="22672" y="0"/>
                    </a:cubicBezTo>
                    <a:cubicBezTo>
                      <a:pt x="15931" y="2863"/>
                      <a:pt x="8962" y="5153"/>
                      <a:pt x="1837" y="6845"/>
                    </a:cubicBezTo>
                    <a:close/>
                  </a:path>
                </a:pathLst>
              </a:custGeom>
              <a:solidFill>
                <a:srgbClr val="0E003F">
                  <a:alpha val="2076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47" name="Google Shape;747;p11"/>
              <p:cNvSpPr/>
              <p:nvPr/>
            </p:nvSpPr>
            <p:spPr>
              <a:xfrm>
                <a:off x="2519632" y="3269133"/>
                <a:ext cx="25400" cy="107950"/>
              </a:xfrm>
              <a:custGeom>
                <a:rect b="b" l="l" r="r" t="t"/>
                <a:pathLst>
                  <a:path extrusionOk="0" h="107950" w="25400">
                    <a:moveTo>
                      <a:pt x="11345" y="110477"/>
                    </a:moveTo>
                    <a:cubicBezTo>
                      <a:pt x="18228" y="110356"/>
                      <a:pt x="24832" y="110026"/>
                      <a:pt x="31233" y="109544"/>
                    </a:cubicBezTo>
                    <a:cubicBezTo>
                      <a:pt x="17158" y="74746"/>
                      <a:pt x="14614" y="36351"/>
                      <a:pt x="23975" y="0"/>
                    </a:cubicBezTo>
                    <a:cubicBezTo>
                      <a:pt x="17689" y="349"/>
                      <a:pt x="11358" y="406"/>
                      <a:pt x="5020" y="203"/>
                    </a:cubicBezTo>
                    <a:cubicBezTo>
                      <a:pt x="-3392" y="36816"/>
                      <a:pt x="-1198" y="75067"/>
                      <a:pt x="11345" y="110477"/>
                    </a:cubicBezTo>
                    <a:close/>
                  </a:path>
                </a:pathLst>
              </a:custGeom>
              <a:solidFill>
                <a:srgbClr val="0E003F">
                  <a:alpha val="2076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748" name="Google Shape;748;p11"/>
            <p:cNvSpPr/>
            <p:nvPr/>
          </p:nvSpPr>
          <p:spPr>
            <a:xfrm rot="-927580">
              <a:off x="2237726" y="3390882"/>
              <a:ext cx="228466" cy="178026"/>
            </a:xfrm>
            <a:prstGeom prst="roundRect">
              <a:avLst>
                <a:gd fmla="val 9653" name="adj"/>
              </a:avLst>
            </a:prstGeom>
            <a:solidFill>
              <a:srgbClr val="0E003F">
                <a:alpha val="207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gradFill>
          <a:gsLst>
            <a:gs pos="0">
              <a:srgbClr val="008391"/>
            </a:gs>
            <a:gs pos="27000">
              <a:srgbClr val="0F264C"/>
            </a:gs>
            <a:gs pos="71000">
              <a:srgbClr val="251047"/>
            </a:gs>
            <a:gs pos="100000">
              <a:srgbClr val="7D2A99"/>
            </a:gs>
          </a:gsLst>
          <a:lin ang="8100019" scaled="0"/>
        </a:gra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134983" y="23463"/>
            <a:ext cx="8836892" cy="5105957"/>
            <a:chOff x="179953" y="31280"/>
            <a:chExt cx="11780952" cy="6807035"/>
          </a:xfrm>
        </p:grpSpPr>
        <p:sp>
          <p:nvSpPr>
            <p:cNvPr id="7" name="Google Shape;7;p1"/>
            <p:cNvSpPr/>
            <p:nvPr/>
          </p:nvSpPr>
          <p:spPr>
            <a:xfrm>
              <a:off x="1068794" y="4664468"/>
              <a:ext cx="38100" cy="38100"/>
            </a:xfrm>
            <a:custGeom>
              <a:rect b="b" l="l" r="r" t="t"/>
              <a:pathLst>
                <a:path extrusionOk="0" h="38100" w="38100">
                  <a:moveTo>
                    <a:pt x="19164" y="38341"/>
                  </a:moveTo>
                  <a:cubicBezTo>
                    <a:pt x="29752" y="38345"/>
                    <a:pt x="38338" y="29765"/>
                    <a:pt x="38341" y="19177"/>
                  </a:cubicBezTo>
                  <a:cubicBezTo>
                    <a:pt x="38345" y="8589"/>
                    <a:pt x="29765" y="3"/>
                    <a:pt x="19177" y="0"/>
                  </a:cubicBezTo>
                  <a:cubicBezTo>
                    <a:pt x="8589" y="-3"/>
                    <a:pt x="3" y="8577"/>
                    <a:pt x="0" y="19164"/>
                  </a:cubicBezTo>
                  <a:cubicBezTo>
                    <a:pt x="0" y="19166"/>
                    <a:pt x="0" y="19169"/>
                    <a:pt x="0" y="19171"/>
                  </a:cubicBezTo>
                  <a:cubicBezTo>
                    <a:pt x="-3" y="29755"/>
                    <a:pt x="8574" y="38338"/>
                    <a:pt x="19158" y="38341"/>
                  </a:cubicBezTo>
                  <a:cubicBezTo>
                    <a:pt x="19160" y="38341"/>
                    <a:pt x="19162" y="38341"/>
                    <a:pt x="19164" y="38341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" name="Google Shape;8;p1"/>
            <p:cNvSpPr/>
            <p:nvPr/>
          </p:nvSpPr>
          <p:spPr>
            <a:xfrm>
              <a:off x="2077834" y="386080"/>
              <a:ext cx="50800" cy="50800"/>
            </a:xfrm>
            <a:custGeom>
              <a:rect b="b" l="l" r="r" t="t"/>
              <a:pathLst>
                <a:path extrusionOk="0" h="50800" w="50800">
                  <a:moveTo>
                    <a:pt x="52070" y="26035"/>
                  </a:moveTo>
                  <a:cubicBezTo>
                    <a:pt x="52070" y="11656"/>
                    <a:pt x="40414" y="0"/>
                    <a:pt x="26035" y="0"/>
                  </a:cubicBezTo>
                  <a:cubicBezTo>
                    <a:pt x="11656" y="0"/>
                    <a:pt x="0" y="11656"/>
                    <a:pt x="0" y="26035"/>
                  </a:cubicBezTo>
                  <a:cubicBezTo>
                    <a:pt x="0" y="40414"/>
                    <a:pt x="11656" y="52070"/>
                    <a:pt x="26035" y="52070"/>
                  </a:cubicBezTo>
                  <a:cubicBezTo>
                    <a:pt x="40396" y="52088"/>
                    <a:pt x="52052" y="40460"/>
                    <a:pt x="52070" y="26099"/>
                  </a:cubicBezTo>
                  <a:cubicBezTo>
                    <a:pt x="52070" y="26077"/>
                    <a:pt x="52070" y="26056"/>
                    <a:pt x="52070" y="26035"/>
                  </a:cubicBezTo>
                  <a:close/>
                </a:path>
              </a:pathLst>
            </a:custGeom>
            <a:solidFill>
              <a:srgbClr val="FFFFFF">
                <a:alpha val="498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" name="Google Shape;9;p1"/>
            <p:cNvSpPr/>
            <p:nvPr/>
          </p:nvSpPr>
          <p:spPr>
            <a:xfrm>
              <a:off x="2151209" y="6736518"/>
              <a:ext cx="12700" cy="12700"/>
            </a:xfrm>
            <a:custGeom>
              <a:rect b="b" l="l" r="r" t="t"/>
              <a:pathLst>
                <a:path extrusionOk="0" h="12700" w="12700">
                  <a:moveTo>
                    <a:pt x="9112" y="0"/>
                  </a:moveTo>
                  <a:cubicBezTo>
                    <a:pt x="4080" y="0"/>
                    <a:pt x="0" y="4080"/>
                    <a:pt x="0" y="9113"/>
                  </a:cubicBezTo>
                  <a:cubicBezTo>
                    <a:pt x="0" y="14145"/>
                    <a:pt x="4080" y="18225"/>
                    <a:pt x="9112" y="18225"/>
                  </a:cubicBezTo>
                  <a:cubicBezTo>
                    <a:pt x="14145" y="18225"/>
                    <a:pt x="18224" y="14146"/>
                    <a:pt x="18224" y="9113"/>
                  </a:cubicBezTo>
                  <a:cubicBezTo>
                    <a:pt x="18224" y="9110"/>
                    <a:pt x="18224" y="9109"/>
                    <a:pt x="18224" y="9106"/>
                  </a:cubicBezTo>
                  <a:cubicBezTo>
                    <a:pt x="18224" y="4077"/>
                    <a:pt x="14148" y="1"/>
                    <a:pt x="9119" y="1"/>
                  </a:cubicBezTo>
                  <a:cubicBezTo>
                    <a:pt x="9116" y="1"/>
                    <a:pt x="9114" y="1"/>
                    <a:pt x="9112" y="1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" name="Google Shape;10;p1"/>
            <p:cNvSpPr/>
            <p:nvPr/>
          </p:nvSpPr>
          <p:spPr>
            <a:xfrm>
              <a:off x="1961020" y="5477167"/>
              <a:ext cx="31750" cy="31750"/>
            </a:xfrm>
            <a:custGeom>
              <a:rect b="b" l="l" r="r" t="t"/>
              <a:pathLst>
                <a:path extrusionOk="0" h="31750" w="31750">
                  <a:moveTo>
                    <a:pt x="16065" y="0"/>
                  </a:moveTo>
                  <a:cubicBezTo>
                    <a:pt x="7193" y="0"/>
                    <a:pt x="0" y="7193"/>
                    <a:pt x="0" y="16066"/>
                  </a:cubicBezTo>
                  <a:cubicBezTo>
                    <a:pt x="0" y="24938"/>
                    <a:pt x="7193" y="32131"/>
                    <a:pt x="16065" y="32131"/>
                  </a:cubicBezTo>
                  <a:cubicBezTo>
                    <a:pt x="24938" y="32131"/>
                    <a:pt x="32131" y="24939"/>
                    <a:pt x="32131" y="16066"/>
                  </a:cubicBezTo>
                  <a:cubicBezTo>
                    <a:pt x="32131" y="7193"/>
                    <a:pt x="24938" y="0"/>
                    <a:pt x="16065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" name="Google Shape;11;p1"/>
            <p:cNvSpPr/>
            <p:nvPr/>
          </p:nvSpPr>
          <p:spPr>
            <a:xfrm>
              <a:off x="2037080" y="6555302"/>
              <a:ext cx="6350" cy="6350"/>
            </a:xfrm>
            <a:custGeom>
              <a:rect b="b" l="l" r="r" t="t"/>
              <a:pathLst>
                <a:path extrusionOk="0" h="6350" w="6350">
                  <a:moveTo>
                    <a:pt x="5810" y="0"/>
                  </a:moveTo>
                  <a:cubicBezTo>
                    <a:pt x="2601" y="0"/>
                    <a:pt x="0" y="2601"/>
                    <a:pt x="0" y="5810"/>
                  </a:cubicBezTo>
                  <a:cubicBezTo>
                    <a:pt x="0" y="9020"/>
                    <a:pt x="2601" y="11621"/>
                    <a:pt x="5810" y="11621"/>
                  </a:cubicBezTo>
                  <a:cubicBezTo>
                    <a:pt x="9019" y="11621"/>
                    <a:pt x="11621" y="9020"/>
                    <a:pt x="11621" y="5810"/>
                  </a:cubicBezTo>
                  <a:cubicBezTo>
                    <a:pt x="11621" y="2601"/>
                    <a:pt x="9019" y="0"/>
                    <a:pt x="5810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" name="Google Shape;12;p1"/>
            <p:cNvSpPr/>
            <p:nvPr/>
          </p:nvSpPr>
          <p:spPr>
            <a:xfrm>
              <a:off x="1974679" y="4063314"/>
              <a:ext cx="19050" cy="19050"/>
            </a:xfrm>
            <a:custGeom>
              <a:rect b="b" l="l" r="r" t="t"/>
              <a:pathLst>
                <a:path extrusionOk="0" h="19050" w="19050">
                  <a:moveTo>
                    <a:pt x="11373" y="0"/>
                  </a:moveTo>
                  <a:cubicBezTo>
                    <a:pt x="5095" y="-3"/>
                    <a:pt x="3" y="5083"/>
                    <a:pt x="0" y="11360"/>
                  </a:cubicBezTo>
                  <a:cubicBezTo>
                    <a:pt x="-3" y="17638"/>
                    <a:pt x="5083" y="22730"/>
                    <a:pt x="11360" y="22733"/>
                  </a:cubicBezTo>
                  <a:cubicBezTo>
                    <a:pt x="17638" y="22737"/>
                    <a:pt x="22729" y="17650"/>
                    <a:pt x="22733" y="11373"/>
                  </a:cubicBezTo>
                  <a:cubicBezTo>
                    <a:pt x="22733" y="11369"/>
                    <a:pt x="22733" y="11364"/>
                    <a:pt x="22733" y="11360"/>
                  </a:cubicBezTo>
                  <a:cubicBezTo>
                    <a:pt x="22733" y="5086"/>
                    <a:pt x="17647" y="0"/>
                    <a:pt x="11373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" name="Google Shape;13;p1"/>
            <p:cNvSpPr/>
            <p:nvPr/>
          </p:nvSpPr>
          <p:spPr>
            <a:xfrm>
              <a:off x="2573350" y="4374623"/>
              <a:ext cx="38100" cy="38100"/>
            </a:xfrm>
            <a:custGeom>
              <a:rect b="b" l="l" r="r" t="t"/>
              <a:pathLst>
                <a:path extrusionOk="0" h="38100" w="38100">
                  <a:moveTo>
                    <a:pt x="20955" y="0"/>
                  </a:moveTo>
                  <a:cubicBezTo>
                    <a:pt x="9382" y="0"/>
                    <a:pt x="0" y="9382"/>
                    <a:pt x="0" y="20955"/>
                  </a:cubicBezTo>
                  <a:cubicBezTo>
                    <a:pt x="0" y="32528"/>
                    <a:pt x="9382" y="41910"/>
                    <a:pt x="20955" y="41910"/>
                  </a:cubicBezTo>
                  <a:cubicBezTo>
                    <a:pt x="32528" y="41910"/>
                    <a:pt x="41910" y="32528"/>
                    <a:pt x="41910" y="20955"/>
                  </a:cubicBezTo>
                  <a:cubicBezTo>
                    <a:pt x="41910" y="9382"/>
                    <a:pt x="32528" y="0"/>
                    <a:pt x="20955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14;p1"/>
            <p:cNvSpPr/>
            <p:nvPr/>
          </p:nvSpPr>
          <p:spPr>
            <a:xfrm>
              <a:off x="2497664" y="5861793"/>
              <a:ext cx="44450" cy="44450"/>
            </a:xfrm>
            <a:custGeom>
              <a:rect b="b" l="l" r="r" t="t"/>
              <a:pathLst>
                <a:path extrusionOk="0" h="44450" w="44450">
                  <a:moveTo>
                    <a:pt x="23495" y="0"/>
                  </a:moveTo>
                  <a:cubicBezTo>
                    <a:pt x="10519" y="0"/>
                    <a:pt x="0" y="10519"/>
                    <a:pt x="0" y="23495"/>
                  </a:cubicBezTo>
                  <a:cubicBezTo>
                    <a:pt x="0" y="36471"/>
                    <a:pt x="10519" y="46990"/>
                    <a:pt x="23495" y="46990"/>
                  </a:cubicBezTo>
                  <a:cubicBezTo>
                    <a:pt x="36471" y="46990"/>
                    <a:pt x="46990" y="36471"/>
                    <a:pt x="46990" y="23495"/>
                  </a:cubicBezTo>
                  <a:cubicBezTo>
                    <a:pt x="46990" y="10519"/>
                    <a:pt x="36471" y="0"/>
                    <a:pt x="2349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Google Shape;15;p1"/>
            <p:cNvSpPr/>
            <p:nvPr/>
          </p:nvSpPr>
          <p:spPr>
            <a:xfrm>
              <a:off x="2523972" y="4236904"/>
              <a:ext cx="19050" cy="19050"/>
            </a:xfrm>
            <a:custGeom>
              <a:rect b="b" l="l" r="r" t="t"/>
              <a:pathLst>
                <a:path extrusionOk="0" h="19050" w="19050">
                  <a:moveTo>
                    <a:pt x="20536" y="10268"/>
                  </a:moveTo>
                  <a:cubicBezTo>
                    <a:pt x="20536" y="4597"/>
                    <a:pt x="15939" y="0"/>
                    <a:pt x="10268" y="0"/>
                  </a:cubicBezTo>
                  <a:cubicBezTo>
                    <a:pt x="4597" y="0"/>
                    <a:pt x="0" y="4597"/>
                    <a:pt x="0" y="10268"/>
                  </a:cubicBezTo>
                  <a:cubicBezTo>
                    <a:pt x="0" y="15939"/>
                    <a:pt x="4597" y="20536"/>
                    <a:pt x="10268" y="20536"/>
                  </a:cubicBezTo>
                  <a:cubicBezTo>
                    <a:pt x="15935" y="20539"/>
                    <a:pt x="20532" y="15948"/>
                    <a:pt x="20536" y="10281"/>
                  </a:cubicBezTo>
                  <a:cubicBezTo>
                    <a:pt x="20536" y="10277"/>
                    <a:pt x="20536" y="10272"/>
                    <a:pt x="20536" y="10268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Google Shape;16;p1"/>
            <p:cNvSpPr/>
            <p:nvPr/>
          </p:nvSpPr>
          <p:spPr>
            <a:xfrm>
              <a:off x="1880813" y="2823705"/>
              <a:ext cx="57150" cy="57150"/>
            </a:xfrm>
            <a:custGeom>
              <a:rect b="b" l="l" r="r" t="t"/>
              <a:pathLst>
                <a:path extrusionOk="0" h="57150" w="57150">
                  <a:moveTo>
                    <a:pt x="30378" y="0"/>
                  </a:moveTo>
                  <a:cubicBezTo>
                    <a:pt x="13601" y="0"/>
                    <a:pt x="0" y="13601"/>
                    <a:pt x="0" y="30378"/>
                  </a:cubicBezTo>
                  <a:cubicBezTo>
                    <a:pt x="0" y="47156"/>
                    <a:pt x="13601" y="60757"/>
                    <a:pt x="30378" y="60757"/>
                  </a:cubicBezTo>
                  <a:cubicBezTo>
                    <a:pt x="47156" y="60757"/>
                    <a:pt x="60757" y="47156"/>
                    <a:pt x="60757" y="30378"/>
                  </a:cubicBezTo>
                  <a:cubicBezTo>
                    <a:pt x="60760" y="13604"/>
                    <a:pt x="47165" y="3"/>
                    <a:pt x="30391" y="0"/>
                  </a:cubicBezTo>
                  <a:cubicBezTo>
                    <a:pt x="30387" y="0"/>
                    <a:pt x="30382" y="0"/>
                    <a:pt x="30378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" name="Google Shape;17;p1"/>
            <p:cNvSpPr/>
            <p:nvPr/>
          </p:nvSpPr>
          <p:spPr>
            <a:xfrm>
              <a:off x="2230050" y="5166030"/>
              <a:ext cx="38100" cy="38100"/>
            </a:xfrm>
            <a:custGeom>
              <a:rect b="b" l="l" r="r" t="t"/>
              <a:pathLst>
                <a:path extrusionOk="0" h="38100" w="38100">
                  <a:moveTo>
                    <a:pt x="0" y="21361"/>
                  </a:moveTo>
                  <a:cubicBezTo>
                    <a:pt x="3" y="33156"/>
                    <a:pt x="9567" y="42714"/>
                    <a:pt x="21361" y="42710"/>
                  </a:cubicBezTo>
                  <a:cubicBezTo>
                    <a:pt x="33156" y="42707"/>
                    <a:pt x="42714" y="33143"/>
                    <a:pt x="42710" y="21349"/>
                  </a:cubicBezTo>
                  <a:cubicBezTo>
                    <a:pt x="42707" y="9554"/>
                    <a:pt x="33143" y="-3"/>
                    <a:pt x="21349" y="0"/>
                  </a:cubicBezTo>
                  <a:cubicBezTo>
                    <a:pt x="9558" y="0"/>
                    <a:pt x="0" y="9558"/>
                    <a:pt x="0" y="21349"/>
                  </a:cubicBezTo>
                  <a:cubicBezTo>
                    <a:pt x="0" y="21353"/>
                    <a:pt x="0" y="21357"/>
                    <a:pt x="0" y="21361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" name="Google Shape;18;p1"/>
            <p:cNvSpPr/>
            <p:nvPr/>
          </p:nvSpPr>
          <p:spPr>
            <a:xfrm>
              <a:off x="2693422" y="3646126"/>
              <a:ext cx="31750" cy="31750"/>
            </a:xfrm>
            <a:custGeom>
              <a:rect b="b" l="l" r="r" t="t"/>
              <a:pathLst>
                <a:path extrusionOk="0" h="31750" w="31750">
                  <a:moveTo>
                    <a:pt x="16123" y="0"/>
                  </a:moveTo>
                  <a:cubicBezTo>
                    <a:pt x="7215" y="3"/>
                    <a:pt x="-3" y="7227"/>
                    <a:pt x="0" y="16135"/>
                  </a:cubicBezTo>
                  <a:cubicBezTo>
                    <a:pt x="3" y="25043"/>
                    <a:pt x="7227" y="32262"/>
                    <a:pt x="16135" y="32258"/>
                  </a:cubicBezTo>
                  <a:cubicBezTo>
                    <a:pt x="25041" y="32255"/>
                    <a:pt x="32258" y="25035"/>
                    <a:pt x="32258" y="16129"/>
                  </a:cubicBezTo>
                  <a:cubicBezTo>
                    <a:pt x="32258" y="7221"/>
                    <a:pt x="25037" y="0"/>
                    <a:pt x="16129" y="0"/>
                  </a:cubicBezTo>
                  <a:cubicBezTo>
                    <a:pt x="16127" y="0"/>
                    <a:pt x="16125" y="0"/>
                    <a:pt x="16122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19;p1"/>
            <p:cNvSpPr/>
            <p:nvPr/>
          </p:nvSpPr>
          <p:spPr>
            <a:xfrm>
              <a:off x="2347532" y="5662600"/>
              <a:ext cx="25400" cy="25400"/>
            </a:xfrm>
            <a:custGeom>
              <a:rect b="b" l="l" r="r" t="t"/>
              <a:pathLst>
                <a:path extrusionOk="0" h="25400" w="25400">
                  <a:moveTo>
                    <a:pt x="12700" y="0"/>
                  </a:moveTo>
                  <a:cubicBezTo>
                    <a:pt x="5686" y="0"/>
                    <a:pt x="0" y="5686"/>
                    <a:pt x="0" y="12700"/>
                  </a:cubicBezTo>
                  <a:cubicBezTo>
                    <a:pt x="0" y="19714"/>
                    <a:pt x="5686" y="25400"/>
                    <a:pt x="12700" y="25400"/>
                  </a:cubicBezTo>
                  <a:cubicBezTo>
                    <a:pt x="19714" y="25400"/>
                    <a:pt x="25400" y="19714"/>
                    <a:pt x="25400" y="12700"/>
                  </a:cubicBezTo>
                  <a:cubicBezTo>
                    <a:pt x="25400" y="5686"/>
                    <a:pt x="19714" y="0"/>
                    <a:pt x="12700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" name="Google Shape;20;p1"/>
            <p:cNvSpPr/>
            <p:nvPr/>
          </p:nvSpPr>
          <p:spPr>
            <a:xfrm>
              <a:off x="2285111" y="6760687"/>
              <a:ext cx="25400" cy="25400"/>
            </a:xfrm>
            <a:custGeom>
              <a:rect b="b" l="l" r="r" t="t"/>
              <a:pathLst>
                <a:path extrusionOk="0" h="25400" w="25400">
                  <a:moveTo>
                    <a:pt x="13684" y="0"/>
                  </a:moveTo>
                  <a:cubicBezTo>
                    <a:pt x="6127" y="0"/>
                    <a:pt x="0" y="6127"/>
                    <a:pt x="0" y="13684"/>
                  </a:cubicBezTo>
                  <a:cubicBezTo>
                    <a:pt x="0" y="21242"/>
                    <a:pt x="6127" y="27369"/>
                    <a:pt x="13684" y="27369"/>
                  </a:cubicBezTo>
                  <a:cubicBezTo>
                    <a:pt x="21242" y="27369"/>
                    <a:pt x="27368" y="21242"/>
                    <a:pt x="27368" y="13684"/>
                  </a:cubicBezTo>
                  <a:cubicBezTo>
                    <a:pt x="27368" y="6127"/>
                    <a:pt x="21242" y="0"/>
                    <a:pt x="13684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" name="Google Shape;21;p1"/>
            <p:cNvSpPr/>
            <p:nvPr/>
          </p:nvSpPr>
          <p:spPr>
            <a:xfrm>
              <a:off x="2355717" y="2085683"/>
              <a:ext cx="57150" cy="57150"/>
            </a:xfrm>
            <a:custGeom>
              <a:rect b="b" l="l" r="r" t="t"/>
              <a:pathLst>
                <a:path extrusionOk="0" h="57150" w="57150">
                  <a:moveTo>
                    <a:pt x="30728" y="0"/>
                  </a:moveTo>
                  <a:cubicBezTo>
                    <a:pt x="13757" y="0"/>
                    <a:pt x="0" y="13757"/>
                    <a:pt x="0" y="30728"/>
                  </a:cubicBezTo>
                  <a:cubicBezTo>
                    <a:pt x="0" y="47698"/>
                    <a:pt x="13757" y="61455"/>
                    <a:pt x="30728" y="61455"/>
                  </a:cubicBezTo>
                  <a:cubicBezTo>
                    <a:pt x="47698" y="61455"/>
                    <a:pt x="61455" y="47698"/>
                    <a:pt x="61455" y="30728"/>
                  </a:cubicBezTo>
                  <a:cubicBezTo>
                    <a:pt x="61459" y="13761"/>
                    <a:pt x="47707" y="3"/>
                    <a:pt x="30740" y="0"/>
                  </a:cubicBezTo>
                  <a:cubicBezTo>
                    <a:pt x="30736" y="0"/>
                    <a:pt x="30732" y="0"/>
                    <a:pt x="30727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" name="Google Shape;22;p1"/>
            <p:cNvSpPr/>
            <p:nvPr/>
          </p:nvSpPr>
          <p:spPr>
            <a:xfrm>
              <a:off x="2726099" y="5620341"/>
              <a:ext cx="38100" cy="38100"/>
            </a:xfrm>
            <a:custGeom>
              <a:rect b="b" l="l" r="r" t="t"/>
              <a:pathLst>
                <a:path extrusionOk="0" h="38100" w="38100">
                  <a:moveTo>
                    <a:pt x="20758" y="0"/>
                  </a:moveTo>
                  <a:cubicBezTo>
                    <a:pt x="9294" y="0"/>
                    <a:pt x="0" y="9294"/>
                    <a:pt x="0" y="20758"/>
                  </a:cubicBezTo>
                  <a:cubicBezTo>
                    <a:pt x="0" y="32222"/>
                    <a:pt x="9294" y="41516"/>
                    <a:pt x="20758" y="41516"/>
                  </a:cubicBezTo>
                  <a:cubicBezTo>
                    <a:pt x="32223" y="41516"/>
                    <a:pt x="41516" y="32222"/>
                    <a:pt x="41516" y="20758"/>
                  </a:cubicBezTo>
                  <a:cubicBezTo>
                    <a:pt x="41516" y="20756"/>
                    <a:pt x="41516" y="20754"/>
                    <a:pt x="41516" y="20752"/>
                  </a:cubicBezTo>
                  <a:cubicBezTo>
                    <a:pt x="41520" y="9294"/>
                    <a:pt x="32235" y="3"/>
                    <a:pt x="20777" y="0"/>
                  </a:cubicBezTo>
                  <a:cubicBezTo>
                    <a:pt x="20771" y="0"/>
                    <a:pt x="20765" y="0"/>
                    <a:pt x="20758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" name="Google Shape;23;p1"/>
            <p:cNvSpPr/>
            <p:nvPr/>
          </p:nvSpPr>
          <p:spPr>
            <a:xfrm>
              <a:off x="2411927" y="1760391"/>
              <a:ext cx="31750" cy="31750"/>
            </a:xfrm>
            <a:custGeom>
              <a:rect b="b" l="l" r="r" t="t"/>
              <a:pathLst>
                <a:path extrusionOk="0" h="31750" w="31750">
                  <a:moveTo>
                    <a:pt x="35217" y="17609"/>
                  </a:moveTo>
                  <a:cubicBezTo>
                    <a:pt x="35217" y="7884"/>
                    <a:pt x="27334" y="0"/>
                    <a:pt x="17609" y="0"/>
                  </a:cubicBezTo>
                  <a:cubicBezTo>
                    <a:pt x="7884" y="0"/>
                    <a:pt x="0" y="7884"/>
                    <a:pt x="0" y="17609"/>
                  </a:cubicBezTo>
                  <a:cubicBezTo>
                    <a:pt x="0" y="27334"/>
                    <a:pt x="7884" y="35217"/>
                    <a:pt x="17609" y="35217"/>
                  </a:cubicBezTo>
                  <a:cubicBezTo>
                    <a:pt x="27334" y="35217"/>
                    <a:pt x="35217" y="27334"/>
                    <a:pt x="35217" y="17609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" name="Google Shape;24;p1"/>
            <p:cNvSpPr/>
            <p:nvPr/>
          </p:nvSpPr>
          <p:spPr>
            <a:xfrm>
              <a:off x="1255230" y="5007401"/>
              <a:ext cx="44450" cy="44450"/>
            </a:xfrm>
            <a:custGeom>
              <a:rect b="b" l="l" r="r" t="t"/>
              <a:pathLst>
                <a:path extrusionOk="0" h="44450" w="44450">
                  <a:moveTo>
                    <a:pt x="25260" y="0"/>
                  </a:moveTo>
                  <a:cubicBezTo>
                    <a:pt x="11309" y="0"/>
                    <a:pt x="0" y="11309"/>
                    <a:pt x="0" y="25260"/>
                  </a:cubicBezTo>
                  <a:cubicBezTo>
                    <a:pt x="0" y="39211"/>
                    <a:pt x="11309" y="50521"/>
                    <a:pt x="25260" y="50521"/>
                  </a:cubicBezTo>
                  <a:cubicBezTo>
                    <a:pt x="39211" y="50521"/>
                    <a:pt x="50521" y="39212"/>
                    <a:pt x="50521" y="25260"/>
                  </a:cubicBezTo>
                  <a:cubicBezTo>
                    <a:pt x="50528" y="11317"/>
                    <a:pt x="39229" y="7"/>
                    <a:pt x="25286" y="0"/>
                  </a:cubicBezTo>
                  <a:cubicBezTo>
                    <a:pt x="25277" y="0"/>
                    <a:pt x="25269" y="0"/>
                    <a:pt x="25260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" name="Google Shape;25;p1"/>
            <p:cNvSpPr/>
            <p:nvPr/>
          </p:nvSpPr>
          <p:spPr>
            <a:xfrm>
              <a:off x="1263783" y="5356276"/>
              <a:ext cx="19050" cy="19050"/>
            </a:xfrm>
            <a:custGeom>
              <a:rect b="b" l="l" r="r" t="t"/>
              <a:pathLst>
                <a:path extrusionOk="0" h="19050" w="19050">
                  <a:moveTo>
                    <a:pt x="9760" y="0"/>
                  </a:moveTo>
                  <a:cubicBezTo>
                    <a:pt x="4373" y="-3"/>
                    <a:pt x="3" y="4361"/>
                    <a:pt x="0" y="9747"/>
                  </a:cubicBezTo>
                  <a:cubicBezTo>
                    <a:pt x="-3" y="15134"/>
                    <a:pt x="4360" y="19503"/>
                    <a:pt x="9747" y="19507"/>
                  </a:cubicBezTo>
                  <a:cubicBezTo>
                    <a:pt x="15134" y="19510"/>
                    <a:pt x="19504" y="15146"/>
                    <a:pt x="19507" y="9760"/>
                  </a:cubicBezTo>
                  <a:cubicBezTo>
                    <a:pt x="19507" y="9756"/>
                    <a:pt x="19507" y="9751"/>
                    <a:pt x="19507" y="9747"/>
                  </a:cubicBezTo>
                  <a:cubicBezTo>
                    <a:pt x="19504" y="4365"/>
                    <a:pt x="15142" y="3"/>
                    <a:pt x="9760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" name="Google Shape;26;p1"/>
            <p:cNvSpPr/>
            <p:nvPr/>
          </p:nvSpPr>
          <p:spPr>
            <a:xfrm>
              <a:off x="1334351" y="4931766"/>
              <a:ext cx="25400" cy="25400"/>
            </a:xfrm>
            <a:custGeom>
              <a:rect b="b" l="l" r="r" t="t"/>
              <a:pathLst>
                <a:path extrusionOk="0" h="25400" w="25400">
                  <a:moveTo>
                    <a:pt x="13202" y="0"/>
                  </a:moveTo>
                  <a:cubicBezTo>
                    <a:pt x="5911" y="0"/>
                    <a:pt x="0" y="5910"/>
                    <a:pt x="0" y="13202"/>
                  </a:cubicBezTo>
                  <a:cubicBezTo>
                    <a:pt x="0" y="20493"/>
                    <a:pt x="5911" y="26403"/>
                    <a:pt x="13202" y="26403"/>
                  </a:cubicBezTo>
                  <a:cubicBezTo>
                    <a:pt x="20493" y="26403"/>
                    <a:pt x="26403" y="20493"/>
                    <a:pt x="26403" y="13202"/>
                  </a:cubicBezTo>
                  <a:cubicBezTo>
                    <a:pt x="26403" y="5910"/>
                    <a:pt x="20493" y="0"/>
                    <a:pt x="13202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" name="Google Shape;27;p1"/>
            <p:cNvSpPr/>
            <p:nvPr/>
          </p:nvSpPr>
          <p:spPr>
            <a:xfrm>
              <a:off x="1231817" y="6471920"/>
              <a:ext cx="6350" cy="6350"/>
            </a:xfrm>
            <a:custGeom>
              <a:rect b="b" l="l" r="r" t="t"/>
              <a:pathLst>
                <a:path extrusionOk="0" h="6350" w="6350">
                  <a:moveTo>
                    <a:pt x="4445" y="0"/>
                  </a:moveTo>
                  <a:cubicBezTo>
                    <a:pt x="1990" y="0"/>
                    <a:pt x="0" y="1990"/>
                    <a:pt x="0" y="4445"/>
                  </a:cubicBezTo>
                  <a:cubicBezTo>
                    <a:pt x="0" y="6900"/>
                    <a:pt x="1990" y="8890"/>
                    <a:pt x="4445" y="8890"/>
                  </a:cubicBezTo>
                  <a:cubicBezTo>
                    <a:pt x="6900" y="8890"/>
                    <a:pt x="8890" y="6900"/>
                    <a:pt x="8890" y="4445"/>
                  </a:cubicBezTo>
                  <a:cubicBezTo>
                    <a:pt x="8890" y="1990"/>
                    <a:pt x="6900" y="0"/>
                    <a:pt x="4445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" name="Google Shape;28;p1"/>
            <p:cNvSpPr/>
            <p:nvPr/>
          </p:nvSpPr>
          <p:spPr>
            <a:xfrm>
              <a:off x="1340218" y="2842349"/>
              <a:ext cx="19050" cy="19050"/>
            </a:xfrm>
            <a:custGeom>
              <a:rect b="b" l="l" r="r" t="t"/>
              <a:pathLst>
                <a:path extrusionOk="0" h="19050" w="19050">
                  <a:moveTo>
                    <a:pt x="12529" y="0"/>
                  </a:moveTo>
                  <a:cubicBezTo>
                    <a:pt x="5616" y="-7"/>
                    <a:pt x="7" y="5591"/>
                    <a:pt x="0" y="12503"/>
                  </a:cubicBezTo>
                  <a:cubicBezTo>
                    <a:pt x="-7" y="19416"/>
                    <a:pt x="5591" y="25025"/>
                    <a:pt x="12503" y="25032"/>
                  </a:cubicBezTo>
                  <a:cubicBezTo>
                    <a:pt x="19415" y="25039"/>
                    <a:pt x="25025" y="19441"/>
                    <a:pt x="25032" y="12529"/>
                  </a:cubicBezTo>
                  <a:cubicBezTo>
                    <a:pt x="25032" y="12524"/>
                    <a:pt x="25032" y="12520"/>
                    <a:pt x="25032" y="12516"/>
                  </a:cubicBezTo>
                  <a:cubicBezTo>
                    <a:pt x="25035" y="5607"/>
                    <a:pt x="19437" y="3"/>
                    <a:pt x="12529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" name="Google Shape;29;p1"/>
            <p:cNvSpPr/>
            <p:nvPr/>
          </p:nvSpPr>
          <p:spPr>
            <a:xfrm>
              <a:off x="1105541" y="5653050"/>
              <a:ext cx="38100" cy="38100"/>
            </a:xfrm>
            <a:custGeom>
              <a:rect b="b" l="l" r="r" t="t"/>
              <a:pathLst>
                <a:path extrusionOk="0" h="38100" w="38100">
                  <a:moveTo>
                    <a:pt x="43625" y="21818"/>
                  </a:moveTo>
                  <a:cubicBezTo>
                    <a:pt x="43628" y="9772"/>
                    <a:pt x="33865" y="3"/>
                    <a:pt x="21819" y="0"/>
                  </a:cubicBezTo>
                  <a:cubicBezTo>
                    <a:pt x="9772" y="-3"/>
                    <a:pt x="4" y="9759"/>
                    <a:pt x="0" y="21806"/>
                  </a:cubicBezTo>
                  <a:cubicBezTo>
                    <a:pt x="-3" y="33853"/>
                    <a:pt x="9759" y="43621"/>
                    <a:pt x="21806" y="43624"/>
                  </a:cubicBezTo>
                  <a:cubicBezTo>
                    <a:pt x="21808" y="43624"/>
                    <a:pt x="21810" y="43624"/>
                    <a:pt x="21812" y="43624"/>
                  </a:cubicBezTo>
                  <a:cubicBezTo>
                    <a:pt x="33855" y="43628"/>
                    <a:pt x="43621" y="33868"/>
                    <a:pt x="43625" y="21825"/>
                  </a:cubicBezTo>
                  <a:cubicBezTo>
                    <a:pt x="43625" y="21823"/>
                    <a:pt x="43625" y="21821"/>
                    <a:pt x="43625" y="21819"/>
                  </a:cubicBezTo>
                  <a:close/>
                </a:path>
              </a:pathLst>
            </a:custGeom>
            <a:solidFill>
              <a:srgbClr val="FFFFFF">
                <a:alpha val="498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" name="Google Shape;30;p1"/>
            <p:cNvSpPr/>
            <p:nvPr/>
          </p:nvSpPr>
          <p:spPr>
            <a:xfrm>
              <a:off x="1162025" y="2338070"/>
              <a:ext cx="63500" cy="63500"/>
            </a:xfrm>
            <a:custGeom>
              <a:rect b="b" l="l" r="r" t="t"/>
              <a:pathLst>
                <a:path extrusionOk="0" h="63500" w="63500">
                  <a:moveTo>
                    <a:pt x="32106" y="0"/>
                  </a:moveTo>
                  <a:cubicBezTo>
                    <a:pt x="14374" y="0"/>
                    <a:pt x="0" y="14374"/>
                    <a:pt x="0" y="32106"/>
                  </a:cubicBezTo>
                  <a:cubicBezTo>
                    <a:pt x="0" y="49837"/>
                    <a:pt x="14374" y="64211"/>
                    <a:pt x="32106" y="64211"/>
                  </a:cubicBezTo>
                  <a:cubicBezTo>
                    <a:pt x="49837" y="64211"/>
                    <a:pt x="64211" y="49837"/>
                    <a:pt x="64211" y="32106"/>
                  </a:cubicBezTo>
                  <a:cubicBezTo>
                    <a:pt x="64211" y="32103"/>
                    <a:pt x="64211" y="32101"/>
                    <a:pt x="64211" y="32099"/>
                  </a:cubicBezTo>
                  <a:cubicBezTo>
                    <a:pt x="64215" y="14375"/>
                    <a:pt x="49849" y="3"/>
                    <a:pt x="32125" y="0"/>
                  </a:cubicBezTo>
                  <a:cubicBezTo>
                    <a:pt x="32118" y="0"/>
                    <a:pt x="32112" y="0"/>
                    <a:pt x="32106" y="0"/>
                  </a:cubicBezTo>
                  <a:close/>
                </a:path>
              </a:pathLst>
            </a:custGeom>
            <a:solidFill>
              <a:srgbClr val="FFFFFF">
                <a:alpha val="498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" name="Google Shape;31;p1"/>
            <p:cNvSpPr/>
            <p:nvPr/>
          </p:nvSpPr>
          <p:spPr>
            <a:xfrm>
              <a:off x="1072140" y="2474252"/>
              <a:ext cx="31750" cy="31750"/>
            </a:xfrm>
            <a:custGeom>
              <a:rect b="b" l="l" r="r" t="t"/>
              <a:pathLst>
                <a:path extrusionOk="0" h="31750" w="31750">
                  <a:moveTo>
                    <a:pt x="16415" y="32842"/>
                  </a:moveTo>
                  <a:cubicBezTo>
                    <a:pt x="25484" y="32846"/>
                    <a:pt x="32839" y="25497"/>
                    <a:pt x="32842" y="16427"/>
                  </a:cubicBezTo>
                  <a:cubicBezTo>
                    <a:pt x="32846" y="7358"/>
                    <a:pt x="25497" y="3"/>
                    <a:pt x="16427" y="0"/>
                  </a:cubicBezTo>
                  <a:cubicBezTo>
                    <a:pt x="7358" y="-3"/>
                    <a:pt x="4" y="7346"/>
                    <a:pt x="0" y="16415"/>
                  </a:cubicBezTo>
                  <a:cubicBezTo>
                    <a:pt x="0" y="16417"/>
                    <a:pt x="0" y="16419"/>
                    <a:pt x="0" y="16421"/>
                  </a:cubicBezTo>
                  <a:cubicBezTo>
                    <a:pt x="-3" y="25487"/>
                    <a:pt x="7343" y="32839"/>
                    <a:pt x="16408" y="32842"/>
                  </a:cubicBezTo>
                  <a:cubicBezTo>
                    <a:pt x="16411" y="32842"/>
                    <a:pt x="16413" y="32842"/>
                    <a:pt x="16415" y="32842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" name="Google Shape;32;p1"/>
            <p:cNvSpPr/>
            <p:nvPr/>
          </p:nvSpPr>
          <p:spPr>
            <a:xfrm>
              <a:off x="1121016" y="6391853"/>
              <a:ext cx="25400" cy="25400"/>
            </a:xfrm>
            <a:custGeom>
              <a:rect b="b" l="l" r="r" t="t"/>
              <a:pathLst>
                <a:path extrusionOk="0" h="25400" w="25400">
                  <a:moveTo>
                    <a:pt x="15291" y="0"/>
                  </a:moveTo>
                  <a:cubicBezTo>
                    <a:pt x="6842" y="3"/>
                    <a:pt x="-3" y="6855"/>
                    <a:pt x="0" y="15303"/>
                  </a:cubicBezTo>
                  <a:cubicBezTo>
                    <a:pt x="3" y="23752"/>
                    <a:pt x="6855" y="30598"/>
                    <a:pt x="15304" y="30594"/>
                  </a:cubicBezTo>
                  <a:cubicBezTo>
                    <a:pt x="23749" y="30591"/>
                    <a:pt x="30594" y="23743"/>
                    <a:pt x="30594" y="15297"/>
                  </a:cubicBezTo>
                  <a:cubicBezTo>
                    <a:pt x="30598" y="6852"/>
                    <a:pt x="23755" y="3"/>
                    <a:pt x="15310" y="0"/>
                  </a:cubicBezTo>
                  <a:cubicBezTo>
                    <a:pt x="15304" y="0"/>
                    <a:pt x="15297" y="0"/>
                    <a:pt x="15291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" name="Google Shape;33;p1"/>
            <p:cNvSpPr/>
            <p:nvPr/>
          </p:nvSpPr>
          <p:spPr>
            <a:xfrm>
              <a:off x="1800434" y="6718503"/>
              <a:ext cx="25400" cy="25400"/>
            </a:xfrm>
            <a:custGeom>
              <a:rect b="b" l="l" r="r" t="t"/>
              <a:pathLst>
                <a:path extrusionOk="0" h="25400" w="25400">
                  <a:moveTo>
                    <a:pt x="14072" y="0"/>
                  </a:moveTo>
                  <a:cubicBezTo>
                    <a:pt x="6300" y="0"/>
                    <a:pt x="0" y="6300"/>
                    <a:pt x="0" y="14071"/>
                  </a:cubicBezTo>
                  <a:cubicBezTo>
                    <a:pt x="0" y="21843"/>
                    <a:pt x="6300" y="28142"/>
                    <a:pt x="14072" y="28142"/>
                  </a:cubicBezTo>
                  <a:cubicBezTo>
                    <a:pt x="21843" y="28142"/>
                    <a:pt x="28143" y="21842"/>
                    <a:pt x="28143" y="14071"/>
                  </a:cubicBezTo>
                  <a:cubicBezTo>
                    <a:pt x="28143" y="6300"/>
                    <a:pt x="21843" y="0"/>
                    <a:pt x="14072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" name="Google Shape;34;p1"/>
            <p:cNvSpPr/>
            <p:nvPr/>
          </p:nvSpPr>
          <p:spPr>
            <a:xfrm>
              <a:off x="1729626" y="3556152"/>
              <a:ext cx="44450" cy="44450"/>
            </a:xfrm>
            <a:custGeom>
              <a:rect b="b" l="l" r="r" t="t"/>
              <a:pathLst>
                <a:path extrusionOk="0" h="44450" w="44450">
                  <a:moveTo>
                    <a:pt x="24130" y="0"/>
                  </a:moveTo>
                  <a:cubicBezTo>
                    <a:pt x="10803" y="0"/>
                    <a:pt x="0" y="10803"/>
                    <a:pt x="0" y="24130"/>
                  </a:cubicBezTo>
                  <a:cubicBezTo>
                    <a:pt x="0" y="37457"/>
                    <a:pt x="10803" y="48260"/>
                    <a:pt x="24130" y="48260"/>
                  </a:cubicBezTo>
                  <a:cubicBezTo>
                    <a:pt x="37457" y="48260"/>
                    <a:pt x="48260" y="37457"/>
                    <a:pt x="48260" y="24130"/>
                  </a:cubicBezTo>
                  <a:cubicBezTo>
                    <a:pt x="48260" y="10803"/>
                    <a:pt x="37456" y="0"/>
                    <a:pt x="24130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" name="Google Shape;35;p1"/>
            <p:cNvSpPr/>
            <p:nvPr/>
          </p:nvSpPr>
          <p:spPr>
            <a:xfrm>
              <a:off x="1706347" y="6064517"/>
              <a:ext cx="19050" cy="19050"/>
            </a:xfrm>
            <a:custGeom>
              <a:rect b="b" l="l" r="r" t="t"/>
              <a:pathLst>
                <a:path extrusionOk="0" h="19050" w="19050">
                  <a:moveTo>
                    <a:pt x="10458" y="0"/>
                  </a:moveTo>
                  <a:cubicBezTo>
                    <a:pt x="4682" y="0"/>
                    <a:pt x="0" y="4682"/>
                    <a:pt x="0" y="10458"/>
                  </a:cubicBezTo>
                  <a:cubicBezTo>
                    <a:pt x="0" y="16234"/>
                    <a:pt x="4682" y="20917"/>
                    <a:pt x="10458" y="20917"/>
                  </a:cubicBezTo>
                  <a:cubicBezTo>
                    <a:pt x="16234" y="20917"/>
                    <a:pt x="20917" y="16234"/>
                    <a:pt x="20917" y="10458"/>
                  </a:cubicBezTo>
                  <a:cubicBezTo>
                    <a:pt x="20920" y="4686"/>
                    <a:pt x="16244" y="3"/>
                    <a:pt x="10471" y="0"/>
                  </a:cubicBezTo>
                  <a:cubicBezTo>
                    <a:pt x="10467" y="0"/>
                    <a:pt x="10463" y="0"/>
                    <a:pt x="10458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" name="Google Shape;36;p1"/>
            <p:cNvSpPr/>
            <p:nvPr/>
          </p:nvSpPr>
          <p:spPr>
            <a:xfrm>
              <a:off x="1624012" y="6227654"/>
              <a:ext cx="31750" cy="31750"/>
            </a:xfrm>
            <a:custGeom>
              <a:rect b="b" l="l" r="r" t="t"/>
              <a:pathLst>
                <a:path extrusionOk="0" h="31750" w="31750">
                  <a:moveTo>
                    <a:pt x="18523" y="0"/>
                  </a:moveTo>
                  <a:cubicBezTo>
                    <a:pt x="8290" y="4"/>
                    <a:pt x="-3" y="8303"/>
                    <a:pt x="0" y="18536"/>
                  </a:cubicBezTo>
                  <a:cubicBezTo>
                    <a:pt x="3" y="28770"/>
                    <a:pt x="8302" y="37062"/>
                    <a:pt x="18536" y="37059"/>
                  </a:cubicBezTo>
                  <a:cubicBezTo>
                    <a:pt x="28767" y="37055"/>
                    <a:pt x="37058" y="28761"/>
                    <a:pt x="37058" y="18529"/>
                  </a:cubicBezTo>
                  <a:cubicBezTo>
                    <a:pt x="37062" y="8299"/>
                    <a:pt x="28772" y="4"/>
                    <a:pt x="18542" y="0"/>
                  </a:cubicBezTo>
                  <a:cubicBezTo>
                    <a:pt x="18536" y="0"/>
                    <a:pt x="18529" y="0"/>
                    <a:pt x="18523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" name="Google Shape;37;p1"/>
            <p:cNvSpPr/>
            <p:nvPr/>
          </p:nvSpPr>
          <p:spPr>
            <a:xfrm>
              <a:off x="1823568" y="5126171"/>
              <a:ext cx="44450" cy="44450"/>
            </a:xfrm>
            <a:custGeom>
              <a:rect b="b" l="l" r="r" t="t"/>
              <a:pathLst>
                <a:path extrusionOk="0" h="44450" w="44450">
                  <a:moveTo>
                    <a:pt x="23647" y="0"/>
                  </a:moveTo>
                  <a:cubicBezTo>
                    <a:pt x="10584" y="3"/>
                    <a:pt x="-3" y="10597"/>
                    <a:pt x="0" y="23660"/>
                  </a:cubicBezTo>
                  <a:cubicBezTo>
                    <a:pt x="3" y="36724"/>
                    <a:pt x="10596" y="47311"/>
                    <a:pt x="23660" y="47308"/>
                  </a:cubicBezTo>
                  <a:cubicBezTo>
                    <a:pt x="36711" y="47304"/>
                    <a:pt x="47294" y="36730"/>
                    <a:pt x="47308" y="23679"/>
                  </a:cubicBezTo>
                  <a:cubicBezTo>
                    <a:pt x="47322" y="10616"/>
                    <a:pt x="36743" y="14"/>
                    <a:pt x="23679" y="0"/>
                  </a:cubicBezTo>
                  <a:cubicBezTo>
                    <a:pt x="23669" y="0"/>
                    <a:pt x="23658" y="0"/>
                    <a:pt x="23647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" name="Google Shape;38;p1"/>
            <p:cNvSpPr/>
            <p:nvPr/>
          </p:nvSpPr>
          <p:spPr>
            <a:xfrm>
              <a:off x="1460786" y="5867267"/>
              <a:ext cx="63500" cy="63500"/>
            </a:xfrm>
            <a:custGeom>
              <a:rect b="b" l="l" r="r" t="t"/>
              <a:pathLst>
                <a:path extrusionOk="0" h="63500" w="63500">
                  <a:moveTo>
                    <a:pt x="66307" y="33153"/>
                  </a:moveTo>
                  <a:cubicBezTo>
                    <a:pt x="66307" y="14843"/>
                    <a:pt x="51463" y="0"/>
                    <a:pt x="33153" y="0"/>
                  </a:cubicBezTo>
                  <a:cubicBezTo>
                    <a:pt x="14843" y="0"/>
                    <a:pt x="0" y="14843"/>
                    <a:pt x="0" y="33153"/>
                  </a:cubicBezTo>
                  <a:cubicBezTo>
                    <a:pt x="0" y="51464"/>
                    <a:pt x="14843" y="66307"/>
                    <a:pt x="33153" y="66307"/>
                  </a:cubicBezTo>
                  <a:cubicBezTo>
                    <a:pt x="51460" y="66310"/>
                    <a:pt x="66303" y="51473"/>
                    <a:pt x="66307" y="33166"/>
                  </a:cubicBezTo>
                  <a:cubicBezTo>
                    <a:pt x="66307" y="33162"/>
                    <a:pt x="66307" y="33158"/>
                    <a:pt x="66307" y="331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" name="Google Shape;39;p1"/>
            <p:cNvSpPr/>
            <p:nvPr/>
          </p:nvSpPr>
          <p:spPr>
            <a:xfrm>
              <a:off x="1557426" y="1466704"/>
              <a:ext cx="38100" cy="38100"/>
            </a:xfrm>
            <a:custGeom>
              <a:rect b="b" l="l" r="r" t="t"/>
              <a:pathLst>
                <a:path extrusionOk="0" h="38100" w="38100">
                  <a:moveTo>
                    <a:pt x="44221" y="22104"/>
                  </a:moveTo>
                  <a:cubicBezTo>
                    <a:pt x="44218" y="9893"/>
                    <a:pt x="34316" y="-3"/>
                    <a:pt x="22104" y="0"/>
                  </a:cubicBezTo>
                  <a:cubicBezTo>
                    <a:pt x="9893" y="3"/>
                    <a:pt x="-3" y="9906"/>
                    <a:pt x="0" y="22117"/>
                  </a:cubicBezTo>
                  <a:cubicBezTo>
                    <a:pt x="3" y="34326"/>
                    <a:pt x="9902" y="44221"/>
                    <a:pt x="22111" y="44221"/>
                  </a:cubicBezTo>
                  <a:cubicBezTo>
                    <a:pt x="34319" y="44225"/>
                    <a:pt x="44218" y="34331"/>
                    <a:pt x="44221" y="22123"/>
                  </a:cubicBezTo>
                  <a:cubicBezTo>
                    <a:pt x="44221" y="22117"/>
                    <a:pt x="44221" y="22111"/>
                    <a:pt x="44221" y="22104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" name="Google Shape;40;p1"/>
            <p:cNvSpPr/>
            <p:nvPr/>
          </p:nvSpPr>
          <p:spPr>
            <a:xfrm>
              <a:off x="1323353" y="1862728"/>
              <a:ext cx="50800" cy="50800"/>
            </a:xfrm>
            <a:custGeom>
              <a:rect b="b" l="l" r="r" t="t"/>
              <a:pathLst>
                <a:path extrusionOk="0" h="50800" w="50800">
                  <a:moveTo>
                    <a:pt x="25832" y="0"/>
                  </a:moveTo>
                  <a:cubicBezTo>
                    <a:pt x="11565" y="0"/>
                    <a:pt x="0" y="11565"/>
                    <a:pt x="0" y="25832"/>
                  </a:cubicBezTo>
                  <a:cubicBezTo>
                    <a:pt x="0" y="40098"/>
                    <a:pt x="11565" y="51664"/>
                    <a:pt x="25832" y="51664"/>
                  </a:cubicBezTo>
                  <a:cubicBezTo>
                    <a:pt x="40098" y="51664"/>
                    <a:pt x="51664" y="40098"/>
                    <a:pt x="51664" y="25832"/>
                  </a:cubicBezTo>
                  <a:cubicBezTo>
                    <a:pt x="51670" y="11572"/>
                    <a:pt x="40117" y="7"/>
                    <a:pt x="25857" y="0"/>
                  </a:cubicBezTo>
                  <a:cubicBezTo>
                    <a:pt x="25849" y="0"/>
                    <a:pt x="25840" y="0"/>
                    <a:pt x="25832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" name="Google Shape;41;p1"/>
            <p:cNvSpPr/>
            <p:nvPr/>
          </p:nvSpPr>
          <p:spPr>
            <a:xfrm>
              <a:off x="1394263" y="4144575"/>
              <a:ext cx="31750" cy="31750"/>
            </a:xfrm>
            <a:custGeom>
              <a:rect b="b" l="l" r="r" t="t"/>
              <a:pathLst>
                <a:path extrusionOk="0" h="31750" w="31750">
                  <a:moveTo>
                    <a:pt x="17069" y="0"/>
                  </a:moveTo>
                  <a:cubicBezTo>
                    <a:pt x="7642" y="0"/>
                    <a:pt x="0" y="7642"/>
                    <a:pt x="0" y="17069"/>
                  </a:cubicBezTo>
                  <a:cubicBezTo>
                    <a:pt x="0" y="26496"/>
                    <a:pt x="7642" y="34137"/>
                    <a:pt x="17069" y="34137"/>
                  </a:cubicBezTo>
                  <a:cubicBezTo>
                    <a:pt x="26496" y="34137"/>
                    <a:pt x="34138" y="26496"/>
                    <a:pt x="34138" y="17069"/>
                  </a:cubicBezTo>
                  <a:cubicBezTo>
                    <a:pt x="34138" y="7642"/>
                    <a:pt x="26496" y="0"/>
                    <a:pt x="17069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" name="Google Shape;42;p1"/>
            <p:cNvSpPr/>
            <p:nvPr/>
          </p:nvSpPr>
          <p:spPr>
            <a:xfrm>
              <a:off x="2021840" y="1025296"/>
              <a:ext cx="25400" cy="25400"/>
            </a:xfrm>
            <a:custGeom>
              <a:rect b="b" l="l" r="r" t="t"/>
              <a:pathLst>
                <a:path extrusionOk="0" h="25400" w="25400">
                  <a:moveTo>
                    <a:pt x="14605" y="0"/>
                  </a:moveTo>
                  <a:cubicBezTo>
                    <a:pt x="6539" y="0"/>
                    <a:pt x="0" y="6539"/>
                    <a:pt x="0" y="14605"/>
                  </a:cubicBezTo>
                  <a:cubicBezTo>
                    <a:pt x="0" y="22671"/>
                    <a:pt x="6539" y="29210"/>
                    <a:pt x="14605" y="29210"/>
                  </a:cubicBezTo>
                  <a:cubicBezTo>
                    <a:pt x="22671" y="29210"/>
                    <a:pt x="29210" y="22671"/>
                    <a:pt x="29210" y="14605"/>
                  </a:cubicBezTo>
                  <a:cubicBezTo>
                    <a:pt x="29210" y="6539"/>
                    <a:pt x="22671" y="0"/>
                    <a:pt x="14605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" name="Google Shape;43;p1"/>
            <p:cNvSpPr/>
            <p:nvPr/>
          </p:nvSpPr>
          <p:spPr>
            <a:xfrm>
              <a:off x="3752196" y="4709623"/>
              <a:ext cx="50800" cy="50800"/>
            </a:xfrm>
            <a:custGeom>
              <a:rect b="b" l="l" r="r" t="t"/>
              <a:pathLst>
                <a:path extrusionOk="0" h="50800" w="50800">
                  <a:moveTo>
                    <a:pt x="27635" y="0"/>
                  </a:moveTo>
                  <a:cubicBezTo>
                    <a:pt x="12373" y="0"/>
                    <a:pt x="0" y="12373"/>
                    <a:pt x="0" y="27635"/>
                  </a:cubicBezTo>
                  <a:cubicBezTo>
                    <a:pt x="0" y="42898"/>
                    <a:pt x="12373" y="55270"/>
                    <a:pt x="27635" y="55270"/>
                  </a:cubicBezTo>
                  <a:cubicBezTo>
                    <a:pt x="42898" y="55270"/>
                    <a:pt x="55270" y="42897"/>
                    <a:pt x="55270" y="27635"/>
                  </a:cubicBezTo>
                  <a:cubicBezTo>
                    <a:pt x="55274" y="12376"/>
                    <a:pt x="42907" y="3"/>
                    <a:pt x="27648" y="0"/>
                  </a:cubicBezTo>
                  <a:cubicBezTo>
                    <a:pt x="27644" y="0"/>
                    <a:pt x="27639" y="0"/>
                    <a:pt x="27635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" name="Google Shape;44;p1"/>
            <p:cNvSpPr/>
            <p:nvPr/>
          </p:nvSpPr>
          <p:spPr>
            <a:xfrm>
              <a:off x="4014235" y="5153742"/>
              <a:ext cx="12700" cy="12700"/>
            </a:xfrm>
            <a:custGeom>
              <a:rect b="b" l="l" r="r" t="t"/>
              <a:pathLst>
                <a:path extrusionOk="0" h="12700" w="12700">
                  <a:moveTo>
                    <a:pt x="9379" y="0"/>
                  </a:moveTo>
                  <a:cubicBezTo>
                    <a:pt x="4199" y="0"/>
                    <a:pt x="0" y="4199"/>
                    <a:pt x="0" y="9379"/>
                  </a:cubicBezTo>
                  <a:cubicBezTo>
                    <a:pt x="0" y="14559"/>
                    <a:pt x="4199" y="18758"/>
                    <a:pt x="9379" y="18758"/>
                  </a:cubicBezTo>
                  <a:cubicBezTo>
                    <a:pt x="14559" y="18758"/>
                    <a:pt x="18758" y="14559"/>
                    <a:pt x="18758" y="9379"/>
                  </a:cubicBezTo>
                  <a:cubicBezTo>
                    <a:pt x="18761" y="4202"/>
                    <a:pt x="14568" y="3"/>
                    <a:pt x="9392" y="0"/>
                  </a:cubicBezTo>
                  <a:cubicBezTo>
                    <a:pt x="9387" y="0"/>
                    <a:pt x="9383" y="0"/>
                    <a:pt x="9379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" name="Google Shape;45;p1"/>
            <p:cNvSpPr/>
            <p:nvPr/>
          </p:nvSpPr>
          <p:spPr>
            <a:xfrm>
              <a:off x="4093083" y="3867239"/>
              <a:ext cx="63500" cy="63500"/>
            </a:xfrm>
            <a:custGeom>
              <a:rect b="b" l="l" r="r" t="t"/>
              <a:pathLst>
                <a:path extrusionOk="0" h="63500" w="63500">
                  <a:moveTo>
                    <a:pt x="64478" y="32239"/>
                  </a:moveTo>
                  <a:cubicBezTo>
                    <a:pt x="64478" y="14434"/>
                    <a:pt x="50044" y="0"/>
                    <a:pt x="32239" y="0"/>
                  </a:cubicBezTo>
                  <a:cubicBezTo>
                    <a:pt x="14434" y="0"/>
                    <a:pt x="0" y="14434"/>
                    <a:pt x="0" y="32239"/>
                  </a:cubicBezTo>
                  <a:cubicBezTo>
                    <a:pt x="0" y="50044"/>
                    <a:pt x="14434" y="64478"/>
                    <a:pt x="32239" y="64478"/>
                  </a:cubicBezTo>
                  <a:cubicBezTo>
                    <a:pt x="50037" y="64485"/>
                    <a:pt x="64471" y="50063"/>
                    <a:pt x="64478" y="32265"/>
                  </a:cubicBezTo>
                  <a:cubicBezTo>
                    <a:pt x="64478" y="32256"/>
                    <a:pt x="64478" y="32248"/>
                    <a:pt x="64478" y="32239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" name="Google Shape;46;p1"/>
            <p:cNvSpPr/>
            <p:nvPr/>
          </p:nvSpPr>
          <p:spPr>
            <a:xfrm>
              <a:off x="3880739" y="797611"/>
              <a:ext cx="57150" cy="57150"/>
            </a:xfrm>
            <a:custGeom>
              <a:rect b="b" l="l" r="r" t="t"/>
              <a:pathLst>
                <a:path extrusionOk="0" h="57150" w="57150">
                  <a:moveTo>
                    <a:pt x="31071" y="0"/>
                  </a:moveTo>
                  <a:cubicBezTo>
                    <a:pt x="13911" y="0"/>
                    <a:pt x="0" y="13911"/>
                    <a:pt x="0" y="31071"/>
                  </a:cubicBezTo>
                  <a:cubicBezTo>
                    <a:pt x="0" y="48230"/>
                    <a:pt x="13911" y="62141"/>
                    <a:pt x="31071" y="62141"/>
                  </a:cubicBezTo>
                  <a:cubicBezTo>
                    <a:pt x="48230" y="62141"/>
                    <a:pt x="62141" y="48230"/>
                    <a:pt x="62141" y="31071"/>
                  </a:cubicBezTo>
                  <a:cubicBezTo>
                    <a:pt x="62148" y="13918"/>
                    <a:pt x="48249" y="7"/>
                    <a:pt x="31096" y="0"/>
                  </a:cubicBezTo>
                  <a:cubicBezTo>
                    <a:pt x="31088" y="0"/>
                    <a:pt x="31079" y="0"/>
                    <a:pt x="3107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" name="Google Shape;47;p1"/>
            <p:cNvSpPr/>
            <p:nvPr/>
          </p:nvSpPr>
          <p:spPr>
            <a:xfrm>
              <a:off x="3780199" y="3335191"/>
              <a:ext cx="25400" cy="25400"/>
            </a:xfrm>
            <a:custGeom>
              <a:rect b="b" l="l" r="r" t="t"/>
              <a:pathLst>
                <a:path extrusionOk="0" h="25400" w="25400">
                  <a:moveTo>
                    <a:pt x="14916" y="0"/>
                  </a:moveTo>
                  <a:cubicBezTo>
                    <a:pt x="6678" y="0"/>
                    <a:pt x="0" y="6678"/>
                    <a:pt x="0" y="14916"/>
                  </a:cubicBezTo>
                  <a:cubicBezTo>
                    <a:pt x="0" y="23154"/>
                    <a:pt x="6678" y="29832"/>
                    <a:pt x="14916" y="29832"/>
                  </a:cubicBezTo>
                  <a:cubicBezTo>
                    <a:pt x="23154" y="29832"/>
                    <a:pt x="29832" y="23154"/>
                    <a:pt x="29832" y="14916"/>
                  </a:cubicBezTo>
                  <a:cubicBezTo>
                    <a:pt x="29832" y="6678"/>
                    <a:pt x="23154" y="0"/>
                    <a:pt x="14916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" name="Google Shape;48;p1"/>
            <p:cNvSpPr/>
            <p:nvPr/>
          </p:nvSpPr>
          <p:spPr>
            <a:xfrm>
              <a:off x="3796563" y="1708487"/>
              <a:ext cx="31750" cy="31750"/>
            </a:xfrm>
            <a:custGeom>
              <a:rect b="b" l="l" r="r" t="t"/>
              <a:pathLst>
                <a:path extrusionOk="0" h="31750" w="31750">
                  <a:moveTo>
                    <a:pt x="18847" y="0"/>
                  </a:moveTo>
                  <a:cubicBezTo>
                    <a:pt x="8438" y="0"/>
                    <a:pt x="0" y="8438"/>
                    <a:pt x="0" y="18847"/>
                  </a:cubicBezTo>
                  <a:cubicBezTo>
                    <a:pt x="0" y="29256"/>
                    <a:pt x="8438" y="37693"/>
                    <a:pt x="18847" y="37693"/>
                  </a:cubicBezTo>
                  <a:cubicBezTo>
                    <a:pt x="29256" y="37693"/>
                    <a:pt x="37694" y="29255"/>
                    <a:pt x="37694" y="18847"/>
                  </a:cubicBezTo>
                  <a:cubicBezTo>
                    <a:pt x="37697" y="8441"/>
                    <a:pt x="29265" y="3"/>
                    <a:pt x="18860" y="0"/>
                  </a:cubicBezTo>
                  <a:cubicBezTo>
                    <a:pt x="18855" y="0"/>
                    <a:pt x="18851" y="0"/>
                    <a:pt x="18847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" name="Google Shape;49;p1"/>
            <p:cNvSpPr/>
            <p:nvPr/>
          </p:nvSpPr>
          <p:spPr>
            <a:xfrm>
              <a:off x="4115689" y="5733415"/>
              <a:ext cx="57150" cy="57150"/>
            </a:xfrm>
            <a:custGeom>
              <a:rect b="b" l="l" r="r" t="t"/>
              <a:pathLst>
                <a:path extrusionOk="0" h="57150" w="57150">
                  <a:moveTo>
                    <a:pt x="29978" y="0"/>
                  </a:moveTo>
                  <a:cubicBezTo>
                    <a:pt x="13418" y="3"/>
                    <a:pt x="-3" y="13431"/>
                    <a:pt x="0" y="29991"/>
                  </a:cubicBezTo>
                  <a:cubicBezTo>
                    <a:pt x="3" y="46551"/>
                    <a:pt x="13431" y="59973"/>
                    <a:pt x="29991" y="59970"/>
                  </a:cubicBezTo>
                  <a:cubicBezTo>
                    <a:pt x="46549" y="59966"/>
                    <a:pt x="59970" y="46543"/>
                    <a:pt x="59970" y="29985"/>
                  </a:cubicBezTo>
                  <a:cubicBezTo>
                    <a:pt x="59973" y="13428"/>
                    <a:pt x="46554" y="4"/>
                    <a:pt x="29998" y="0"/>
                  </a:cubicBezTo>
                  <a:cubicBezTo>
                    <a:pt x="29992" y="0"/>
                    <a:pt x="29985" y="0"/>
                    <a:pt x="29979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" name="Google Shape;50;p1"/>
            <p:cNvSpPr/>
            <p:nvPr/>
          </p:nvSpPr>
          <p:spPr>
            <a:xfrm>
              <a:off x="3888626" y="6595288"/>
              <a:ext cx="38100" cy="38100"/>
            </a:xfrm>
            <a:custGeom>
              <a:rect b="b" l="l" r="r" t="t"/>
              <a:pathLst>
                <a:path extrusionOk="0" h="38100" w="38100">
                  <a:moveTo>
                    <a:pt x="20523" y="0"/>
                  </a:moveTo>
                  <a:cubicBezTo>
                    <a:pt x="9189" y="0"/>
                    <a:pt x="0" y="9189"/>
                    <a:pt x="0" y="20524"/>
                  </a:cubicBezTo>
                  <a:cubicBezTo>
                    <a:pt x="0" y="31859"/>
                    <a:pt x="9189" y="41047"/>
                    <a:pt x="20523" y="41047"/>
                  </a:cubicBezTo>
                  <a:cubicBezTo>
                    <a:pt x="31858" y="41047"/>
                    <a:pt x="41046" y="31859"/>
                    <a:pt x="41046" y="20524"/>
                  </a:cubicBezTo>
                  <a:cubicBezTo>
                    <a:pt x="41050" y="9192"/>
                    <a:pt x="31867" y="4"/>
                    <a:pt x="20536" y="0"/>
                  </a:cubicBezTo>
                  <a:cubicBezTo>
                    <a:pt x="20532" y="0"/>
                    <a:pt x="20527" y="0"/>
                    <a:pt x="20523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" name="Google Shape;51;p1"/>
            <p:cNvSpPr/>
            <p:nvPr/>
          </p:nvSpPr>
          <p:spPr>
            <a:xfrm>
              <a:off x="3960178" y="2753995"/>
              <a:ext cx="50800" cy="50800"/>
            </a:xfrm>
            <a:custGeom>
              <a:rect b="b" l="l" r="r" t="t"/>
              <a:pathLst>
                <a:path extrusionOk="0" h="50800" w="50800">
                  <a:moveTo>
                    <a:pt x="26035" y="0"/>
                  </a:moveTo>
                  <a:cubicBezTo>
                    <a:pt x="11656" y="0"/>
                    <a:pt x="0" y="11656"/>
                    <a:pt x="0" y="26035"/>
                  </a:cubicBezTo>
                  <a:cubicBezTo>
                    <a:pt x="0" y="40414"/>
                    <a:pt x="11656" y="52070"/>
                    <a:pt x="26035" y="52070"/>
                  </a:cubicBezTo>
                  <a:cubicBezTo>
                    <a:pt x="40413" y="52070"/>
                    <a:pt x="52070" y="40414"/>
                    <a:pt x="52070" y="26035"/>
                  </a:cubicBezTo>
                  <a:cubicBezTo>
                    <a:pt x="52070" y="11656"/>
                    <a:pt x="40413" y="0"/>
                    <a:pt x="26035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" name="Google Shape;52;p1"/>
            <p:cNvSpPr/>
            <p:nvPr/>
          </p:nvSpPr>
          <p:spPr>
            <a:xfrm>
              <a:off x="4567822" y="2734576"/>
              <a:ext cx="38100" cy="38100"/>
            </a:xfrm>
            <a:custGeom>
              <a:rect b="b" l="l" r="r" t="t"/>
              <a:pathLst>
                <a:path extrusionOk="0" h="38100" w="38100">
                  <a:moveTo>
                    <a:pt x="22066" y="0"/>
                  </a:moveTo>
                  <a:cubicBezTo>
                    <a:pt x="9876" y="4"/>
                    <a:pt x="-3" y="9889"/>
                    <a:pt x="0" y="22079"/>
                  </a:cubicBezTo>
                  <a:cubicBezTo>
                    <a:pt x="3" y="34269"/>
                    <a:pt x="9889" y="44149"/>
                    <a:pt x="22079" y="44145"/>
                  </a:cubicBezTo>
                  <a:cubicBezTo>
                    <a:pt x="34267" y="44142"/>
                    <a:pt x="44145" y="34261"/>
                    <a:pt x="44145" y="22073"/>
                  </a:cubicBezTo>
                  <a:cubicBezTo>
                    <a:pt x="44148" y="9886"/>
                    <a:pt x="34272" y="4"/>
                    <a:pt x="22085" y="0"/>
                  </a:cubicBezTo>
                  <a:cubicBezTo>
                    <a:pt x="22079" y="0"/>
                    <a:pt x="22072" y="0"/>
                    <a:pt x="22066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" name="Google Shape;53;p1"/>
            <p:cNvSpPr/>
            <p:nvPr/>
          </p:nvSpPr>
          <p:spPr>
            <a:xfrm>
              <a:off x="4538948" y="5324704"/>
              <a:ext cx="25400" cy="25400"/>
            </a:xfrm>
            <a:custGeom>
              <a:rect b="b" l="l" r="r" t="t"/>
              <a:pathLst>
                <a:path extrusionOk="0" h="25400" w="25400">
                  <a:moveTo>
                    <a:pt x="13729" y="0"/>
                  </a:moveTo>
                  <a:cubicBezTo>
                    <a:pt x="6147" y="0"/>
                    <a:pt x="0" y="6147"/>
                    <a:pt x="0" y="13729"/>
                  </a:cubicBezTo>
                  <a:cubicBezTo>
                    <a:pt x="0" y="21311"/>
                    <a:pt x="6147" y="27457"/>
                    <a:pt x="13729" y="27457"/>
                  </a:cubicBezTo>
                  <a:cubicBezTo>
                    <a:pt x="21311" y="27457"/>
                    <a:pt x="27457" y="21311"/>
                    <a:pt x="27457" y="13729"/>
                  </a:cubicBezTo>
                  <a:cubicBezTo>
                    <a:pt x="27457" y="13727"/>
                    <a:pt x="27457" y="13724"/>
                    <a:pt x="27457" y="13722"/>
                  </a:cubicBezTo>
                  <a:cubicBezTo>
                    <a:pt x="27461" y="6147"/>
                    <a:pt x="21323" y="3"/>
                    <a:pt x="13748" y="0"/>
                  </a:cubicBezTo>
                  <a:cubicBezTo>
                    <a:pt x="13741" y="0"/>
                    <a:pt x="13735" y="0"/>
                    <a:pt x="13729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" name="Google Shape;54;p1"/>
            <p:cNvSpPr/>
            <p:nvPr/>
          </p:nvSpPr>
          <p:spPr>
            <a:xfrm>
              <a:off x="4136308" y="1988630"/>
              <a:ext cx="44450" cy="44450"/>
            </a:xfrm>
            <a:custGeom>
              <a:rect b="b" l="l" r="r" t="t"/>
              <a:pathLst>
                <a:path extrusionOk="0" h="44450" w="44450">
                  <a:moveTo>
                    <a:pt x="23171" y="0"/>
                  </a:moveTo>
                  <a:cubicBezTo>
                    <a:pt x="10374" y="0"/>
                    <a:pt x="0" y="10374"/>
                    <a:pt x="0" y="23171"/>
                  </a:cubicBezTo>
                  <a:cubicBezTo>
                    <a:pt x="0" y="35968"/>
                    <a:pt x="10374" y="46342"/>
                    <a:pt x="23171" y="46342"/>
                  </a:cubicBezTo>
                  <a:cubicBezTo>
                    <a:pt x="35968" y="46342"/>
                    <a:pt x="46342" y="35968"/>
                    <a:pt x="46342" y="23171"/>
                  </a:cubicBezTo>
                  <a:cubicBezTo>
                    <a:pt x="46346" y="10377"/>
                    <a:pt x="35977" y="3"/>
                    <a:pt x="23184" y="0"/>
                  </a:cubicBezTo>
                  <a:cubicBezTo>
                    <a:pt x="23180" y="0"/>
                    <a:pt x="23175" y="0"/>
                    <a:pt x="23171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" name="Google Shape;55;p1"/>
            <p:cNvSpPr/>
            <p:nvPr/>
          </p:nvSpPr>
          <p:spPr>
            <a:xfrm>
              <a:off x="4620025" y="6746278"/>
              <a:ext cx="50800" cy="50800"/>
            </a:xfrm>
            <a:custGeom>
              <a:rect b="b" l="l" r="r" t="t"/>
              <a:pathLst>
                <a:path extrusionOk="0" h="50800" w="50800">
                  <a:moveTo>
                    <a:pt x="28175" y="0"/>
                  </a:moveTo>
                  <a:cubicBezTo>
                    <a:pt x="12614" y="0"/>
                    <a:pt x="0" y="12615"/>
                    <a:pt x="0" y="28175"/>
                  </a:cubicBezTo>
                  <a:cubicBezTo>
                    <a:pt x="0" y="43735"/>
                    <a:pt x="12614" y="56350"/>
                    <a:pt x="28175" y="56350"/>
                  </a:cubicBezTo>
                  <a:cubicBezTo>
                    <a:pt x="43736" y="56350"/>
                    <a:pt x="56350" y="43735"/>
                    <a:pt x="56350" y="28175"/>
                  </a:cubicBezTo>
                  <a:cubicBezTo>
                    <a:pt x="56357" y="12622"/>
                    <a:pt x="43754" y="7"/>
                    <a:pt x="28201" y="0"/>
                  </a:cubicBezTo>
                  <a:cubicBezTo>
                    <a:pt x="28192" y="0"/>
                    <a:pt x="28184" y="0"/>
                    <a:pt x="28175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" name="Google Shape;56;p1"/>
            <p:cNvSpPr/>
            <p:nvPr/>
          </p:nvSpPr>
          <p:spPr>
            <a:xfrm>
              <a:off x="4586180" y="3174638"/>
              <a:ext cx="19050" cy="19050"/>
            </a:xfrm>
            <a:custGeom>
              <a:rect b="b" l="l" r="r" t="t"/>
              <a:pathLst>
                <a:path extrusionOk="0" h="19050" w="19050">
                  <a:moveTo>
                    <a:pt x="10839" y="0"/>
                  </a:moveTo>
                  <a:cubicBezTo>
                    <a:pt x="4853" y="0"/>
                    <a:pt x="0" y="4853"/>
                    <a:pt x="0" y="10839"/>
                  </a:cubicBezTo>
                  <a:cubicBezTo>
                    <a:pt x="0" y="16826"/>
                    <a:pt x="4853" y="21679"/>
                    <a:pt x="10839" y="21679"/>
                  </a:cubicBezTo>
                  <a:cubicBezTo>
                    <a:pt x="16826" y="21679"/>
                    <a:pt x="21679" y="16826"/>
                    <a:pt x="21679" y="10839"/>
                  </a:cubicBezTo>
                  <a:cubicBezTo>
                    <a:pt x="21682" y="4856"/>
                    <a:pt x="16835" y="3"/>
                    <a:pt x="10852" y="0"/>
                  </a:cubicBezTo>
                  <a:cubicBezTo>
                    <a:pt x="10847" y="0"/>
                    <a:pt x="10843" y="0"/>
                    <a:pt x="10839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" name="Google Shape;57;p1"/>
            <p:cNvSpPr/>
            <p:nvPr/>
          </p:nvSpPr>
          <p:spPr>
            <a:xfrm>
              <a:off x="4529690" y="1477270"/>
              <a:ext cx="25400" cy="25400"/>
            </a:xfrm>
            <a:custGeom>
              <a:rect b="b" l="l" r="r" t="t"/>
              <a:pathLst>
                <a:path extrusionOk="0" h="25400" w="25400">
                  <a:moveTo>
                    <a:pt x="28054" y="14027"/>
                  </a:moveTo>
                  <a:cubicBezTo>
                    <a:pt x="28054" y="6280"/>
                    <a:pt x="21774" y="0"/>
                    <a:pt x="14027" y="0"/>
                  </a:cubicBezTo>
                  <a:cubicBezTo>
                    <a:pt x="6280" y="0"/>
                    <a:pt x="0" y="6280"/>
                    <a:pt x="0" y="14027"/>
                  </a:cubicBezTo>
                  <a:cubicBezTo>
                    <a:pt x="0" y="21774"/>
                    <a:pt x="6280" y="28054"/>
                    <a:pt x="14027" y="28054"/>
                  </a:cubicBezTo>
                  <a:cubicBezTo>
                    <a:pt x="21770" y="28058"/>
                    <a:pt x="28051" y="21783"/>
                    <a:pt x="28054" y="14040"/>
                  </a:cubicBezTo>
                  <a:cubicBezTo>
                    <a:pt x="28054" y="14036"/>
                    <a:pt x="28054" y="14031"/>
                    <a:pt x="28054" y="14027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" name="Google Shape;58;p1"/>
            <p:cNvSpPr/>
            <p:nvPr/>
          </p:nvSpPr>
          <p:spPr>
            <a:xfrm>
              <a:off x="4274420" y="5530640"/>
              <a:ext cx="57150" cy="57150"/>
            </a:xfrm>
            <a:custGeom>
              <a:rect b="b" l="l" r="r" t="t"/>
              <a:pathLst>
                <a:path extrusionOk="0" h="57150" w="57150">
                  <a:moveTo>
                    <a:pt x="29026" y="0"/>
                  </a:moveTo>
                  <a:cubicBezTo>
                    <a:pt x="12999" y="-3"/>
                    <a:pt x="3" y="12986"/>
                    <a:pt x="0" y="29013"/>
                  </a:cubicBezTo>
                  <a:cubicBezTo>
                    <a:pt x="-3" y="45040"/>
                    <a:pt x="12986" y="58035"/>
                    <a:pt x="29013" y="58039"/>
                  </a:cubicBezTo>
                  <a:cubicBezTo>
                    <a:pt x="45040" y="58042"/>
                    <a:pt x="58035" y="45053"/>
                    <a:pt x="58039" y="29026"/>
                  </a:cubicBezTo>
                  <a:cubicBezTo>
                    <a:pt x="58039" y="29021"/>
                    <a:pt x="58039" y="29017"/>
                    <a:pt x="58039" y="29013"/>
                  </a:cubicBezTo>
                  <a:cubicBezTo>
                    <a:pt x="58042" y="12993"/>
                    <a:pt x="45058" y="3"/>
                    <a:pt x="29038" y="0"/>
                  </a:cubicBezTo>
                  <a:cubicBezTo>
                    <a:pt x="29034" y="0"/>
                    <a:pt x="29030" y="0"/>
                    <a:pt x="29025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" name="Google Shape;59;p1"/>
            <p:cNvSpPr/>
            <p:nvPr/>
          </p:nvSpPr>
          <p:spPr>
            <a:xfrm>
              <a:off x="4429690" y="3048165"/>
              <a:ext cx="44450" cy="44450"/>
            </a:xfrm>
            <a:custGeom>
              <a:rect b="b" l="l" r="r" t="t"/>
              <a:pathLst>
                <a:path extrusionOk="0" h="44450" w="44450">
                  <a:moveTo>
                    <a:pt x="22784" y="0"/>
                  </a:moveTo>
                  <a:cubicBezTo>
                    <a:pt x="10201" y="0"/>
                    <a:pt x="0" y="10201"/>
                    <a:pt x="0" y="22784"/>
                  </a:cubicBezTo>
                  <a:cubicBezTo>
                    <a:pt x="0" y="35367"/>
                    <a:pt x="10201" y="45568"/>
                    <a:pt x="22784" y="45568"/>
                  </a:cubicBezTo>
                  <a:cubicBezTo>
                    <a:pt x="35367" y="45568"/>
                    <a:pt x="45568" y="35367"/>
                    <a:pt x="45568" y="22784"/>
                  </a:cubicBezTo>
                  <a:cubicBezTo>
                    <a:pt x="45571" y="10204"/>
                    <a:pt x="35376" y="4"/>
                    <a:pt x="22797" y="0"/>
                  </a:cubicBezTo>
                  <a:cubicBezTo>
                    <a:pt x="22792" y="0"/>
                    <a:pt x="22788" y="0"/>
                    <a:pt x="22784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" name="Google Shape;60;p1"/>
            <p:cNvSpPr/>
            <p:nvPr/>
          </p:nvSpPr>
          <p:spPr>
            <a:xfrm>
              <a:off x="3123997" y="1084307"/>
              <a:ext cx="25400" cy="25400"/>
            </a:xfrm>
            <a:custGeom>
              <a:rect b="b" l="l" r="r" t="t"/>
              <a:pathLst>
                <a:path extrusionOk="0" h="25400" w="25400">
                  <a:moveTo>
                    <a:pt x="13627" y="27254"/>
                  </a:moveTo>
                  <a:cubicBezTo>
                    <a:pt x="21153" y="27254"/>
                    <a:pt x="27254" y="21153"/>
                    <a:pt x="27254" y="13627"/>
                  </a:cubicBezTo>
                  <a:cubicBezTo>
                    <a:pt x="27254" y="6101"/>
                    <a:pt x="21153" y="0"/>
                    <a:pt x="13627" y="0"/>
                  </a:cubicBezTo>
                  <a:cubicBezTo>
                    <a:pt x="6101" y="0"/>
                    <a:pt x="0" y="6101"/>
                    <a:pt x="0" y="13627"/>
                  </a:cubicBezTo>
                  <a:cubicBezTo>
                    <a:pt x="-3" y="21150"/>
                    <a:pt x="6092" y="27251"/>
                    <a:pt x="13614" y="27254"/>
                  </a:cubicBezTo>
                  <a:cubicBezTo>
                    <a:pt x="13619" y="27254"/>
                    <a:pt x="13623" y="27254"/>
                    <a:pt x="13627" y="27254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" name="Google Shape;61;p1"/>
            <p:cNvSpPr/>
            <p:nvPr/>
          </p:nvSpPr>
          <p:spPr>
            <a:xfrm>
              <a:off x="2866803" y="5099399"/>
              <a:ext cx="38100" cy="38100"/>
            </a:xfrm>
            <a:custGeom>
              <a:rect b="b" l="l" r="r" t="t"/>
              <a:pathLst>
                <a:path extrusionOk="0" h="38100" w="38100">
                  <a:moveTo>
                    <a:pt x="19482" y="0"/>
                  </a:moveTo>
                  <a:cubicBezTo>
                    <a:pt x="8722" y="0"/>
                    <a:pt x="0" y="8722"/>
                    <a:pt x="0" y="19482"/>
                  </a:cubicBezTo>
                  <a:cubicBezTo>
                    <a:pt x="0" y="30241"/>
                    <a:pt x="8722" y="38964"/>
                    <a:pt x="19482" y="38964"/>
                  </a:cubicBezTo>
                  <a:cubicBezTo>
                    <a:pt x="30241" y="38964"/>
                    <a:pt x="38964" y="30241"/>
                    <a:pt x="38964" y="19482"/>
                  </a:cubicBezTo>
                  <a:cubicBezTo>
                    <a:pt x="38967" y="8726"/>
                    <a:pt x="30250" y="3"/>
                    <a:pt x="19494" y="0"/>
                  </a:cubicBezTo>
                  <a:cubicBezTo>
                    <a:pt x="19490" y="0"/>
                    <a:pt x="19486" y="0"/>
                    <a:pt x="19482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" name="Google Shape;62;p1"/>
            <p:cNvSpPr/>
            <p:nvPr/>
          </p:nvSpPr>
          <p:spPr>
            <a:xfrm>
              <a:off x="3190735" y="580282"/>
              <a:ext cx="25400" cy="25400"/>
            </a:xfrm>
            <a:custGeom>
              <a:rect b="b" l="l" r="r" t="t"/>
              <a:pathLst>
                <a:path extrusionOk="0" h="25400" w="25400">
                  <a:moveTo>
                    <a:pt x="28842" y="14427"/>
                  </a:moveTo>
                  <a:cubicBezTo>
                    <a:pt x="28845" y="6463"/>
                    <a:pt x="22392" y="4"/>
                    <a:pt x="14427" y="0"/>
                  </a:cubicBezTo>
                  <a:cubicBezTo>
                    <a:pt x="6463" y="-3"/>
                    <a:pt x="3" y="6450"/>
                    <a:pt x="0" y="14414"/>
                  </a:cubicBezTo>
                  <a:cubicBezTo>
                    <a:pt x="-3" y="22379"/>
                    <a:pt x="6450" y="28838"/>
                    <a:pt x="14414" y="28842"/>
                  </a:cubicBezTo>
                  <a:cubicBezTo>
                    <a:pt x="14417" y="28842"/>
                    <a:pt x="14419" y="28842"/>
                    <a:pt x="14421" y="28842"/>
                  </a:cubicBezTo>
                  <a:cubicBezTo>
                    <a:pt x="22382" y="28845"/>
                    <a:pt x="28838" y="22394"/>
                    <a:pt x="28842" y="14434"/>
                  </a:cubicBezTo>
                  <a:cubicBezTo>
                    <a:pt x="28842" y="14431"/>
                    <a:pt x="28842" y="14429"/>
                    <a:pt x="28842" y="14427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" name="Google Shape;63;p1"/>
            <p:cNvSpPr/>
            <p:nvPr/>
          </p:nvSpPr>
          <p:spPr>
            <a:xfrm>
              <a:off x="3200311" y="1232141"/>
              <a:ext cx="38100" cy="38100"/>
            </a:xfrm>
            <a:custGeom>
              <a:rect b="b" l="l" r="r" t="t"/>
              <a:pathLst>
                <a:path extrusionOk="0" h="38100" w="38100">
                  <a:moveTo>
                    <a:pt x="40487" y="20244"/>
                  </a:moveTo>
                  <a:cubicBezTo>
                    <a:pt x="40487" y="9063"/>
                    <a:pt x="31424" y="0"/>
                    <a:pt x="20244" y="0"/>
                  </a:cubicBezTo>
                  <a:cubicBezTo>
                    <a:pt x="9063" y="0"/>
                    <a:pt x="0" y="9063"/>
                    <a:pt x="0" y="20244"/>
                  </a:cubicBezTo>
                  <a:cubicBezTo>
                    <a:pt x="0" y="31424"/>
                    <a:pt x="9063" y="40488"/>
                    <a:pt x="20244" y="40488"/>
                  </a:cubicBezTo>
                  <a:cubicBezTo>
                    <a:pt x="31421" y="40491"/>
                    <a:pt x="40484" y="31433"/>
                    <a:pt x="40487" y="20257"/>
                  </a:cubicBezTo>
                  <a:cubicBezTo>
                    <a:pt x="40487" y="20252"/>
                    <a:pt x="40487" y="20248"/>
                    <a:pt x="40487" y="20244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" name="Google Shape;64;p1"/>
            <p:cNvSpPr/>
            <p:nvPr/>
          </p:nvSpPr>
          <p:spPr>
            <a:xfrm>
              <a:off x="2937478" y="3377914"/>
              <a:ext cx="50800" cy="50800"/>
            </a:xfrm>
            <a:custGeom>
              <a:rect b="b" l="l" r="r" t="t"/>
              <a:pathLst>
                <a:path extrusionOk="0" h="50800" w="50800">
                  <a:moveTo>
                    <a:pt x="25698" y="0"/>
                  </a:moveTo>
                  <a:cubicBezTo>
                    <a:pt x="11509" y="-3"/>
                    <a:pt x="3" y="11497"/>
                    <a:pt x="0" y="25686"/>
                  </a:cubicBezTo>
                  <a:cubicBezTo>
                    <a:pt x="-3" y="39875"/>
                    <a:pt x="11496" y="51381"/>
                    <a:pt x="25686" y="51384"/>
                  </a:cubicBezTo>
                  <a:cubicBezTo>
                    <a:pt x="39875" y="51388"/>
                    <a:pt x="51381" y="39887"/>
                    <a:pt x="51384" y="25698"/>
                  </a:cubicBezTo>
                  <a:cubicBezTo>
                    <a:pt x="51384" y="25694"/>
                    <a:pt x="51384" y="25690"/>
                    <a:pt x="51384" y="25686"/>
                  </a:cubicBezTo>
                  <a:cubicBezTo>
                    <a:pt x="51384" y="11500"/>
                    <a:pt x="39884" y="0"/>
                    <a:pt x="25698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" name="Google Shape;65;p1"/>
            <p:cNvSpPr/>
            <p:nvPr/>
          </p:nvSpPr>
          <p:spPr>
            <a:xfrm>
              <a:off x="2979534" y="2554199"/>
              <a:ext cx="19050" cy="19050"/>
            </a:xfrm>
            <a:custGeom>
              <a:rect b="b" l="l" r="r" t="t"/>
              <a:pathLst>
                <a:path extrusionOk="0" h="19050" w="19050">
                  <a:moveTo>
                    <a:pt x="12586" y="25171"/>
                  </a:moveTo>
                  <a:cubicBezTo>
                    <a:pt x="19537" y="25171"/>
                    <a:pt x="25171" y="19537"/>
                    <a:pt x="25171" y="12586"/>
                  </a:cubicBezTo>
                  <a:cubicBezTo>
                    <a:pt x="25171" y="5635"/>
                    <a:pt x="19537" y="0"/>
                    <a:pt x="12586" y="0"/>
                  </a:cubicBezTo>
                  <a:cubicBezTo>
                    <a:pt x="5635" y="0"/>
                    <a:pt x="0" y="5635"/>
                    <a:pt x="0" y="12586"/>
                  </a:cubicBezTo>
                  <a:cubicBezTo>
                    <a:pt x="0" y="19537"/>
                    <a:pt x="5635" y="25171"/>
                    <a:pt x="12586" y="25171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" name="Google Shape;66;p1"/>
            <p:cNvSpPr/>
            <p:nvPr/>
          </p:nvSpPr>
          <p:spPr>
            <a:xfrm>
              <a:off x="3219126" y="5610485"/>
              <a:ext cx="38100" cy="38100"/>
            </a:xfrm>
            <a:custGeom>
              <a:rect b="b" l="l" r="r" t="t"/>
              <a:pathLst>
                <a:path extrusionOk="0" h="38100" w="38100">
                  <a:moveTo>
                    <a:pt x="19272" y="0"/>
                  </a:moveTo>
                  <a:cubicBezTo>
                    <a:pt x="8629" y="0"/>
                    <a:pt x="0" y="8629"/>
                    <a:pt x="0" y="19272"/>
                  </a:cubicBezTo>
                  <a:cubicBezTo>
                    <a:pt x="0" y="29916"/>
                    <a:pt x="8629" y="38544"/>
                    <a:pt x="19272" y="38544"/>
                  </a:cubicBezTo>
                  <a:cubicBezTo>
                    <a:pt x="29916" y="38544"/>
                    <a:pt x="38544" y="29916"/>
                    <a:pt x="38544" y="19272"/>
                  </a:cubicBezTo>
                  <a:cubicBezTo>
                    <a:pt x="38544" y="19270"/>
                    <a:pt x="38544" y="19268"/>
                    <a:pt x="38544" y="19266"/>
                  </a:cubicBezTo>
                  <a:cubicBezTo>
                    <a:pt x="38544" y="8625"/>
                    <a:pt x="29919" y="0"/>
                    <a:pt x="19278" y="0"/>
                  </a:cubicBezTo>
                  <a:cubicBezTo>
                    <a:pt x="19276" y="0"/>
                    <a:pt x="19274" y="0"/>
                    <a:pt x="19272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" name="Google Shape;67;p1"/>
            <p:cNvSpPr/>
            <p:nvPr/>
          </p:nvSpPr>
          <p:spPr>
            <a:xfrm>
              <a:off x="2982176" y="4749355"/>
              <a:ext cx="31750" cy="31750"/>
            </a:xfrm>
            <a:custGeom>
              <a:rect b="b" l="l" r="r" t="t"/>
              <a:pathLst>
                <a:path extrusionOk="0" h="31750" w="31750">
                  <a:moveTo>
                    <a:pt x="17609" y="0"/>
                  </a:moveTo>
                  <a:cubicBezTo>
                    <a:pt x="7887" y="-3"/>
                    <a:pt x="3" y="7874"/>
                    <a:pt x="0" y="17596"/>
                  </a:cubicBezTo>
                  <a:cubicBezTo>
                    <a:pt x="-3" y="27317"/>
                    <a:pt x="7875" y="35201"/>
                    <a:pt x="17596" y="35204"/>
                  </a:cubicBezTo>
                  <a:cubicBezTo>
                    <a:pt x="27317" y="35208"/>
                    <a:pt x="35201" y="27330"/>
                    <a:pt x="35204" y="17609"/>
                  </a:cubicBezTo>
                  <a:cubicBezTo>
                    <a:pt x="35204" y="17607"/>
                    <a:pt x="35204" y="17604"/>
                    <a:pt x="35204" y="17602"/>
                  </a:cubicBezTo>
                  <a:cubicBezTo>
                    <a:pt x="35208" y="7884"/>
                    <a:pt x="27333" y="4"/>
                    <a:pt x="17615" y="0"/>
                  </a:cubicBezTo>
                  <a:cubicBezTo>
                    <a:pt x="17613" y="0"/>
                    <a:pt x="17611" y="0"/>
                    <a:pt x="17609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" name="Google Shape;68;p1"/>
            <p:cNvSpPr/>
            <p:nvPr/>
          </p:nvSpPr>
          <p:spPr>
            <a:xfrm>
              <a:off x="3114345" y="6301194"/>
              <a:ext cx="38100" cy="38100"/>
            </a:xfrm>
            <a:custGeom>
              <a:rect b="b" l="l" r="r" t="t"/>
              <a:pathLst>
                <a:path extrusionOk="0" h="38100" w="38100">
                  <a:moveTo>
                    <a:pt x="20879" y="0"/>
                  </a:moveTo>
                  <a:cubicBezTo>
                    <a:pt x="9351" y="-3"/>
                    <a:pt x="3" y="9339"/>
                    <a:pt x="0" y="20866"/>
                  </a:cubicBezTo>
                  <a:cubicBezTo>
                    <a:pt x="-3" y="32394"/>
                    <a:pt x="9339" y="41742"/>
                    <a:pt x="20866" y="41745"/>
                  </a:cubicBezTo>
                  <a:cubicBezTo>
                    <a:pt x="32394" y="41749"/>
                    <a:pt x="41741" y="32407"/>
                    <a:pt x="41745" y="20879"/>
                  </a:cubicBezTo>
                  <a:cubicBezTo>
                    <a:pt x="41745" y="20877"/>
                    <a:pt x="41745" y="20875"/>
                    <a:pt x="41745" y="20873"/>
                  </a:cubicBezTo>
                  <a:cubicBezTo>
                    <a:pt x="41748" y="9349"/>
                    <a:pt x="32409" y="4"/>
                    <a:pt x="20885" y="0"/>
                  </a:cubicBezTo>
                  <a:cubicBezTo>
                    <a:pt x="20883" y="0"/>
                    <a:pt x="20881" y="0"/>
                    <a:pt x="20879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" name="Google Shape;69;p1"/>
            <p:cNvSpPr/>
            <p:nvPr/>
          </p:nvSpPr>
          <p:spPr>
            <a:xfrm>
              <a:off x="3392925" y="896512"/>
              <a:ext cx="50800" cy="50800"/>
            </a:xfrm>
            <a:custGeom>
              <a:rect b="b" l="l" r="r" t="t"/>
              <a:pathLst>
                <a:path extrusionOk="0" h="50800" w="50800">
                  <a:moveTo>
                    <a:pt x="28105" y="0"/>
                  </a:moveTo>
                  <a:cubicBezTo>
                    <a:pt x="12583" y="0"/>
                    <a:pt x="0" y="12583"/>
                    <a:pt x="0" y="28105"/>
                  </a:cubicBezTo>
                  <a:cubicBezTo>
                    <a:pt x="0" y="43627"/>
                    <a:pt x="12583" y="56210"/>
                    <a:pt x="28105" y="56210"/>
                  </a:cubicBezTo>
                  <a:cubicBezTo>
                    <a:pt x="43627" y="56210"/>
                    <a:pt x="56211" y="43627"/>
                    <a:pt x="56211" y="28105"/>
                  </a:cubicBezTo>
                  <a:cubicBezTo>
                    <a:pt x="56218" y="12590"/>
                    <a:pt x="43646" y="7"/>
                    <a:pt x="28131" y="0"/>
                  </a:cubicBezTo>
                  <a:cubicBezTo>
                    <a:pt x="28122" y="0"/>
                    <a:pt x="28114" y="0"/>
                    <a:pt x="28105" y="0"/>
                  </a:cubicBezTo>
                  <a:close/>
                </a:path>
              </a:pathLst>
            </a:custGeom>
            <a:solidFill>
              <a:srgbClr val="FFFFFF">
                <a:alpha val="498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" name="Google Shape;70;p1"/>
            <p:cNvSpPr/>
            <p:nvPr/>
          </p:nvSpPr>
          <p:spPr>
            <a:xfrm>
              <a:off x="3630460" y="6553454"/>
              <a:ext cx="25400" cy="25400"/>
            </a:xfrm>
            <a:custGeom>
              <a:rect b="b" l="l" r="r" t="t"/>
              <a:pathLst>
                <a:path extrusionOk="0" h="25400" w="25400">
                  <a:moveTo>
                    <a:pt x="12986" y="0"/>
                  </a:moveTo>
                  <a:cubicBezTo>
                    <a:pt x="5814" y="0"/>
                    <a:pt x="0" y="5814"/>
                    <a:pt x="0" y="12986"/>
                  </a:cubicBezTo>
                  <a:cubicBezTo>
                    <a:pt x="0" y="20158"/>
                    <a:pt x="5814" y="25972"/>
                    <a:pt x="12986" y="25972"/>
                  </a:cubicBezTo>
                  <a:cubicBezTo>
                    <a:pt x="20157" y="25972"/>
                    <a:pt x="25971" y="20158"/>
                    <a:pt x="25971" y="12986"/>
                  </a:cubicBezTo>
                  <a:cubicBezTo>
                    <a:pt x="25971" y="5814"/>
                    <a:pt x="20157" y="0"/>
                    <a:pt x="12986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" name="Google Shape;71;p1"/>
            <p:cNvSpPr/>
            <p:nvPr/>
          </p:nvSpPr>
          <p:spPr>
            <a:xfrm>
              <a:off x="3698558" y="2893632"/>
              <a:ext cx="19050" cy="19050"/>
            </a:xfrm>
            <a:custGeom>
              <a:rect b="b" l="l" r="r" t="t"/>
              <a:pathLst>
                <a:path extrusionOk="0" h="19050" w="19050">
                  <a:moveTo>
                    <a:pt x="22860" y="11430"/>
                  </a:moveTo>
                  <a:cubicBezTo>
                    <a:pt x="22860" y="5117"/>
                    <a:pt x="17742" y="0"/>
                    <a:pt x="11430" y="0"/>
                  </a:cubicBezTo>
                  <a:cubicBezTo>
                    <a:pt x="5117" y="0"/>
                    <a:pt x="0" y="5117"/>
                    <a:pt x="0" y="11430"/>
                  </a:cubicBezTo>
                  <a:cubicBezTo>
                    <a:pt x="0" y="17743"/>
                    <a:pt x="5118" y="22860"/>
                    <a:pt x="11430" y="22860"/>
                  </a:cubicBezTo>
                  <a:cubicBezTo>
                    <a:pt x="17743" y="22860"/>
                    <a:pt x="22860" y="17743"/>
                    <a:pt x="22860" y="1143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" name="Google Shape;72;p1"/>
            <p:cNvSpPr/>
            <p:nvPr/>
          </p:nvSpPr>
          <p:spPr>
            <a:xfrm>
              <a:off x="3608019" y="6134252"/>
              <a:ext cx="50800" cy="50800"/>
            </a:xfrm>
            <a:custGeom>
              <a:rect b="b" l="l" r="r" t="t"/>
              <a:pathLst>
                <a:path extrusionOk="0" h="50800" w="50800">
                  <a:moveTo>
                    <a:pt x="27743" y="0"/>
                  </a:moveTo>
                  <a:cubicBezTo>
                    <a:pt x="12421" y="0"/>
                    <a:pt x="0" y="12421"/>
                    <a:pt x="0" y="27743"/>
                  </a:cubicBezTo>
                  <a:cubicBezTo>
                    <a:pt x="0" y="43065"/>
                    <a:pt x="12421" y="55487"/>
                    <a:pt x="27743" y="55487"/>
                  </a:cubicBezTo>
                  <a:cubicBezTo>
                    <a:pt x="43065" y="55487"/>
                    <a:pt x="55487" y="43066"/>
                    <a:pt x="55487" y="27743"/>
                  </a:cubicBezTo>
                  <a:cubicBezTo>
                    <a:pt x="55487" y="27741"/>
                    <a:pt x="55487" y="27739"/>
                    <a:pt x="55487" y="27737"/>
                  </a:cubicBezTo>
                  <a:cubicBezTo>
                    <a:pt x="55490" y="12422"/>
                    <a:pt x="43078" y="4"/>
                    <a:pt x="27762" y="0"/>
                  </a:cubicBezTo>
                  <a:cubicBezTo>
                    <a:pt x="27756" y="0"/>
                    <a:pt x="27749" y="0"/>
                    <a:pt x="27743" y="0"/>
                  </a:cubicBezTo>
                  <a:close/>
                </a:path>
              </a:pathLst>
            </a:custGeom>
            <a:solidFill>
              <a:srgbClr val="FFFFFF">
                <a:alpha val="498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" name="Google Shape;73;p1"/>
            <p:cNvSpPr/>
            <p:nvPr/>
          </p:nvSpPr>
          <p:spPr>
            <a:xfrm>
              <a:off x="3717353" y="6657867"/>
              <a:ext cx="63500" cy="63500"/>
            </a:xfrm>
            <a:custGeom>
              <a:rect b="b" l="l" r="r" t="t"/>
              <a:pathLst>
                <a:path extrusionOk="0" h="63500" w="63500">
                  <a:moveTo>
                    <a:pt x="32322" y="0"/>
                  </a:moveTo>
                  <a:cubicBezTo>
                    <a:pt x="14471" y="0"/>
                    <a:pt x="0" y="14471"/>
                    <a:pt x="0" y="32321"/>
                  </a:cubicBezTo>
                  <a:cubicBezTo>
                    <a:pt x="0" y="50172"/>
                    <a:pt x="14471" y="64643"/>
                    <a:pt x="32322" y="64643"/>
                  </a:cubicBezTo>
                  <a:cubicBezTo>
                    <a:pt x="50173" y="64643"/>
                    <a:pt x="64643" y="50171"/>
                    <a:pt x="64643" y="32321"/>
                  </a:cubicBezTo>
                  <a:cubicBezTo>
                    <a:pt x="64650" y="14477"/>
                    <a:pt x="50191" y="7"/>
                    <a:pt x="32347" y="0"/>
                  </a:cubicBezTo>
                  <a:cubicBezTo>
                    <a:pt x="32339" y="0"/>
                    <a:pt x="32330" y="0"/>
                    <a:pt x="323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" name="Google Shape;74;p1"/>
            <p:cNvSpPr/>
            <p:nvPr/>
          </p:nvSpPr>
          <p:spPr>
            <a:xfrm>
              <a:off x="3357759" y="6424378"/>
              <a:ext cx="44450" cy="44450"/>
            </a:xfrm>
            <a:custGeom>
              <a:rect b="b" l="l" r="r" t="t"/>
              <a:pathLst>
                <a:path extrusionOk="0" h="44450" w="44450">
                  <a:moveTo>
                    <a:pt x="23495" y="0"/>
                  </a:moveTo>
                  <a:cubicBezTo>
                    <a:pt x="10519" y="0"/>
                    <a:pt x="0" y="10519"/>
                    <a:pt x="0" y="23495"/>
                  </a:cubicBezTo>
                  <a:cubicBezTo>
                    <a:pt x="0" y="36471"/>
                    <a:pt x="10519" y="46990"/>
                    <a:pt x="23495" y="46990"/>
                  </a:cubicBezTo>
                  <a:cubicBezTo>
                    <a:pt x="36471" y="46990"/>
                    <a:pt x="46990" y="36471"/>
                    <a:pt x="46990" y="23495"/>
                  </a:cubicBezTo>
                  <a:cubicBezTo>
                    <a:pt x="46990" y="10519"/>
                    <a:pt x="36471" y="0"/>
                    <a:pt x="23495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" name="Google Shape;75;p1"/>
            <p:cNvSpPr/>
            <p:nvPr/>
          </p:nvSpPr>
          <p:spPr>
            <a:xfrm>
              <a:off x="3726199" y="5824042"/>
              <a:ext cx="57150" cy="57150"/>
            </a:xfrm>
            <a:custGeom>
              <a:rect b="b" l="l" r="r" t="t"/>
              <a:pathLst>
                <a:path extrusionOk="0" h="57150" w="57150">
                  <a:moveTo>
                    <a:pt x="31464" y="0"/>
                  </a:moveTo>
                  <a:cubicBezTo>
                    <a:pt x="14087" y="0"/>
                    <a:pt x="0" y="14087"/>
                    <a:pt x="0" y="31464"/>
                  </a:cubicBezTo>
                  <a:cubicBezTo>
                    <a:pt x="0" y="48842"/>
                    <a:pt x="14087" y="62929"/>
                    <a:pt x="31464" y="62929"/>
                  </a:cubicBezTo>
                  <a:cubicBezTo>
                    <a:pt x="48842" y="62929"/>
                    <a:pt x="62929" y="48842"/>
                    <a:pt x="62929" y="31464"/>
                  </a:cubicBezTo>
                  <a:cubicBezTo>
                    <a:pt x="62932" y="14091"/>
                    <a:pt x="48851" y="3"/>
                    <a:pt x="31477" y="0"/>
                  </a:cubicBezTo>
                  <a:cubicBezTo>
                    <a:pt x="31473" y="0"/>
                    <a:pt x="31469" y="0"/>
                    <a:pt x="31464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" name="Google Shape;76;p1"/>
            <p:cNvSpPr/>
            <p:nvPr/>
          </p:nvSpPr>
          <p:spPr>
            <a:xfrm>
              <a:off x="7933347" y="5337213"/>
              <a:ext cx="31750" cy="31750"/>
            </a:xfrm>
            <a:custGeom>
              <a:rect b="b" l="l" r="r" t="t"/>
              <a:pathLst>
                <a:path extrusionOk="0" h="31750" w="31750">
                  <a:moveTo>
                    <a:pt x="0" y="16815"/>
                  </a:moveTo>
                  <a:cubicBezTo>
                    <a:pt x="0" y="26102"/>
                    <a:pt x="7528" y="33630"/>
                    <a:pt x="16814" y="33630"/>
                  </a:cubicBezTo>
                  <a:cubicBezTo>
                    <a:pt x="26101" y="33630"/>
                    <a:pt x="33629" y="26102"/>
                    <a:pt x="33629" y="16815"/>
                  </a:cubicBezTo>
                  <a:cubicBezTo>
                    <a:pt x="33629" y="7528"/>
                    <a:pt x="26101" y="0"/>
                    <a:pt x="16814" y="0"/>
                  </a:cubicBezTo>
                  <a:cubicBezTo>
                    <a:pt x="7531" y="-3"/>
                    <a:pt x="3" y="7519"/>
                    <a:pt x="0" y="16802"/>
                  </a:cubicBezTo>
                  <a:cubicBezTo>
                    <a:pt x="0" y="16806"/>
                    <a:pt x="0" y="16811"/>
                    <a:pt x="0" y="16815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" name="Google Shape;77;p1"/>
            <p:cNvSpPr/>
            <p:nvPr/>
          </p:nvSpPr>
          <p:spPr>
            <a:xfrm>
              <a:off x="7878559" y="1127411"/>
              <a:ext cx="63500" cy="63500"/>
            </a:xfrm>
            <a:custGeom>
              <a:rect b="b" l="l" r="r" t="t"/>
              <a:pathLst>
                <a:path extrusionOk="0" h="63500" w="63500">
                  <a:moveTo>
                    <a:pt x="32626" y="65265"/>
                  </a:moveTo>
                  <a:cubicBezTo>
                    <a:pt x="50648" y="65269"/>
                    <a:pt x="65261" y="50662"/>
                    <a:pt x="65265" y="32639"/>
                  </a:cubicBezTo>
                  <a:cubicBezTo>
                    <a:pt x="65269" y="14616"/>
                    <a:pt x="50661" y="3"/>
                    <a:pt x="32639" y="0"/>
                  </a:cubicBezTo>
                  <a:cubicBezTo>
                    <a:pt x="14617" y="-3"/>
                    <a:pt x="4" y="14604"/>
                    <a:pt x="0" y="32626"/>
                  </a:cubicBezTo>
                  <a:cubicBezTo>
                    <a:pt x="0" y="32628"/>
                    <a:pt x="0" y="32631"/>
                    <a:pt x="0" y="32633"/>
                  </a:cubicBezTo>
                  <a:cubicBezTo>
                    <a:pt x="-4" y="50652"/>
                    <a:pt x="14601" y="65262"/>
                    <a:pt x="32620" y="65265"/>
                  </a:cubicBezTo>
                  <a:cubicBezTo>
                    <a:pt x="32622" y="65265"/>
                    <a:pt x="32624" y="65265"/>
                    <a:pt x="32626" y="65265"/>
                  </a:cubicBezTo>
                  <a:close/>
                </a:path>
              </a:pathLst>
            </a:custGeom>
            <a:solidFill>
              <a:srgbClr val="FFFFFF">
                <a:alpha val="498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" name="Google Shape;78;p1"/>
            <p:cNvSpPr/>
            <p:nvPr/>
          </p:nvSpPr>
          <p:spPr>
            <a:xfrm>
              <a:off x="7846308" y="1753495"/>
              <a:ext cx="19050" cy="19050"/>
            </a:xfrm>
            <a:custGeom>
              <a:rect b="b" l="l" r="r" t="t"/>
              <a:pathLst>
                <a:path extrusionOk="0" h="19050" w="19050">
                  <a:moveTo>
                    <a:pt x="10896" y="21806"/>
                  </a:moveTo>
                  <a:cubicBezTo>
                    <a:pt x="16918" y="21809"/>
                    <a:pt x="21802" y="16931"/>
                    <a:pt x="21806" y="10909"/>
                  </a:cubicBezTo>
                  <a:cubicBezTo>
                    <a:pt x="21810" y="4888"/>
                    <a:pt x="16931" y="3"/>
                    <a:pt x="10909" y="0"/>
                  </a:cubicBezTo>
                  <a:cubicBezTo>
                    <a:pt x="4888" y="-3"/>
                    <a:pt x="4" y="4875"/>
                    <a:pt x="0" y="10897"/>
                  </a:cubicBezTo>
                  <a:cubicBezTo>
                    <a:pt x="0" y="10899"/>
                    <a:pt x="0" y="10901"/>
                    <a:pt x="0" y="10903"/>
                  </a:cubicBezTo>
                  <a:cubicBezTo>
                    <a:pt x="-4" y="16921"/>
                    <a:pt x="4873" y="21803"/>
                    <a:pt x="10890" y="21806"/>
                  </a:cubicBezTo>
                  <a:cubicBezTo>
                    <a:pt x="10892" y="21806"/>
                    <a:pt x="10894" y="21806"/>
                    <a:pt x="10896" y="21806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" name="Google Shape;79;p1"/>
            <p:cNvSpPr/>
            <p:nvPr/>
          </p:nvSpPr>
          <p:spPr>
            <a:xfrm>
              <a:off x="7987773" y="4284301"/>
              <a:ext cx="50800" cy="50800"/>
            </a:xfrm>
            <a:custGeom>
              <a:rect b="b" l="l" r="r" t="t"/>
              <a:pathLst>
                <a:path extrusionOk="0" h="50800" w="50800">
                  <a:moveTo>
                    <a:pt x="26118" y="52248"/>
                  </a:moveTo>
                  <a:cubicBezTo>
                    <a:pt x="40546" y="52251"/>
                    <a:pt x="52245" y="40558"/>
                    <a:pt x="52248" y="26130"/>
                  </a:cubicBezTo>
                  <a:cubicBezTo>
                    <a:pt x="52252" y="11702"/>
                    <a:pt x="40558" y="3"/>
                    <a:pt x="26130" y="0"/>
                  </a:cubicBezTo>
                  <a:cubicBezTo>
                    <a:pt x="11702" y="-3"/>
                    <a:pt x="3" y="11690"/>
                    <a:pt x="0" y="26117"/>
                  </a:cubicBezTo>
                  <a:cubicBezTo>
                    <a:pt x="0" y="26119"/>
                    <a:pt x="0" y="26122"/>
                    <a:pt x="0" y="26124"/>
                  </a:cubicBezTo>
                  <a:cubicBezTo>
                    <a:pt x="-4" y="40548"/>
                    <a:pt x="11687" y="52244"/>
                    <a:pt x="26112" y="52248"/>
                  </a:cubicBezTo>
                  <a:cubicBezTo>
                    <a:pt x="26114" y="52248"/>
                    <a:pt x="26115" y="52248"/>
                    <a:pt x="26118" y="52248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" name="Google Shape;80;p1"/>
            <p:cNvSpPr/>
            <p:nvPr/>
          </p:nvSpPr>
          <p:spPr>
            <a:xfrm>
              <a:off x="8128736" y="1639938"/>
              <a:ext cx="38100" cy="38100"/>
            </a:xfrm>
            <a:custGeom>
              <a:rect b="b" l="l" r="r" t="t"/>
              <a:pathLst>
                <a:path extrusionOk="0" h="38100" w="38100">
                  <a:moveTo>
                    <a:pt x="19583" y="39180"/>
                  </a:moveTo>
                  <a:cubicBezTo>
                    <a:pt x="30403" y="39183"/>
                    <a:pt x="39176" y="30415"/>
                    <a:pt x="39180" y="19596"/>
                  </a:cubicBezTo>
                  <a:cubicBezTo>
                    <a:pt x="39184" y="8777"/>
                    <a:pt x="30415" y="3"/>
                    <a:pt x="19596" y="0"/>
                  </a:cubicBezTo>
                  <a:cubicBezTo>
                    <a:pt x="8777" y="-3"/>
                    <a:pt x="4" y="8764"/>
                    <a:pt x="0" y="19583"/>
                  </a:cubicBezTo>
                  <a:cubicBezTo>
                    <a:pt x="0" y="19586"/>
                    <a:pt x="0" y="19588"/>
                    <a:pt x="0" y="19590"/>
                  </a:cubicBezTo>
                  <a:cubicBezTo>
                    <a:pt x="-4" y="30406"/>
                    <a:pt x="8761" y="39176"/>
                    <a:pt x="19577" y="39180"/>
                  </a:cubicBezTo>
                  <a:cubicBezTo>
                    <a:pt x="19579" y="39180"/>
                    <a:pt x="19581" y="39180"/>
                    <a:pt x="19583" y="3918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" name="Google Shape;81;p1"/>
            <p:cNvSpPr/>
            <p:nvPr/>
          </p:nvSpPr>
          <p:spPr>
            <a:xfrm>
              <a:off x="7376871" y="31280"/>
              <a:ext cx="50800" cy="50800"/>
            </a:xfrm>
            <a:custGeom>
              <a:rect b="b" l="l" r="r" t="t"/>
              <a:pathLst>
                <a:path extrusionOk="0" h="50800" w="50800">
                  <a:moveTo>
                    <a:pt x="27591" y="55194"/>
                  </a:moveTo>
                  <a:cubicBezTo>
                    <a:pt x="42832" y="55198"/>
                    <a:pt x="55190" y="42845"/>
                    <a:pt x="55194" y="27603"/>
                  </a:cubicBezTo>
                  <a:cubicBezTo>
                    <a:pt x="55198" y="12362"/>
                    <a:pt x="42845" y="4"/>
                    <a:pt x="27604" y="0"/>
                  </a:cubicBezTo>
                  <a:cubicBezTo>
                    <a:pt x="12362" y="-4"/>
                    <a:pt x="4" y="12349"/>
                    <a:pt x="0" y="27591"/>
                  </a:cubicBezTo>
                  <a:cubicBezTo>
                    <a:pt x="0" y="27593"/>
                    <a:pt x="0" y="27595"/>
                    <a:pt x="0" y="27597"/>
                  </a:cubicBezTo>
                  <a:cubicBezTo>
                    <a:pt x="-7" y="42832"/>
                    <a:pt x="12337" y="55187"/>
                    <a:pt x="27572" y="55194"/>
                  </a:cubicBezTo>
                  <a:cubicBezTo>
                    <a:pt x="27578" y="55194"/>
                    <a:pt x="27584" y="55194"/>
                    <a:pt x="27591" y="55194"/>
                  </a:cubicBezTo>
                  <a:close/>
                </a:path>
              </a:pathLst>
            </a:custGeom>
            <a:solidFill>
              <a:srgbClr val="FFFFFF">
                <a:alpha val="498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" name="Google Shape;82;p1"/>
            <p:cNvSpPr/>
            <p:nvPr/>
          </p:nvSpPr>
          <p:spPr>
            <a:xfrm>
              <a:off x="8010157" y="4762252"/>
              <a:ext cx="63500" cy="63500"/>
            </a:xfrm>
            <a:custGeom>
              <a:rect b="b" l="l" r="r" t="t"/>
              <a:pathLst>
                <a:path extrusionOk="0" h="63500" w="63500">
                  <a:moveTo>
                    <a:pt x="0" y="32747"/>
                  </a:moveTo>
                  <a:cubicBezTo>
                    <a:pt x="0" y="50833"/>
                    <a:pt x="14661" y="65494"/>
                    <a:pt x="32747" y="65494"/>
                  </a:cubicBezTo>
                  <a:cubicBezTo>
                    <a:pt x="50833" y="65494"/>
                    <a:pt x="65494" y="50833"/>
                    <a:pt x="65494" y="32747"/>
                  </a:cubicBezTo>
                  <a:cubicBezTo>
                    <a:pt x="65494" y="14661"/>
                    <a:pt x="50833" y="0"/>
                    <a:pt x="32747" y="0"/>
                  </a:cubicBezTo>
                  <a:cubicBezTo>
                    <a:pt x="32745" y="0"/>
                    <a:pt x="32743" y="0"/>
                    <a:pt x="32741" y="0"/>
                  </a:cubicBezTo>
                  <a:cubicBezTo>
                    <a:pt x="14659" y="0"/>
                    <a:pt x="0" y="14658"/>
                    <a:pt x="0" y="32741"/>
                  </a:cubicBezTo>
                  <a:cubicBezTo>
                    <a:pt x="0" y="32743"/>
                    <a:pt x="0" y="32745"/>
                    <a:pt x="0" y="32747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" name="Google Shape;83;p1"/>
            <p:cNvSpPr/>
            <p:nvPr/>
          </p:nvSpPr>
          <p:spPr>
            <a:xfrm>
              <a:off x="8434191" y="2045056"/>
              <a:ext cx="44450" cy="44450"/>
            </a:xfrm>
            <a:custGeom>
              <a:rect b="b" l="l" r="r" t="t"/>
              <a:pathLst>
                <a:path extrusionOk="0" h="44450" w="44450">
                  <a:moveTo>
                    <a:pt x="24765" y="49594"/>
                  </a:moveTo>
                  <a:cubicBezTo>
                    <a:pt x="38460" y="49611"/>
                    <a:pt x="49576" y="38523"/>
                    <a:pt x="49594" y="24829"/>
                  </a:cubicBezTo>
                  <a:cubicBezTo>
                    <a:pt x="49612" y="11134"/>
                    <a:pt x="38524" y="18"/>
                    <a:pt x="24829" y="0"/>
                  </a:cubicBezTo>
                  <a:cubicBezTo>
                    <a:pt x="11134" y="-17"/>
                    <a:pt x="18" y="11070"/>
                    <a:pt x="0" y="24765"/>
                  </a:cubicBezTo>
                  <a:cubicBezTo>
                    <a:pt x="0" y="24786"/>
                    <a:pt x="0" y="24807"/>
                    <a:pt x="0" y="24828"/>
                  </a:cubicBezTo>
                  <a:cubicBezTo>
                    <a:pt x="0" y="38506"/>
                    <a:pt x="11088" y="49593"/>
                    <a:pt x="24765" y="49593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" name="Google Shape;84;p1"/>
            <p:cNvSpPr/>
            <p:nvPr/>
          </p:nvSpPr>
          <p:spPr>
            <a:xfrm>
              <a:off x="8044250" y="3731768"/>
              <a:ext cx="38100" cy="38100"/>
            </a:xfrm>
            <a:custGeom>
              <a:rect b="b" l="l" r="r" t="t"/>
              <a:pathLst>
                <a:path extrusionOk="0" h="38100" w="38100">
                  <a:moveTo>
                    <a:pt x="21590" y="43180"/>
                  </a:moveTo>
                  <a:cubicBezTo>
                    <a:pt x="33514" y="43180"/>
                    <a:pt x="43180" y="33514"/>
                    <a:pt x="43180" y="21590"/>
                  </a:cubicBezTo>
                  <a:cubicBezTo>
                    <a:pt x="43180" y="9666"/>
                    <a:pt x="33514" y="0"/>
                    <a:pt x="21590" y="0"/>
                  </a:cubicBezTo>
                  <a:cubicBezTo>
                    <a:pt x="9666" y="0"/>
                    <a:pt x="0" y="9666"/>
                    <a:pt x="0" y="21590"/>
                  </a:cubicBezTo>
                  <a:cubicBezTo>
                    <a:pt x="0" y="33514"/>
                    <a:pt x="9666" y="43180"/>
                    <a:pt x="21590" y="4318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" name="Google Shape;85;p1"/>
            <p:cNvSpPr/>
            <p:nvPr/>
          </p:nvSpPr>
          <p:spPr>
            <a:xfrm>
              <a:off x="6104128" y="5867724"/>
              <a:ext cx="50800" cy="50800"/>
            </a:xfrm>
            <a:custGeom>
              <a:rect b="b" l="l" r="r" t="t"/>
              <a:pathLst>
                <a:path extrusionOk="0" h="50800" w="50800">
                  <a:moveTo>
                    <a:pt x="26403" y="52807"/>
                  </a:moveTo>
                  <a:cubicBezTo>
                    <a:pt x="40985" y="52807"/>
                    <a:pt x="52807" y="40986"/>
                    <a:pt x="52807" y="26403"/>
                  </a:cubicBezTo>
                  <a:cubicBezTo>
                    <a:pt x="52807" y="11821"/>
                    <a:pt x="40986" y="0"/>
                    <a:pt x="26403" y="0"/>
                  </a:cubicBezTo>
                  <a:cubicBezTo>
                    <a:pt x="11821" y="0"/>
                    <a:pt x="0" y="11821"/>
                    <a:pt x="0" y="26403"/>
                  </a:cubicBezTo>
                  <a:cubicBezTo>
                    <a:pt x="-3" y="40982"/>
                    <a:pt x="11812" y="52803"/>
                    <a:pt x="26391" y="52807"/>
                  </a:cubicBezTo>
                  <a:cubicBezTo>
                    <a:pt x="26395" y="52807"/>
                    <a:pt x="26399" y="52807"/>
                    <a:pt x="26403" y="52807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Google Shape;86;p1"/>
            <p:cNvSpPr/>
            <p:nvPr/>
          </p:nvSpPr>
          <p:spPr>
            <a:xfrm>
              <a:off x="8895404" y="716115"/>
              <a:ext cx="44450" cy="44450"/>
            </a:xfrm>
            <a:custGeom>
              <a:rect b="b" l="l" r="r" t="t"/>
              <a:pathLst>
                <a:path extrusionOk="0" h="44450" w="44450">
                  <a:moveTo>
                    <a:pt x="22828" y="45720"/>
                  </a:moveTo>
                  <a:cubicBezTo>
                    <a:pt x="35454" y="45737"/>
                    <a:pt x="45703" y="35517"/>
                    <a:pt x="45720" y="22892"/>
                  </a:cubicBezTo>
                  <a:cubicBezTo>
                    <a:pt x="45738" y="10267"/>
                    <a:pt x="35516" y="18"/>
                    <a:pt x="22892" y="0"/>
                  </a:cubicBezTo>
                  <a:cubicBezTo>
                    <a:pt x="10266" y="-18"/>
                    <a:pt x="17" y="10203"/>
                    <a:pt x="0" y="22828"/>
                  </a:cubicBezTo>
                  <a:cubicBezTo>
                    <a:pt x="0" y="22839"/>
                    <a:pt x="0" y="22849"/>
                    <a:pt x="0" y="22860"/>
                  </a:cubicBezTo>
                  <a:cubicBezTo>
                    <a:pt x="-18" y="35468"/>
                    <a:pt x="10189" y="45702"/>
                    <a:pt x="22796" y="45720"/>
                  </a:cubicBezTo>
                  <a:cubicBezTo>
                    <a:pt x="22807" y="45720"/>
                    <a:pt x="22817" y="45720"/>
                    <a:pt x="22828" y="4572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" name="Google Shape;87;p1"/>
            <p:cNvSpPr/>
            <p:nvPr/>
          </p:nvSpPr>
          <p:spPr>
            <a:xfrm>
              <a:off x="5303901" y="158801"/>
              <a:ext cx="57150" cy="57150"/>
            </a:xfrm>
            <a:custGeom>
              <a:rect b="b" l="l" r="r" t="t"/>
              <a:pathLst>
                <a:path extrusionOk="0" h="57150" w="57150">
                  <a:moveTo>
                    <a:pt x="30099" y="60211"/>
                  </a:moveTo>
                  <a:cubicBezTo>
                    <a:pt x="46726" y="60214"/>
                    <a:pt x="60207" y="46738"/>
                    <a:pt x="60211" y="30112"/>
                  </a:cubicBezTo>
                  <a:cubicBezTo>
                    <a:pt x="60214" y="13485"/>
                    <a:pt x="46738" y="4"/>
                    <a:pt x="30112" y="0"/>
                  </a:cubicBezTo>
                  <a:cubicBezTo>
                    <a:pt x="13485" y="-4"/>
                    <a:pt x="3" y="13472"/>
                    <a:pt x="0" y="30099"/>
                  </a:cubicBezTo>
                  <a:cubicBezTo>
                    <a:pt x="0" y="30101"/>
                    <a:pt x="0" y="30103"/>
                    <a:pt x="0" y="30105"/>
                  </a:cubicBezTo>
                  <a:cubicBezTo>
                    <a:pt x="-3" y="46729"/>
                    <a:pt x="13469" y="60207"/>
                    <a:pt x="30093" y="60211"/>
                  </a:cubicBezTo>
                  <a:cubicBezTo>
                    <a:pt x="30095" y="60211"/>
                    <a:pt x="30097" y="60211"/>
                    <a:pt x="30099" y="60211"/>
                  </a:cubicBezTo>
                  <a:close/>
                </a:path>
              </a:pathLst>
            </a:custGeom>
            <a:solidFill>
              <a:srgbClr val="FFFFFF">
                <a:alpha val="498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" name="Google Shape;88;p1"/>
            <p:cNvSpPr/>
            <p:nvPr/>
          </p:nvSpPr>
          <p:spPr>
            <a:xfrm>
              <a:off x="6165380" y="6337986"/>
              <a:ext cx="38100" cy="38100"/>
            </a:xfrm>
            <a:custGeom>
              <a:rect b="b" l="l" r="r" t="t"/>
              <a:pathLst>
                <a:path extrusionOk="0" h="38100" w="38100">
                  <a:moveTo>
                    <a:pt x="21793" y="43599"/>
                  </a:moveTo>
                  <a:cubicBezTo>
                    <a:pt x="33833" y="43603"/>
                    <a:pt x="43596" y="33846"/>
                    <a:pt x="43599" y="21806"/>
                  </a:cubicBezTo>
                  <a:cubicBezTo>
                    <a:pt x="43603" y="9766"/>
                    <a:pt x="33846" y="3"/>
                    <a:pt x="21806" y="0"/>
                  </a:cubicBezTo>
                  <a:cubicBezTo>
                    <a:pt x="9766" y="-3"/>
                    <a:pt x="3" y="9754"/>
                    <a:pt x="0" y="21793"/>
                  </a:cubicBezTo>
                  <a:cubicBezTo>
                    <a:pt x="0" y="21798"/>
                    <a:pt x="0" y="21802"/>
                    <a:pt x="0" y="21806"/>
                  </a:cubicBezTo>
                  <a:cubicBezTo>
                    <a:pt x="-3" y="33839"/>
                    <a:pt x="9748" y="43596"/>
                    <a:pt x="21780" y="43599"/>
                  </a:cubicBezTo>
                  <a:cubicBezTo>
                    <a:pt x="21785" y="43599"/>
                    <a:pt x="21789" y="43599"/>
                    <a:pt x="21793" y="43599"/>
                  </a:cubicBezTo>
                  <a:close/>
                </a:path>
              </a:pathLst>
            </a:custGeom>
            <a:solidFill>
              <a:srgbClr val="FFFFFF">
                <a:alpha val="498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" name="Google Shape;89;p1"/>
            <p:cNvSpPr/>
            <p:nvPr/>
          </p:nvSpPr>
          <p:spPr>
            <a:xfrm>
              <a:off x="6217609" y="3112922"/>
              <a:ext cx="57150" cy="57150"/>
            </a:xfrm>
            <a:custGeom>
              <a:rect b="b" l="l" r="r" t="t"/>
              <a:pathLst>
                <a:path extrusionOk="0" h="57150" w="57150">
                  <a:moveTo>
                    <a:pt x="29845" y="59690"/>
                  </a:moveTo>
                  <a:cubicBezTo>
                    <a:pt x="46328" y="59690"/>
                    <a:pt x="59690" y="46328"/>
                    <a:pt x="59690" y="29845"/>
                  </a:cubicBezTo>
                  <a:cubicBezTo>
                    <a:pt x="59690" y="13362"/>
                    <a:pt x="46328" y="0"/>
                    <a:pt x="29845" y="0"/>
                  </a:cubicBezTo>
                  <a:cubicBezTo>
                    <a:pt x="13362" y="0"/>
                    <a:pt x="0" y="13362"/>
                    <a:pt x="0" y="29845"/>
                  </a:cubicBezTo>
                  <a:cubicBezTo>
                    <a:pt x="0" y="46328"/>
                    <a:pt x="13362" y="59690"/>
                    <a:pt x="29845" y="5969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" name="Google Shape;90;p1"/>
            <p:cNvSpPr/>
            <p:nvPr/>
          </p:nvSpPr>
          <p:spPr>
            <a:xfrm>
              <a:off x="6882753" y="2695321"/>
              <a:ext cx="38100" cy="38100"/>
            </a:xfrm>
            <a:custGeom>
              <a:rect b="b" l="l" r="r" t="t"/>
              <a:pathLst>
                <a:path extrusionOk="0" h="38100" w="38100">
                  <a:moveTo>
                    <a:pt x="19824" y="39662"/>
                  </a:moveTo>
                  <a:cubicBezTo>
                    <a:pt x="30776" y="39666"/>
                    <a:pt x="39658" y="30790"/>
                    <a:pt x="39662" y="19837"/>
                  </a:cubicBezTo>
                  <a:cubicBezTo>
                    <a:pt x="39666" y="8885"/>
                    <a:pt x="30790" y="3"/>
                    <a:pt x="19838" y="0"/>
                  </a:cubicBezTo>
                  <a:cubicBezTo>
                    <a:pt x="8886" y="-3"/>
                    <a:pt x="4" y="8872"/>
                    <a:pt x="0" y="19825"/>
                  </a:cubicBezTo>
                  <a:cubicBezTo>
                    <a:pt x="0" y="19827"/>
                    <a:pt x="0" y="19829"/>
                    <a:pt x="0" y="19831"/>
                  </a:cubicBezTo>
                  <a:cubicBezTo>
                    <a:pt x="-4" y="30780"/>
                    <a:pt x="8869" y="39659"/>
                    <a:pt x="19818" y="39662"/>
                  </a:cubicBezTo>
                  <a:cubicBezTo>
                    <a:pt x="19820" y="39662"/>
                    <a:pt x="19822" y="39662"/>
                    <a:pt x="19824" y="39662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91;p1"/>
            <p:cNvSpPr/>
            <p:nvPr/>
          </p:nvSpPr>
          <p:spPr>
            <a:xfrm>
              <a:off x="4651610" y="1006272"/>
              <a:ext cx="50800" cy="50800"/>
            </a:xfrm>
            <a:custGeom>
              <a:rect b="b" l="l" r="r" t="t"/>
              <a:pathLst>
                <a:path extrusionOk="0" h="50800" w="50800">
                  <a:moveTo>
                    <a:pt x="26289" y="0"/>
                  </a:moveTo>
                  <a:cubicBezTo>
                    <a:pt x="11774" y="-3"/>
                    <a:pt x="3" y="11761"/>
                    <a:pt x="0" y="26276"/>
                  </a:cubicBezTo>
                  <a:cubicBezTo>
                    <a:pt x="-3" y="40792"/>
                    <a:pt x="11761" y="52562"/>
                    <a:pt x="26276" y="52565"/>
                  </a:cubicBezTo>
                  <a:cubicBezTo>
                    <a:pt x="40792" y="52569"/>
                    <a:pt x="52562" y="40804"/>
                    <a:pt x="52565" y="26289"/>
                  </a:cubicBezTo>
                  <a:cubicBezTo>
                    <a:pt x="52565" y="26287"/>
                    <a:pt x="52565" y="26285"/>
                    <a:pt x="52565" y="26283"/>
                  </a:cubicBezTo>
                  <a:cubicBezTo>
                    <a:pt x="52572" y="11774"/>
                    <a:pt x="40817" y="7"/>
                    <a:pt x="26308" y="0"/>
                  </a:cubicBezTo>
                  <a:cubicBezTo>
                    <a:pt x="26302" y="0"/>
                    <a:pt x="26295" y="0"/>
                    <a:pt x="26289" y="0"/>
                  </a:cubicBezTo>
                  <a:close/>
                </a:path>
              </a:pathLst>
            </a:custGeom>
            <a:solidFill>
              <a:srgbClr val="FFFFFF">
                <a:alpha val="498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92;p1"/>
            <p:cNvSpPr/>
            <p:nvPr/>
          </p:nvSpPr>
          <p:spPr>
            <a:xfrm>
              <a:off x="6207138" y="5132896"/>
              <a:ext cx="25400" cy="25400"/>
            </a:xfrm>
            <a:custGeom>
              <a:rect b="b" l="l" r="r" t="t"/>
              <a:pathLst>
                <a:path extrusionOk="0" h="25400" w="25400">
                  <a:moveTo>
                    <a:pt x="15068" y="30150"/>
                  </a:moveTo>
                  <a:cubicBezTo>
                    <a:pt x="23394" y="30153"/>
                    <a:pt x="30146" y="23407"/>
                    <a:pt x="30150" y="15081"/>
                  </a:cubicBezTo>
                  <a:cubicBezTo>
                    <a:pt x="30153" y="6756"/>
                    <a:pt x="23407" y="3"/>
                    <a:pt x="15081" y="0"/>
                  </a:cubicBezTo>
                  <a:cubicBezTo>
                    <a:pt x="6756" y="-3"/>
                    <a:pt x="3" y="6743"/>
                    <a:pt x="0" y="15068"/>
                  </a:cubicBezTo>
                  <a:cubicBezTo>
                    <a:pt x="0" y="15073"/>
                    <a:pt x="0" y="15077"/>
                    <a:pt x="0" y="15081"/>
                  </a:cubicBezTo>
                  <a:cubicBezTo>
                    <a:pt x="-3" y="23400"/>
                    <a:pt x="6737" y="30146"/>
                    <a:pt x="15056" y="30150"/>
                  </a:cubicBezTo>
                  <a:cubicBezTo>
                    <a:pt x="15060" y="30150"/>
                    <a:pt x="15064" y="30150"/>
                    <a:pt x="15068" y="3015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1"/>
            <p:cNvSpPr/>
            <p:nvPr/>
          </p:nvSpPr>
          <p:spPr>
            <a:xfrm>
              <a:off x="6248597" y="5752465"/>
              <a:ext cx="19050" cy="19050"/>
            </a:xfrm>
            <a:custGeom>
              <a:rect b="b" l="l" r="r" t="t"/>
              <a:pathLst>
                <a:path extrusionOk="0" h="19050" w="19050">
                  <a:moveTo>
                    <a:pt x="11430" y="22860"/>
                  </a:moveTo>
                  <a:cubicBezTo>
                    <a:pt x="17743" y="22860"/>
                    <a:pt x="22860" y="17742"/>
                    <a:pt x="22860" y="11430"/>
                  </a:cubicBezTo>
                  <a:cubicBezTo>
                    <a:pt x="22860" y="5117"/>
                    <a:pt x="17742" y="0"/>
                    <a:pt x="11430" y="0"/>
                  </a:cubicBezTo>
                  <a:cubicBezTo>
                    <a:pt x="5117" y="0"/>
                    <a:pt x="0" y="5118"/>
                    <a:pt x="0" y="11430"/>
                  </a:cubicBezTo>
                  <a:cubicBezTo>
                    <a:pt x="0" y="17743"/>
                    <a:pt x="5118" y="22860"/>
                    <a:pt x="11430" y="2286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94;p1"/>
            <p:cNvSpPr/>
            <p:nvPr/>
          </p:nvSpPr>
          <p:spPr>
            <a:xfrm>
              <a:off x="9574263" y="4993760"/>
              <a:ext cx="25400" cy="25400"/>
            </a:xfrm>
            <a:custGeom>
              <a:rect b="b" l="l" r="r" t="t"/>
              <a:pathLst>
                <a:path extrusionOk="0" h="25400" w="25400">
                  <a:moveTo>
                    <a:pt x="15342" y="30696"/>
                  </a:moveTo>
                  <a:cubicBezTo>
                    <a:pt x="23818" y="30700"/>
                    <a:pt x="30693" y="23831"/>
                    <a:pt x="30696" y="15354"/>
                  </a:cubicBezTo>
                  <a:cubicBezTo>
                    <a:pt x="30700" y="6878"/>
                    <a:pt x="23830" y="4"/>
                    <a:pt x="15354" y="0"/>
                  </a:cubicBezTo>
                  <a:cubicBezTo>
                    <a:pt x="6878" y="-3"/>
                    <a:pt x="3" y="6865"/>
                    <a:pt x="0" y="15342"/>
                  </a:cubicBezTo>
                  <a:cubicBezTo>
                    <a:pt x="0" y="15344"/>
                    <a:pt x="0" y="15346"/>
                    <a:pt x="0" y="15348"/>
                  </a:cubicBezTo>
                  <a:cubicBezTo>
                    <a:pt x="0" y="23822"/>
                    <a:pt x="6868" y="30692"/>
                    <a:pt x="15342" y="30696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1"/>
            <p:cNvSpPr/>
            <p:nvPr/>
          </p:nvSpPr>
          <p:spPr>
            <a:xfrm>
              <a:off x="11175676" y="876643"/>
              <a:ext cx="57150" cy="57150"/>
            </a:xfrm>
            <a:custGeom>
              <a:rect b="b" l="l" r="r" t="t"/>
              <a:pathLst>
                <a:path extrusionOk="0" h="57150" w="57150">
                  <a:moveTo>
                    <a:pt x="0" y="31274"/>
                  </a:moveTo>
                  <a:cubicBezTo>
                    <a:pt x="0" y="48546"/>
                    <a:pt x="14001" y="62548"/>
                    <a:pt x="31274" y="62548"/>
                  </a:cubicBezTo>
                  <a:cubicBezTo>
                    <a:pt x="48546" y="62548"/>
                    <a:pt x="62548" y="48546"/>
                    <a:pt x="62548" y="31274"/>
                  </a:cubicBezTo>
                  <a:cubicBezTo>
                    <a:pt x="62548" y="14002"/>
                    <a:pt x="48547" y="0"/>
                    <a:pt x="31274" y="0"/>
                  </a:cubicBezTo>
                  <a:cubicBezTo>
                    <a:pt x="31272" y="0"/>
                    <a:pt x="31270" y="0"/>
                    <a:pt x="31268" y="0"/>
                  </a:cubicBezTo>
                  <a:cubicBezTo>
                    <a:pt x="13999" y="0"/>
                    <a:pt x="1" y="13999"/>
                    <a:pt x="1" y="31267"/>
                  </a:cubicBezTo>
                  <a:cubicBezTo>
                    <a:pt x="1" y="31270"/>
                    <a:pt x="1" y="31272"/>
                    <a:pt x="1" y="31274"/>
                  </a:cubicBezTo>
                  <a:close/>
                </a:path>
              </a:pathLst>
            </a:custGeom>
            <a:solidFill>
              <a:srgbClr val="FFFFFF">
                <a:alpha val="498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" name="Google Shape;96;p1"/>
            <p:cNvSpPr/>
            <p:nvPr/>
          </p:nvSpPr>
          <p:spPr>
            <a:xfrm>
              <a:off x="11269307" y="4970856"/>
              <a:ext cx="50800" cy="50800"/>
            </a:xfrm>
            <a:custGeom>
              <a:rect b="b" l="l" r="r" t="t"/>
              <a:pathLst>
                <a:path extrusionOk="0" h="50800" w="50800">
                  <a:moveTo>
                    <a:pt x="28467" y="0"/>
                  </a:moveTo>
                  <a:cubicBezTo>
                    <a:pt x="12745" y="0"/>
                    <a:pt x="0" y="12745"/>
                    <a:pt x="0" y="28467"/>
                  </a:cubicBezTo>
                  <a:cubicBezTo>
                    <a:pt x="0" y="44189"/>
                    <a:pt x="12745" y="56934"/>
                    <a:pt x="28467" y="56934"/>
                  </a:cubicBezTo>
                  <a:cubicBezTo>
                    <a:pt x="44190" y="56934"/>
                    <a:pt x="56935" y="44189"/>
                    <a:pt x="56935" y="28467"/>
                  </a:cubicBezTo>
                  <a:cubicBezTo>
                    <a:pt x="56935" y="28465"/>
                    <a:pt x="56935" y="28463"/>
                    <a:pt x="56935" y="28461"/>
                  </a:cubicBezTo>
                  <a:cubicBezTo>
                    <a:pt x="56938" y="12746"/>
                    <a:pt x="44201" y="3"/>
                    <a:pt x="28487" y="0"/>
                  </a:cubicBezTo>
                  <a:cubicBezTo>
                    <a:pt x="28480" y="0"/>
                    <a:pt x="28474" y="0"/>
                    <a:pt x="28467" y="0"/>
                  </a:cubicBezTo>
                  <a:close/>
                </a:path>
              </a:pathLst>
            </a:custGeom>
            <a:solidFill>
              <a:srgbClr val="FFFFFF">
                <a:alpha val="498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" name="Google Shape;97;p1"/>
            <p:cNvSpPr/>
            <p:nvPr/>
          </p:nvSpPr>
          <p:spPr>
            <a:xfrm>
              <a:off x="11216983" y="2066842"/>
              <a:ext cx="44450" cy="44450"/>
            </a:xfrm>
            <a:custGeom>
              <a:rect b="b" l="l" r="r" t="t"/>
              <a:pathLst>
                <a:path extrusionOk="0" h="44450" w="44450">
                  <a:moveTo>
                    <a:pt x="0" y="23787"/>
                  </a:moveTo>
                  <a:cubicBezTo>
                    <a:pt x="0" y="36924"/>
                    <a:pt x="10650" y="47574"/>
                    <a:pt x="23787" y="47574"/>
                  </a:cubicBezTo>
                  <a:cubicBezTo>
                    <a:pt x="36924" y="47574"/>
                    <a:pt x="47574" y="36924"/>
                    <a:pt x="47574" y="23787"/>
                  </a:cubicBezTo>
                  <a:cubicBezTo>
                    <a:pt x="47574" y="10650"/>
                    <a:pt x="36924" y="0"/>
                    <a:pt x="23787" y="0"/>
                  </a:cubicBezTo>
                  <a:cubicBezTo>
                    <a:pt x="10650" y="0"/>
                    <a:pt x="0" y="10650"/>
                    <a:pt x="0" y="23787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" name="Google Shape;98;p1"/>
            <p:cNvSpPr/>
            <p:nvPr/>
          </p:nvSpPr>
          <p:spPr>
            <a:xfrm>
              <a:off x="11156518" y="305492"/>
              <a:ext cx="57150" cy="57150"/>
            </a:xfrm>
            <a:custGeom>
              <a:rect b="b" l="l" r="r" t="t"/>
              <a:pathLst>
                <a:path extrusionOk="0" h="57150" w="57150">
                  <a:moveTo>
                    <a:pt x="31223" y="62471"/>
                  </a:moveTo>
                  <a:cubicBezTo>
                    <a:pt x="48474" y="62478"/>
                    <a:pt x="62464" y="48499"/>
                    <a:pt x="62471" y="31248"/>
                  </a:cubicBezTo>
                  <a:cubicBezTo>
                    <a:pt x="62478" y="13997"/>
                    <a:pt x="48499" y="7"/>
                    <a:pt x="31248" y="0"/>
                  </a:cubicBezTo>
                  <a:cubicBezTo>
                    <a:pt x="13998" y="-7"/>
                    <a:pt x="7" y="13972"/>
                    <a:pt x="0" y="31223"/>
                  </a:cubicBezTo>
                  <a:cubicBezTo>
                    <a:pt x="0" y="31229"/>
                    <a:pt x="0" y="31236"/>
                    <a:pt x="0" y="31242"/>
                  </a:cubicBezTo>
                  <a:cubicBezTo>
                    <a:pt x="-4" y="48486"/>
                    <a:pt x="13973" y="62468"/>
                    <a:pt x="31217" y="62471"/>
                  </a:cubicBezTo>
                  <a:cubicBezTo>
                    <a:pt x="31219" y="62471"/>
                    <a:pt x="31221" y="62471"/>
                    <a:pt x="31223" y="6247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" name="Google Shape;99;p1"/>
            <p:cNvSpPr/>
            <p:nvPr/>
          </p:nvSpPr>
          <p:spPr>
            <a:xfrm>
              <a:off x="11268596" y="4160863"/>
              <a:ext cx="57150" cy="57150"/>
            </a:xfrm>
            <a:custGeom>
              <a:rect b="b" l="l" r="r" t="t"/>
              <a:pathLst>
                <a:path extrusionOk="0" h="57150" w="57150">
                  <a:moveTo>
                    <a:pt x="30740" y="61506"/>
                  </a:moveTo>
                  <a:cubicBezTo>
                    <a:pt x="47724" y="61513"/>
                    <a:pt x="61499" y="47750"/>
                    <a:pt x="61506" y="30766"/>
                  </a:cubicBezTo>
                  <a:cubicBezTo>
                    <a:pt x="61513" y="13781"/>
                    <a:pt x="47750" y="7"/>
                    <a:pt x="30766" y="0"/>
                  </a:cubicBezTo>
                  <a:cubicBezTo>
                    <a:pt x="13781" y="-7"/>
                    <a:pt x="7" y="13756"/>
                    <a:pt x="0" y="30740"/>
                  </a:cubicBezTo>
                  <a:cubicBezTo>
                    <a:pt x="0" y="30745"/>
                    <a:pt x="0" y="30749"/>
                    <a:pt x="0" y="30753"/>
                  </a:cubicBezTo>
                  <a:cubicBezTo>
                    <a:pt x="-7" y="47730"/>
                    <a:pt x="13750" y="61499"/>
                    <a:pt x="30728" y="61506"/>
                  </a:cubicBezTo>
                  <a:cubicBezTo>
                    <a:pt x="30731" y="61506"/>
                    <a:pt x="30736" y="61506"/>
                    <a:pt x="30740" y="61506"/>
                  </a:cubicBezTo>
                  <a:close/>
                </a:path>
              </a:pathLst>
            </a:custGeom>
            <a:solidFill>
              <a:srgbClr val="FFFFFF">
                <a:alpha val="498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" name="Google Shape;100;p1"/>
            <p:cNvSpPr/>
            <p:nvPr/>
          </p:nvSpPr>
          <p:spPr>
            <a:xfrm>
              <a:off x="11554079" y="1075214"/>
              <a:ext cx="31750" cy="31750"/>
            </a:xfrm>
            <a:custGeom>
              <a:rect b="b" l="l" r="r" t="t"/>
              <a:pathLst>
                <a:path extrusionOk="0" h="31750" w="31750">
                  <a:moveTo>
                    <a:pt x="17145" y="34290"/>
                  </a:moveTo>
                  <a:cubicBezTo>
                    <a:pt x="26614" y="34290"/>
                    <a:pt x="34289" y="26614"/>
                    <a:pt x="34289" y="17145"/>
                  </a:cubicBezTo>
                  <a:cubicBezTo>
                    <a:pt x="34289" y="7676"/>
                    <a:pt x="26613" y="0"/>
                    <a:pt x="17145" y="0"/>
                  </a:cubicBezTo>
                  <a:cubicBezTo>
                    <a:pt x="7676" y="0"/>
                    <a:pt x="0" y="7676"/>
                    <a:pt x="0" y="17145"/>
                  </a:cubicBezTo>
                  <a:cubicBezTo>
                    <a:pt x="0" y="26614"/>
                    <a:pt x="7676" y="34290"/>
                    <a:pt x="17145" y="3429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" name="Google Shape;101;p1"/>
            <p:cNvSpPr/>
            <p:nvPr/>
          </p:nvSpPr>
          <p:spPr>
            <a:xfrm>
              <a:off x="11546497" y="1732007"/>
              <a:ext cx="57150" cy="57150"/>
            </a:xfrm>
            <a:custGeom>
              <a:rect b="b" l="l" r="r" t="t"/>
              <a:pathLst>
                <a:path extrusionOk="0" h="57150" w="57150">
                  <a:moveTo>
                    <a:pt x="30226" y="60465"/>
                  </a:moveTo>
                  <a:cubicBezTo>
                    <a:pt x="46923" y="60468"/>
                    <a:pt x="60461" y="46936"/>
                    <a:pt x="60465" y="30239"/>
                  </a:cubicBezTo>
                  <a:cubicBezTo>
                    <a:pt x="60468" y="13542"/>
                    <a:pt x="46935" y="3"/>
                    <a:pt x="30238" y="0"/>
                  </a:cubicBezTo>
                  <a:cubicBezTo>
                    <a:pt x="13542" y="-3"/>
                    <a:pt x="3" y="13529"/>
                    <a:pt x="0" y="30226"/>
                  </a:cubicBezTo>
                  <a:cubicBezTo>
                    <a:pt x="0" y="30228"/>
                    <a:pt x="0" y="30230"/>
                    <a:pt x="0" y="30232"/>
                  </a:cubicBezTo>
                  <a:cubicBezTo>
                    <a:pt x="-4" y="46926"/>
                    <a:pt x="13526" y="60461"/>
                    <a:pt x="30220" y="60465"/>
                  </a:cubicBezTo>
                  <a:cubicBezTo>
                    <a:pt x="30222" y="60465"/>
                    <a:pt x="30224" y="60465"/>
                    <a:pt x="30226" y="60465"/>
                  </a:cubicBezTo>
                  <a:close/>
                </a:path>
              </a:pathLst>
            </a:custGeom>
            <a:solidFill>
              <a:srgbClr val="FFFFFF">
                <a:alpha val="498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" name="Google Shape;102;p1"/>
            <p:cNvSpPr/>
            <p:nvPr/>
          </p:nvSpPr>
          <p:spPr>
            <a:xfrm>
              <a:off x="11400155" y="94088"/>
              <a:ext cx="50800" cy="50800"/>
            </a:xfrm>
            <a:custGeom>
              <a:rect b="b" l="l" r="r" t="t"/>
              <a:pathLst>
                <a:path extrusionOk="0" h="50800" w="50800">
                  <a:moveTo>
                    <a:pt x="26670" y="53340"/>
                  </a:moveTo>
                  <a:cubicBezTo>
                    <a:pt x="41399" y="53340"/>
                    <a:pt x="53339" y="41399"/>
                    <a:pt x="53339" y="26670"/>
                  </a:cubicBezTo>
                  <a:cubicBezTo>
                    <a:pt x="53339" y="11941"/>
                    <a:pt x="41399" y="0"/>
                    <a:pt x="26670" y="0"/>
                  </a:cubicBezTo>
                  <a:cubicBezTo>
                    <a:pt x="11940" y="0"/>
                    <a:pt x="0" y="11941"/>
                    <a:pt x="0" y="26670"/>
                  </a:cubicBezTo>
                  <a:cubicBezTo>
                    <a:pt x="0" y="41399"/>
                    <a:pt x="11940" y="53340"/>
                    <a:pt x="26670" y="5334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" name="Google Shape;103;p1"/>
            <p:cNvSpPr/>
            <p:nvPr/>
          </p:nvSpPr>
          <p:spPr>
            <a:xfrm>
              <a:off x="10925067" y="1027049"/>
              <a:ext cx="63500" cy="63500"/>
            </a:xfrm>
            <a:custGeom>
              <a:rect b="b" l="l" r="r" t="t"/>
              <a:pathLst>
                <a:path extrusionOk="0" h="63500" w="63500">
                  <a:moveTo>
                    <a:pt x="32017" y="64046"/>
                  </a:moveTo>
                  <a:cubicBezTo>
                    <a:pt x="49702" y="64050"/>
                    <a:pt x="64043" y="49715"/>
                    <a:pt x="64046" y="32029"/>
                  </a:cubicBezTo>
                  <a:cubicBezTo>
                    <a:pt x="64050" y="14344"/>
                    <a:pt x="49715" y="4"/>
                    <a:pt x="32029" y="0"/>
                  </a:cubicBezTo>
                  <a:cubicBezTo>
                    <a:pt x="14343" y="-3"/>
                    <a:pt x="3" y="14331"/>
                    <a:pt x="0" y="32017"/>
                  </a:cubicBezTo>
                  <a:cubicBezTo>
                    <a:pt x="0" y="32019"/>
                    <a:pt x="0" y="32021"/>
                    <a:pt x="0" y="32023"/>
                  </a:cubicBezTo>
                  <a:cubicBezTo>
                    <a:pt x="-7" y="49702"/>
                    <a:pt x="14319" y="64039"/>
                    <a:pt x="31997" y="64046"/>
                  </a:cubicBezTo>
                  <a:cubicBezTo>
                    <a:pt x="32003" y="64046"/>
                    <a:pt x="32010" y="64046"/>
                    <a:pt x="32017" y="64046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" name="Google Shape;104;p1"/>
            <p:cNvSpPr/>
            <p:nvPr/>
          </p:nvSpPr>
          <p:spPr>
            <a:xfrm>
              <a:off x="10055428" y="1788966"/>
              <a:ext cx="19050" cy="19050"/>
            </a:xfrm>
            <a:custGeom>
              <a:rect b="b" l="l" r="r" t="t"/>
              <a:pathLst>
                <a:path extrusionOk="0" h="19050" w="19050">
                  <a:moveTo>
                    <a:pt x="12535" y="25083"/>
                  </a:moveTo>
                  <a:cubicBezTo>
                    <a:pt x="19462" y="25086"/>
                    <a:pt x="25079" y="19474"/>
                    <a:pt x="25082" y="12548"/>
                  </a:cubicBezTo>
                  <a:cubicBezTo>
                    <a:pt x="25086" y="5621"/>
                    <a:pt x="19474" y="4"/>
                    <a:pt x="12547" y="0"/>
                  </a:cubicBezTo>
                  <a:cubicBezTo>
                    <a:pt x="5621" y="-3"/>
                    <a:pt x="3" y="5609"/>
                    <a:pt x="0" y="12535"/>
                  </a:cubicBezTo>
                  <a:cubicBezTo>
                    <a:pt x="0" y="12537"/>
                    <a:pt x="0" y="12539"/>
                    <a:pt x="0" y="12541"/>
                  </a:cubicBezTo>
                  <a:cubicBezTo>
                    <a:pt x="-4" y="19464"/>
                    <a:pt x="5606" y="25079"/>
                    <a:pt x="12529" y="25083"/>
                  </a:cubicBezTo>
                  <a:cubicBezTo>
                    <a:pt x="12531" y="25083"/>
                    <a:pt x="12533" y="25083"/>
                    <a:pt x="12535" y="25083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" name="Google Shape;105;p1"/>
            <p:cNvSpPr/>
            <p:nvPr/>
          </p:nvSpPr>
          <p:spPr>
            <a:xfrm>
              <a:off x="9800019" y="5229339"/>
              <a:ext cx="31750" cy="31750"/>
            </a:xfrm>
            <a:custGeom>
              <a:rect b="b" l="l" r="r" t="t"/>
              <a:pathLst>
                <a:path extrusionOk="0" h="31750" w="31750">
                  <a:moveTo>
                    <a:pt x="18599" y="37211"/>
                  </a:moveTo>
                  <a:cubicBezTo>
                    <a:pt x="28874" y="37214"/>
                    <a:pt x="37207" y="28887"/>
                    <a:pt x="37211" y="18612"/>
                  </a:cubicBezTo>
                  <a:cubicBezTo>
                    <a:pt x="37215" y="8336"/>
                    <a:pt x="28887" y="3"/>
                    <a:pt x="18612" y="0"/>
                  </a:cubicBezTo>
                  <a:cubicBezTo>
                    <a:pt x="8337" y="-3"/>
                    <a:pt x="4" y="8324"/>
                    <a:pt x="0" y="18599"/>
                  </a:cubicBezTo>
                  <a:cubicBezTo>
                    <a:pt x="0" y="18604"/>
                    <a:pt x="0" y="18608"/>
                    <a:pt x="0" y="18612"/>
                  </a:cubicBezTo>
                  <a:cubicBezTo>
                    <a:pt x="0" y="28884"/>
                    <a:pt x="8327" y="37211"/>
                    <a:pt x="18599" y="37211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" name="Google Shape;106;p1"/>
            <p:cNvSpPr/>
            <p:nvPr/>
          </p:nvSpPr>
          <p:spPr>
            <a:xfrm>
              <a:off x="8971471" y="2461343"/>
              <a:ext cx="38100" cy="38100"/>
            </a:xfrm>
            <a:custGeom>
              <a:rect b="b" l="l" r="r" t="t"/>
              <a:pathLst>
                <a:path extrusionOk="0" h="38100" w="38100">
                  <a:moveTo>
                    <a:pt x="21939" y="43904"/>
                  </a:moveTo>
                  <a:cubicBezTo>
                    <a:pt x="34063" y="43911"/>
                    <a:pt x="43897" y="34088"/>
                    <a:pt x="43904" y="21965"/>
                  </a:cubicBezTo>
                  <a:cubicBezTo>
                    <a:pt x="43911" y="9841"/>
                    <a:pt x="34088" y="7"/>
                    <a:pt x="21965" y="0"/>
                  </a:cubicBezTo>
                  <a:cubicBezTo>
                    <a:pt x="9840" y="-7"/>
                    <a:pt x="7" y="9815"/>
                    <a:pt x="0" y="21939"/>
                  </a:cubicBezTo>
                  <a:cubicBezTo>
                    <a:pt x="0" y="21946"/>
                    <a:pt x="0" y="21952"/>
                    <a:pt x="0" y="21958"/>
                  </a:cubicBezTo>
                  <a:cubicBezTo>
                    <a:pt x="-4" y="34075"/>
                    <a:pt x="9816" y="43900"/>
                    <a:pt x="21933" y="43904"/>
                  </a:cubicBezTo>
                  <a:cubicBezTo>
                    <a:pt x="21935" y="43904"/>
                    <a:pt x="21937" y="43904"/>
                    <a:pt x="21939" y="43904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" name="Google Shape;107;p1"/>
            <p:cNvSpPr/>
            <p:nvPr/>
          </p:nvSpPr>
          <p:spPr>
            <a:xfrm>
              <a:off x="5262638" y="1398257"/>
              <a:ext cx="50800" cy="50800"/>
            </a:xfrm>
            <a:custGeom>
              <a:rect b="b" l="l" r="r" t="t"/>
              <a:pathLst>
                <a:path extrusionOk="0" h="50800" w="50800">
                  <a:moveTo>
                    <a:pt x="28239" y="56490"/>
                  </a:moveTo>
                  <a:cubicBezTo>
                    <a:pt x="43838" y="56493"/>
                    <a:pt x="56486" y="43850"/>
                    <a:pt x="56490" y="28251"/>
                  </a:cubicBezTo>
                  <a:cubicBezTo>
                    <a:pt x="56493" y="12652"/>
                    <a:pt x="43850" y="4"/>
                    <a:pt x="28251" y="0"/>
                  </a:cubicBezTo>
                  <a:cubicBezTo>
                    <a:pt x="12652" y="-3"/>
                    <a:pt x="3" y="12639"/>
                    <a:pt x="0" y="28238"/>
                  </a:cubicBezTo>
                  <a:cubicBezTo>
                    <a:pt x="0" y="28241"/>
                    <a:pt x="0" y="28243"/>
                    <a:pt x="0" y="28245"/>
                  </a:cubicBezTo>
                  <a:cubicBezTo>
                    <a:pt x="-3" y="43841"/>
                    <a:pt x="12636" y="56486"/>
                    <a:pt x="28232" y="56490"/>
                  </a:cubicBezTo>
                  <a:cubicBezTo>
                    <a:pt x="28234" y="56490"/>
                    <a:pt x="28236" y="56490"/>
                    <a:pt x="28238" y="5649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" name="Google Shape;108;p1"/>
            <p:cNvSpPr/>
            <p:nvPr/>
          </p:nvSpPr>
          <p:spPr>
            <a:xfrm>
              <a:off x="9406134" y="3343973"/>
              <a:ext cx="19050" cy="19050"/>
            </a:xfrm>
            <a:custGeom>
              <a:rect b="b" l="l" r="r" t="t"/>
              <a:pathLst>
                <a:path extrusionOk="0" h="19050" w="19050">
                  <a:moveTo>
                    <a:pt x="10979" y="21958"/>
                  </a:moveTo>
                  <a:cubicBezTo>
                    <a:pt x="17043" y="21958"/>
                    <a:pt x="21958" y="17043"/>
                    <a:pt x="21958" y="10979"/>
                  </a:cubicBezTo>
                  <a:cubicBezTo>
                    <a:pt x="21958" y="4916"/>
                    <a:pt x="17043" y="0"/>
                    <a:pt x="10979" y="0"/>
                  </a:cubicBezTo>
                  <a:cubicBezTo>
                    <a:pt x="4915" y="0"/>
                    <a:pt x="0" y="4916"/>
                    <a:pt x="0" y="10979"/>
                  </a:cubicBezTo>
                  <a:cubicBezTo>
                    <a:pt x="-4" y="17039"/>
                    <a:pt x="4907" y="21955"/>
                    <a:pt x="10967" y="21958"/>
                  </a:cubicBezTo>
                  <a:cubicBezTo>
                    <a:pt x="10971" y="21958"/>
                    <a:pt x="10975" y="21958"/>
                    <a:pt x="10979" y="21958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1"/>
            <p:cNvSpPr/>
            <p:nvPr/>
          </p:nvSpPr>
          <p:spPr>
            <a:xfrm>
              <a:off x="10732408" y="312033"/>
              <a:ext cx="50800" cy="50800"/>
            </a:xfrm>
            <a:custGeom>
              <a:rect b="b" l="l" r="r" t="t"/>
              <a:pathLst>
                <a:path extrusionOk="0" h="50800" w="50800">
                  <a:moveTo>
                    <a:pt x="26822" y="53658"/>
                  </a:moveTo>
                  <a:cubicBezTo>
                    <a:pt x="41639" y="53661"/>
                    <a:pt x="53654" y="41652"/>
                    <a:pt x="53657" y="26835"/>
                  </a:cubicBezTo>
                  <a:cubicBezTo>
                    <a:pt x="53661" y="12018"/>
                    <a:pt x="41652" y="4"/>
                    <a:pt x="26835" y="0"/>
                  </a:cubicBezTo>
                  <a:cubicBezTo>
                    <a:pt x="12018" y="-4"/>
                    <a:pt x="3" y="12005"/>
                    <a:pt x="0" y="26822"/>
                  </a:cubicBezTo>
                  <a:cubicBezTo>
                    <a:pt x="0" y="26825"/>
                    <a:pt x="0" y="26827"/>
                    <a:pt x="0" y="26829"/>
                  </a:cubicBezTo>
                  <a:cubicBezTo>
                    <a:pt x="-4" y="41642"/>
                    <a:pt x="12002" y="53654"/>
                    <a:pt x="26816" y="53657"/>
                  </a:cubicBezTo>
                  <a:cubicBezTo>
                    <a:pt x="26819" y="53657"/>
                    <a:pt x="26820" y="53657"/>
                    <a:pt x="26822" y="53657"/>
                  </a:cubicBezTo>
                  <a:close/>
                </a:path>
              </a:pathLst>
            </a:custGeom>
            <a:solidFill>
              <a:srgbClr val="FFFFFF">
                <a:alpha val="498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" name="Google Shape;110;p1"/>
            <p:cNvSpPr/>
            <p:nvPr/>
          </p:nvSpPr>
          <p:spPr>
            <a:xfrm>
              <a:off x="10816444" y="191846"/>
              <a:ext cx="31750" cy="31750"/>
            </a:xfrm>
            <a:custGeom>
              <a:rect b="b" l="l" r="r" t="t"/>
              <a:pathLst>
                <a:path extrusionOk="0" h="31750" w="31750">
                  <a:moveTo>
                    <a:pt x="18205" y="36424"/>
                  </a:moveTo>
                  <a:cubicBezTo>
                    <a:pt x="28263" y="36427"/>
                    <a:pt x="36419" y="28276"/>
                    <a:pt x="36423" y="18218"/>
                  </a:cubicBezTo>
                  <a:cubicBezTo>
                    <a:pt x="36427" y="8160"/>
                    <a:pt x="28276" y="4"/>
                    <a:pt x="18218" y="0"/>
                  </a:cubicBezTo>
                  <a:cubicBezTo>
                    <a:pt x="8160" y="-4"/>
                    <a:pt x="4" y="8147"/>
                    <a:pt x="0" y="18205"/>
                  </a:cubicBezTo>
                  <a:cubicBezTo>
                    <a:pt x="0" y="18210"/>
                    <a:pt x="0" y="18214"/>
                    <a:pt x="0" y="18218"/>
                  </a:cubicBezTo>
                  <a:cubicBezTo>
                    <a:pt x="-4" y="28269"/>
                    <a:pt x="8141" y="36420"/>
                    <a:pt x="18193" y="36424"/>
                  </a:cubicBezTo>
                  <a:cubicBezTo>
                    <a:pt x="18197" y="36424"/>
                    <a:pt x="18201" y="36424"/>
                    <a:pt x="18205" y="36424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" name="Google Shape;111;p1"/>
            <p:cNvSpPr/>
            <p:nvPr/>
          </p:nvSpPr>
          <p:spPr>
            <a:xfrm>
              <a:off x="10302031" y="1831118"/>
              <a:ext cx="25400" cy="25400"/>
            </a:xfrm>
            <a:custGeom>
              <a:rect b="b" l="l" r="r" t="t"/>
              <a:pathLst>
                <a:path extrusionOk="0" h="25400" w="25400">
                  <a:moveTo>
                    <a:pt x="14567" y="29146"/>
                  </a:moveTo>
                  <a:cubicBezTo>
                    <a:pt x="22615" y="29150"/>
                    <a:pt x="29142" y="22628"/>
                    <a:pt x="29146" y="14580"/>
                  </a:cubicBezTo>
                  <a:cubicBezTo>
                    <a:pt x="29150" y="6531"/>
                    <a:pt x="22628" y="3"/>
                    <a:pt x="14580" y="0"/>
                  </a:cubicBezTo>
                  <a:cubicBezTo>
                    <a:pt x="6531" y="-3"/>
                    <a:pt x="4" y="6518"/>
                    <a:pt x="0" y="14567"/>
                  </a:cubicBezTo>
                  <a:cubicBezTo>
                    <a:pt x="0" y="14571"/>
                    <a:pt x="0" y="14575"/>
                    <a:pt x="0" y="14580"/>
                  </a:cubicBezTo>
                  <a:cubicBezTo>
                    <a:pt x="-4" y="22621"/>
                    <a:pt x="6513" y="29143"/>
                    <a:pt x="14554" y="29147"/>
                  </a:cubicBezTo>
                  <a:cubicBezTo>
                    <a:pt x="14558" y="29147"/>
                    <a:pt x="14563" y="29147"/>
                    <a:pt x="14567" y="29147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" name="Google Shape;112;p1"/>
            <p:cNvSpPr/>
            <p:nvPr/>
          </p:nvSpPr>
          <p:spPr>
            <a:xfrm>
              <a:off x="10842975" y="1124293"/>
              <a:ext cx="44450" cy="44450"/>
            </a:xfrm>
            <a:custGeom>
              <a:rect b="b" l="l" r="r" t="t"/>
              <a:pathLst>
                <a:path extrusionOk="0" h="44450" w="44450">
                  <a:moveTo>
                    <a:pt x="0" y="23590"/>
                  </a:moveTo>
                  <a:cubicBezTo>
                    <a:pt x="0" y="36619"/>
                    <a:pt x="10561" y="47180"/>
                    <a:pt x="23590" y="47180"/>
                  </a:cubicBezTo>
                  <a:cubicBezTo>
                    <a:pt x="36619" y="47180"/>
                    <a:pt x="47180" y="36619"/>
                    <a:pt x="47180" y="23590"/>
                  </a:cubicBezTo>
                  <a:cubicBezTo>
                    <a:pt x="47180" y="10562"/>
                    <a:pt x="36619" y="0"/>
                    <a:pt x="23590" y="0"/>
                  </a:cubicBezTo>
                  <a:cubicBezTo>
                    <a:pt x="10561" y="0"/>
                    <a:pt x="0" y="10562"/>
                    <a:pt x="0" y="23590"/>
                  </a:cubicBezTo>
                  <a:close/>
                </a:path>
              </a:pathLst>
            </a:custGeom>
            <a:solidFill>
              <a:srgbClr val="FFFFFF">
                <a:alpha val="498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" name="Google Shape;113;p1"/>
            <p:cNvSpPr/>
            <p:nvPr/>
          </p:nvSpPr>
          <p:spPr>
            <a:xfrm>
              <a:off x="872280" y="1432719"/>
              <a:ext cx="19050" cy="19050"/>
            </a:xfrm>
            <a:custGeom>
              <a:rect b="b" l="l" r="r" t="t"/>
              <a:pathLst>
                <a:path extrusionOk="0" h="19050" w="19050">
                  <a:moveTo>
                    <a:pt x="10947" y="21907"/>
                  </a:moveTo>
                  <a:cubicBezTo>
                    <a:pt x="16997" y="21911"/>
                    <a:pt x="21904" y="17010"/>
                    <a:pt x="21907" y="10960"/>
                  </a:cubicBezTo>
                  <a:cubicBezTo>
                    <a:pt x="21911" y="4910"/>
                    <a:pt x="17010" y="3"/>
                    <a:pt x="10960" y="0"/>
                  </a:cubicBezTo>
                  <a:cubicBezTo>
                    <a:pt x="4910" y="-3"/>
                    <a:pt x="3" y="4898"/>
                    <a:pt x="0" y="10947"/>
                  </a:cubicBezTo>
                  <a:cubicBezTo>
                    <a:pt x="0" y="10950"/>
                    <a:pt x="0" y="10952"/>
                    <a:pt x="0" y="10954"/>
                  </a:cubicBezTo>
                  <a:cubicBezTo>
                    <a:pt x="0" y="17001"/>
                    <a:pt x="4900" y="21904"/>
                    <a:pt x="10947" y="21908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" name="Google Shape;114;p1"/>
            <p:cNvSpPr/>
            <p:nvPr/>
          </p:nvSpPr>
          <p:spPr>
            <a:xfrm>
              <a:off x="467493" y="5444134"/>
              <a:ext cx="38100" cy="38100"/>
            </a:xfrm>
            <a:custGeom>
              <a:rect b="b" l="l" r="r" t="t"/>
              <a:pathLst>
                <a:path extrusionOk="0" h="38100" w="38100">
                  <a:moveTo>
                    <a:pt x="39941" y="19971"/>
                  </a:moveTo>
                  <a:cubicBezTo>
                    <a:pt x="39941" y="8941"/>
                    <a:pt x="31000" y="0"/>
                    <a:pt x="19971" y="0"/>
                  </a:cubicBezTo>
                  <a:cubicBezTo>
                    <a:pt x="8941" y="0"/>
                    <a:pt x="0" y="8941"/>
                    <a:pt x="0" y="19971"/>
                  </a:cubicBezTo>
                  <a:cubicBezTo>
                    <a:pt x="0" y="31000"/>
                    <a:pt x="8941" y="39942"/>
                    <a:pt x="19971" y="39942"/>
                  </a:cubicBezTo>
                  <a:cubicBezTo>
                    <a:pt x="30997" y="39945"/>
                    <a:pt x="39938" y="31010"/>
                    <a:pt x="39941" y="19984"/>
                  </a:cubicBezTo>
                  <a:cubicBezTo>
                    <a:pt x="39941" y="19979"/>
                    <a:pt x="39941" y="19975"/>
                    <a:pt x="39941" y="19971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" name="Google Shape;115;p1"/>
            <p:cNvSpPr/>
            <p:nvPr/>
          </p:nvSpPr>
          <p:spPr>
            <a:xfrm>
              <a:off x="187801" y="1038409"/>
              <a:ext cx="31750" cy="31750"/>
            </a:xfrm>
            <a:custGeom>
              <a:rect b="b" l="l" r="r" t="t"/>
              <a:pathLst>
                <a:path extrusionOk="0" h="31750" w="31750">
                  <a:moveTo>
                    <a:pt x="32499" y="16256"/>
                  </a:moveTo>
                  <a:cubicBezTo>
                    <a:pt x="32503" y="7282"/>
                    <a:pt x="25230" y="3"/>
                    <a:pt x="16256" y="0"/>
                  </a:cubicBezTo>
                  <a:cubicBezTo>
                    <a:pt x="7282" y="-3"/>
                    <a:pt x="4" y="7269"/>
                    <a:pt x="0" y="16243"/>
                  </a:cubicBezTo>
                  <a:cubicBezTo>
                    <a:pt x="-3" y="25218"/>
                    <a:pt x="7269" y="32496"/>
                    <a:pt x="16243" y="32499"/>
                  </a:cubicBezTo>
                  <a:cubicBezTo>
                    <a:pt x="16248" y="32499"/>
                    <a:pt x="16252" y="32499"/>
                    <a:pt x="16256" y="32499"/>
                  </a:cubicBezTo>
                  <a:cubicBezTo>
                    <a:pt x="25227" y="32499"/>
                    <a:pt x="32499" y="25227"/>
                    <a:pt x="32499" y="16256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" name="Google Shape;116;p1"/>
            <p:cNvSpPr/>
            <p:nvPr/>
          </p:nvSpPr>
          <p:spPr>
            <a:xfrm>
              <a:off x="334823" y="4716500"/>
              <a:ext cx="57150" cy="57150"/>
            </a:xfrm>
            <a:custGeom>
              <a:rect b="b" l="l" r="r" t="t"/>
              <a:pathLst>
                <a:path extrusionOk="0" h="57150" w="57150">
                  <a:moveTo>
                    <a:pt x="29286" y="0"/>
                  </a:moveTo>
                  <a:cubicBezTo>
                    <a:pt x="13112" y="0"/>
                    <a:pt x="0" y="13112"/>
                    <a:pt x="0" y="29286"/>
                  </a:cubicBezTo>
                  <a:cubicBezTo>
                    <a:pt x="0" y="45460"/>
                    <a:pt x="13112" y="58572"/>
                    <a:pt x="29286" y="58572"/>
                  </a:cubicBezTo>
                  <a:cubicBezTo>
                    <a:pt x="45461" y="58572"/>
                    <a:pt x="58572" y="45460"/>
                    <a:pt x="58572" y="29286"/>
                  </a:cubicBezTo>
                  <a:cubicBezTo>
                    <a:pt x="58576" y="13115"/>
                    <a:pt x="45470" y="3"/>
                    <a:pt x="29299" y="0"/>
                  </a:cubicBezTo>
                  <a:cubicBezTo>
                    <a:pt x="29295" y="0"/>
                    <a:pt x="29290" y="0"/>
                    <a:pt x="2928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" name="Google Shape;117;p1"/>
            <p:cNvSpPr/>
            <p:nvPr/>
          </p:nvSpPr>
          <p:spPr>
            <a:xfrm>
              <a:off x="385635" y="6379794"/>
              <a:ext cx="25400" cy="31750"/>
            </a:xfrm>
            <a:custGeom>
              <a:rect b="b" l="l" r="r" t="t"/>
              <a:pathLst>
                <a:path extrusionOk="0" h="31750" w="25400">
                  <a:moveTo>
                    <a:pt x="15875" y="0"/>
                  </a:moveTo>
                  <a:cubicBezTo>
                    <a:pt x="7107" y="0"/>
                    <a:pt x="0" y="7107"/>
                    <a:pt x="0" y="15875"/>
                  </a:cubicBezTo>
                  <a:cubicBezTo>
                    <a:pt x="0" y="24643"/>
                    <a:pt x="7107" y="31750"/>
                    <a:pt x="15875" y="31750"/>
                  </a:cubicBezTo>
                  <a:cubicBezTo>
                    <a:pt x="24643" y="31750"/>
                    <a:pt x="31750" y="24643"/>
                    <a:pt x="31750" y="15875"/>
                  </a:cubicBezTo>
                  <a:cubicBezTo>
                    <a:pt x="31750" y="7107"/>
                    <a:pt x="24643" y="0"/>
                    <a:pt x="1587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" name="Google Shape;118;p1"/>
            <p:cNvSpPr/>
            <p:nvPr/>
          </p:nvSpPr>
          <p:spPr>
            <a:xfrm>
              <a:off x="186728" y="2558104"/>
              <a:ext cx="44450" cy="44450"/>
            </a:xfrm>
            <a:custGeom>
              <a:rect b="b" l="l" r="r" t="t"/>
              <a:pathLst>
                <a:path extrusionOk="0" h="44450" w="44450">
                  <a:moveTo>
                    <a:pt x="22295" y="0"/>
                  </a:moveTo>
                  <a:cubicBezTo>
                    <a:pt x="9982" y="0"/>
                    <a:pt x="0" y="9982"/>
                    <a:pt x="0" y="22295"/>
                  </a:cubicBezTo>
                  <a:cubicBezTo>
                    <a:pt x="0" y="34608"/>
                    <a:pt x="9982" y="44590"/>
                    <a:pt x="22295" y="44590"/>
                  </a:cubicBezTo>
                  <a:cubicBezTo>
                    <a:pt x="34608" y="44590"/>
                    <a:pt x="44590" y="34608"/>
                    <a:pt x="44590" y="22295"/>
                  </a:cubicBezTo>
                  <a:cubicBezTo>
                    <a:pt x="44593" y="9985"/>
                    <a:pt x="34617" y="3"/>
                    <a:pt x="22308" y="0"/>
                  </a:cubicBezTo>
                  <a:cubicBezTo>
                    <a:pt x="22303" y="0"/>
                    <a:pt x="22299" y="0"/>
                    <a:pt x="22295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" name="Google Shape;119;p1"/>
            <p:cNvSpPr/>
            <p:nvPr/>
          </p:nvSpPr>
          <p:spPr>
            <a:xfrm>
              <a:off x="181921" y="6305582"/>
              <a:ext cx="25400" cy="25400"/>
            </a:xfrm>
            <a:custGeom>
              <a:rect b="b" l="l" r="r" t="t"/>
              <a:pathLst>
                <a:path extrusionOk="0" h="25400" w="25400">
                  <a:moveTo>
                    <a:pt x="14046" y="0"/>
                  </a:moveTo>
                  <a:cubicBezTo>
                    <a:pt x="6289" y="0"/>
                    <a:pt x="0" y="6289"/>
                    <a:pt x="0" y="14046"/>
                  </a:cubicBezTo>
                  <a:cubicBezTo>
                    <a:pt x="0" y="21804"/>
                    <a:pt x="6289" y="28092"/>
                    <a:pt x="14046" y="28092"/>
                  </a:cubicBezTo>
                  <a:cubicBezTo>
                    <a:pt x="21804" y="28092"/>
                    <a:pt x="28092" y="21803"/>
                    <a:pt x="28092" y="14046"/>
                  </a:cubicBezTo>
                  <a:cubicBezTo>
                    <a:pt x="28092" y="14044"/>
                    <a:pt x="28092" y="14042"/>
                    <a:pt x="28092" y="14040"/>
                  </a:cubicBezTo>
                  <a:cubicBezTo>
                    <a:pt x="28092" y="6286"/>
                    <a:pt x="21807" y="0"/>
                    <a:pt x="14053" y="0"/>
                  </a:cubicBezTo>
                  <a:cubicBezTo>
                    <a:pt x="14050" y="0"/>
                    <a:pt x="14048" y="0"/>
                    <a:pt x="14046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" name="Google Shape;120;p1"/>
            <p:cNvSpPr/>
            <p:nvPr/>
          </p:nvSpPr>
          <p:spPr>
            <a:xfrm>
              <a:off x="552774" y="5933059"/>
              <a:ext cx="57150" cy="57150"/>
            </a:xfrm>
            <a:custGeom>
              <a:rect b="b" l="l" r="r" t="t"/>
              <a:pathLst>
                <a:path extrusionOk="0" h="57150" w="57150">
                  <a:moveTo>
                    <a:pt x="29654" y="0"/>
                  </a:moveTo>
                  <a:cubicBezTo>
                    <a:pt x="13277" y="0"/>
                    <a:pt x="0" y="13277"/>
                    <a:pt x="0" y="29654"/>
                  </a:cubicBezTo>
                  <a:cubicBezTo>
                    <a:pt x="0" y="46032"/>
                    <a:pt x="13277" y="59309"/>
                    <a:pt x="29654" y="59309"/>
                  </a:cubicBezTo>
                  <a:cubicBezTo>
                    <a:pt x="46032" y="59309"/>
                    <a:pt x="59309" y="46032"/>
                    <a:pt x="59309" y="29654"/>
                  </a:cubicBezTo>
                  <a:cubicBezTo>
                    <a:pt x="59312" y="13280"/>
                    <a:pt x="46041" y="3"/>
                    <a:pt x="29667" y="0"/>
                  </a:cubicBezTo>
                  <a:cubicBezTo>
                    <a:pt x="29663" y="0"/>
                    <a:pt x="29659" y="0"/>
                    <a:pt x="29654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" name="Google Shape;121;p1"/>
            <p:cNvSpPr/>
            <p:nvPr/>
          </p:nvSpPr>
          <p:spPr>
            <a:xfrm>
              <a:off x="479101" y="6039352"/>
              <a:ext cx="63500" cy="63500"/>
            </a:xfrm>
            <a:custGeom>
              <a:rect b="b" l="l" r="r" t="t"/>
              <a:pathLst>
                <a:path extrusionOk="0" h="63500" w="63500">
                  <a:moveTo>
                    <a:pt x="33141" y="0"/>
                  </a:moveTo>
                  <a:cubicBezTo>
                    <a:pt x="14838" y="0"/>
                    <a:pt x="0" y="14837"/>
                    <a:pt x="0" y="33141"/>
                  </a:cubicBezTo>
                  <a:cubicBezTo>
                    <a:pt x="0" y="51444"/>
                    <a:pt x="14838" y="66281"/>
                    <a:pt x="33141" y="66281"/>
                  </a:cubicBezTo>
                  <a:cubicBezTo>
                    <a:pt x="51444" y="66281"/>
                    <a:pt x="66281" y="51444"/>
                    <a:pt x="66281" y="33141"/>
                  </a:cubicBezTo>
                  <a:cubicBezTo>
                    <a:pt x="66288" y="14844"/>
                    <a:pt x="51462" y="7"/>
                    <a:pt x="33166" y="0"/>
                  </a:cubicBezTo>
                  <a:cubicBezTo>
                    <a:pt x="33158" y="0"/>
                    <a:pt x="33149" y="0"/>
                    <a:pt x="33141" y="0"/>
                  </a:cubicBezTo>
                  <a:close/>
                </a:path>
              </a:pathLst>
            </a:custGeom>
            <a:solidFill>
              <a:srgbClr val="FFFFFF">
                <a:alpha val="498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" name="Google Shape;122;p1"/>
            <p:cNvSpPr/>
            <p:nvPr/>
          </p:nvSpPr>
          <p:spPr>
            <a:xfrm>
              <a:off x="876452" y="6614464"/>
              <a:ext cx="19050" cy="19050"/>
            </a:xfrm>
            <a:custGeom>
              <a:rect b="b" l="l" r="r" t="t"/>
              <a:pathLst>
                <a:path extrusionOk="0" h="19050" w="19050">
                  <a:moveTo>
                    <a:pt x="12617" y="0"/>
                  </a:moveTo>
                  <a:cubicBezTo>
                    <a:pt x="5653" y="-4"/>
                    <a:pt x="3" y="5640"/>
                    <a:pt x="0" y="12605"/>
                  </a:cubicBezTo>
                  <a:cubicBezTo>
                    <a:pt x="-3" y="19569"/>
                    <a:pt x="5640" y="25219"/>
                    <a:pt x="12605" y="25222"/>
                  </a:cubicBezTo>
                  <a:cubicBezTo>
                    <a:pt x="19570" y="25226"/>
                    <a:pt x="25219" y="19582"/>
                    <a:pt x="25222" y="12617"/>
                  </a:cubicBezTo>
                  <a:cubicBezTo>
                    <a:pt x="25222" y="12613"/>
                    <a:pt x="25222" y="12609"/>
                    <a:pt x="25222" y="12605"/>
                  </a:cubicBezTo>
                  <a:cubicBezTo>
                    <a:pt x="25222" y="5643"/>
                    <a:pt x="19579" y="0"/>
                    <a:pt x="12617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" name="Google Shape;123;p1"/>
            <p:cNvSpPr/>
            <p:nvPr/>
          </p:nvSpPr>
          <p:spPr>
            <a:xfrm>
              <a:off x="862971" y="6001086"/>
              <a:ext cx="19050" cy="19050"/>
            </a:xfrm>
            <a:custGeom>
              <a:rect b="b" l="l" r="r" t="t"/>
              <a:pathLst>
                <a:path extrusionOk="0" h="19050" w="19050">
                  <a:moveTo>
                    <a:pt x="22669" y="11341"/>
                  </a:moveTo>
                  <a:cubicBezTo>
                    <a:pt x="22673" y="5081"/>
                    <a:pt x="17601" y="3"/>
                    <a:pt x="11341" y="0"/>
                  </a:cubicBezTo>
                  <a:cubicBezTo>
                    <a:pt x="5081" y="-3"/>
                    <a:pt x="3" y="5068"/>
                    <a:pt x="0" y="11328"/>
                  </a:cubicBezTo>
                  <a:cubicBezTo>
                    <a:pt x="-3" y="17588"/>
                    <a:pt x="5068" y="22666"/>
                    <a:pt x="11328" y="22670"/>
                  </a:cubicBezTo>
                  <a:cubicBezTo>
                    <a:pt x="11333" y="22670"/>
                    <a:pt x="11337" y="22670"/>
                    <a:pt x="11341" y="22670"/>
                  </a:cubicBezTo>
                  <a:cubicBezTo>
                    <a:pt x="17598" y="22670"/>
                    <a:pt x="22669" y="17598"/>
                    <a:pt x="22669" y="11341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" name="Google Shape;124;p1"/>
            <p:cNvSpPr/>
            <p:nvPr/>
          </p:nvSpPr>
          <p:spPr>
            <a:xfrm>
              <a:off x="1000862" y="2938615"/>
              <a:ext cx="50800" cy="50800"/>
            </a:xfrm>
            <a:custGeom>
              <a:rect b="b" l="l" r="r" t="t"/>
              <a:pathLst>
                <a:path extrusionOk="0" h="50800" w="50800">
                  <a:moveTo>
                    <a:pt x="26607" y="0"/>
                  </a:moveTo>
                  <a:cubicBezTo>
                    <a:pt x="11912" y="0"/>
                    <a:pt x="0" y="11912"/>
                    <a:pt x="0" y="26607"/>
                  </a:cubicBezTo>
                  <a:cubicBezTo>
                    <a:pt x="0" y="41301"/>
                    <a:pt x="11912" y="53213"/>
                    <a:pt x="26607" y="53213"/>
                  </a:cubicBezTo>
                  <a:cubicBezTo>
                    <a:pt x="41301" y="53213"/>
                    <a:pt x="53213" y="41301"/>
                    <a:pt x="53213" y="26607"/>
                  </a:cubicBezTo>
                  <a:cubicBezTo>
                    <a:pt x="53217" y="11916"/>
                    <a:pt x="41310" y="3"/>
                    <a:pt x="26619" y="0"/>
                  </a:cubicBezTo>
                  <a:cubicBezTo>
                    <a:pt x="26615" y="0"/>
                    <a:pt x="26611" y="0"/>
                    <a:pt x="2660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" name="Google Shape;125;p1"/>
            <p:cNvSpPr/>
            <p:nvPr/>
          </p:nvSpPr>
          <p:spPr>
            <a:xfrm>
              <a:off x="818134" y="2681878"/>
              <a:ext cx="38100" cy="38100"/>
            </a:xfrm>
            <a:custGeom>
              <a:rect b="b" l="l" r="r" t="t"/>
              <a:pathLst>
                <a:path extrusionOk="0" h="38100" w="38100">
                  <a:moveTo>
                    <a:pt x="21203" y="0"/>
                  </a:moveTo>
                  <a:cubicBezTo>
                    <a:pt x="9493" y="0"/>
                    <a:pt x="0" y="9493"/>
                    <a:pt x="0" y="21203"/>
                  </a:cubicBezTo>
                  <a:cubicBezTo>
                    <a:pt x="0" y="32913"/>
                    <a:pt x="9493" y="42405"/>
                    <a:pt x="21203" y="42405"/>
                  </a:cubicBezTo>
                  <a:cubicBezTo>
                    <a:pt x="32913" y="42405"/>
                    <a:pt x="42405" y="32913"/>
                    <a:pt x="42405" y="21203"/>
                  </a:cubicBezTo>
                  <a:cubicBezTo>
                    <a:pt x="42405" y="21201"/>
                    <a:pt x="42405" y="21199"/>
                    <a:pt x="42405" y="21196"/>
                  </a:cubicBezTo>
                  <a:cubicBezTo>
                    <a:pt x="42409" y="9493"/>
                    <a:pt x="32925" y="4"/>
                    <a:pt x="21222" y="0"/>
                  </a:cubicBezTo>
                  <a:cubicBezTo>
                    <a:pt x="21215" y="0"/>
                    <a:pt x="21209" y="0"/>
                    <a:pt x="21203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" name="Google Shape;126;p1"/>
            <p:cNvSpPr/>
            <p:nvPr/>
          </p:nvSpPr>
          <p:spPr>
            <a:xfrm>
              <a:off x="661086" y="2806522"/>
              <a:ext cx="63500" cy="63500"/>
            </a:xfrm>
            <a:custGeom>
              <a:rect b="b" l="l" r="r" t="t"/>
              <a:pathLst>
                <a:path extrusionOk="0" h="63500" w="63500">
                  <a:moveTo>
                    <a:pt x="31921" y="0"/>
                  </a:moveTo>
                  <a:cubicBezTo>
                    <a:pt x="14292" y="0"/>
                    <a:pt x="0" y="14292"/>
                    <a:pt x="0" y="31922"/>
                  </a:cubicBezTo>
                  <a:cubicBezTo>
                    <a:pt x="0" y="49551"/>
                    <a:pt x="14292" y="63843"/>
                    <a:pt x="31921" y="63843"/>
                  </a:cubicBezTo>
                  <a:cubicBezTo>
                    <a:pt x="49549" y="63843"/>
                    <a:pt x="63839" y="49555"/>
                    <a:pt x="63843" y="31928"/>
                  </a:cubicBezTo>
                  <a:cubicBezTo>
                    <a:pt x="63853" y="14305"/>
                    <a:pt x="49576" y="11"/>
                    <a:pt x="31953" y="0"/>
                  </a:cubicBezTo>
                  <a:cubicBezTo>
                    <a:pt x="31943" y="0"/>
                    <a:pt x="31932" y="0"/>
                    <a:pt x="3192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" name="Google Shape;127;p1"/>
            <p:cNvSpPr/>
            <p:nvPr/>
          </p:nvSpPr>
          <p:spPr>
            <a:xfrm>
              <a:off x="344214" y="2640927"/>
              <a:ext cx="19050" cy="19050"/>
            </a:xfrm>
            <a:custGeom>
              <a:rect b="b" l="l" r="r" t="t"/>
              <a:pathLst>
                <a:path extrusionOk="0" h="19050" w="19050">
                  <a:moveTo>
                    <a:pt x="10116" y="20244"/>
                  </a:moveTo>
                  <a:cubicBezTo>
                    <a:pt x="15706" y="20247"/>
                    <a:pt x="20240" y="15718"/>
                    <a:pt x="20244" y="10128"/>
                  </a:cubicBezTo>
                  <a:cubicBezTo>
                    <a:pt x="20247" y="4538"/>
                    <a:pt x="15718" y="3"/>
                    <a:pt x="10128" y="0"/>
                  </a:cubicBezTo>
                  <a:cubicBezTo>
                    <a:pt x="4538" y="-3"/>
                    <a:pt x="4" y="4525"/>
                    <a:pt x="0" y="10115"/>
                  </a:cubicBezTo>
                  <a:cubicBezTo>
                    <a:pt x="0" y="10120"/>
                    <a:pt x="0" y="10124"/>
                    <a:pt x="0" y="10128"/>
                  </a:cubicBezTo>
                  <a:cubicBezTo>
                    <a:pt x="4" y="15713"/>
                    <a:pt x="4530" y="20240"/>
                    <a:pt x="10116" y="20244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" name="Google Shape;128;p1"/>
            <p:cNvSpPr/>
            <p:nvPr/>
          </p:nvSpPr>
          <p:spPr>
            <a:xfrm>
              <a:off x="4944872" y="310921"/>
              <a:ext cx="19050" cy="19050"/>
            </a:xfrm>
            <a:custGeom>
              <a:rect b="b" l="l" r="r" t="t"/>
              <a:pathLst>
                <a:path extrusionOk="0" h="19050" w="19050">
                  <a:moveTo>
                    <a:pt x="10585" y="21184"/>
                  </a:moveTo>
                  <a:cubicBezTo>
                    <a:pt x="16435" y="21187"/>
                    <a:pt x="21180" y="16448"/>
                    <a:pt x="21184" y="10598"/>
                  </a:cubicBezTo>
                  <a:cubicBezTo>
                    <a:pt x="21187" y="4748"/>
                    <a:pt x="16448" y="4"/>
                    <a:pt x="10598" y="0"/>
                  </a:cubicBezTo>
                  <a:cubicBezTo>
                    <a:pt x="4749" y="-4"/>
                    <a:pt x="3" y="4736"/>
                    <a:pt x="0" y="10585"/>
                  </a:cubicBezTo>
                  <a:cubicBezTo>
                    <a:pt x="0" y="10590"/>
                    <a:pt x="0" y="10594"/>
                    <a:pt x="0" y="10598"/>
                  </a:cubicBezTo>
                  <a:cubicBezTo>
                    <a:pt x="0" y="16444"/>
                    <a:pt x="4739" y="21184"/>
                    <a:pt x="10585" y="21184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" name="Google Shape;129;p1"/>
            <p:cNvSpPr/>
            <p:nvPr/>
          </p:nvSpPr>
          <p:spPr>
            <a:xfrm>
              <a:off x="657663" y="6392266"/>
              <a:ext cx="12700" cy="12700"/>
            </a:xfrm>
            <a:custGeom>
              <a:rect b="b" l="l" r="r" t="t"/>
              <a:pathLst>
                <a:path extrusionOk="0" h="12700" w="12700">
                  <a:moveTo>
                    <a:pt x="8115" y="0"/>
                  </a:moveTo>
                  <a:cubicBezTo>
                    <a:pt x="3633" y="0"/>
                    <a:pt x="0" y="3633"/>
                    <a:pt x="0" y="8115"/>
                  </a:cubicBezTo>
                  <a:cubicBezTo>
                    <a:pt x="0" y="12597"/>
                    <a:pt x="3633" y="16231"/>
                    <a:pt x="8115" y="16231"/>
                  </a:cubicBezTo>
                  <a:cubicBezTo>
                    <a:pt x="12597" y="16231"/>
                    <a:pt x="16231" y="12597"/>
                    <a:pt x="16231" y="8115"/>
                  </a:cubicBezTo>
                  <a:cubicBezTo>
                    <a:pt x="16231" y="3633"/>
                    <a:pt x="12597" y="0"/>
                    <a:pt x="8115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" name="Google Shape;130;p1"/>
            <p:cNvSpPr/>
            <p:nvPr/>
          </p:nvSpPr>
          <p:spPr>
            <a:xfrm>
              <a:off x="633590" y="508559"/>
              <a:ext cx="19050" cy="19050"/>
            </a:xfrm>
            <a:custGeom>
              <a:rect b="b" l="l" r="r" t="t"/>
              <a:pathLst>
                <a:path extrusionOk="0" h="19050" w="19050">
                  <a:moveTo>
                    <a:pt x="11252" y="0"/>
                  </a:moveTo>
                  <a:cubicBezTo>
                    <a:pt x="5038" y="0"/>
                    <a:pt x="0" y="5038"/>
                    <a:pt x="0" y="11252"/>
                  </a:cubicBezTo>
                  <a:cubicBezTo>
                    <a:pt x="0" y="17467"/>
                    <a:pt x="5038" y="22504"/>
                    <a:pt x="11252" y="22504"/>
                  </a:cubicBezTo>
                  <a:cubicBezTo>
                    <a:pt x="17467" y="22504"/>
                    <a:pt x="22504" y="17467"/>
                    <a:pt x="22504" y="11252"/>
                  </a:cubicBezTo>
                  <a:cubicBezTo>
                    <a:pt x="22504" y="5038"/>
                    <a:pt x="17467" y="0"/>
                    <a:pt x="11252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" name="Google Shape;131;p1"/>
            <p:cNvSpPr/>
            <p:nvPr/>
          </p:nvSpPr>
          <p:spPr>
            <a:xfrm>
              <a:off x="2567927" y="1329868"/>
              <a:ext cx="25400" cy="25400"/>
            </a:xfrm>
            <a:custGeom>
              <a:rect b="b" l="l" r="r" t="t"/>
              <a:pathLst>
                <a:path extrusionOk="0" h="25400" w="25400">
                  <a:moveTo>
                    <a:pt x="13513" y="27038"/>
                  </a:moveTo>
                  <a:cubicBezTo>
                    <a:pt x="20979" y="27042"/>
                    <a:pt x="27035" y="20992"/>
                    <a:pt x="27038" y="13526"/>
                  </a:cubicBezTo>
                  <a:cubicBezTo>
                    <a:pt x="27042" y="6059"/>
                    <a:pt x="20992" y="4"/>
                    <a:pt x="13526" y="0"/>
                  </a:cubicBezTo>
                  <a:cubicBezTo>
                    <a:pt x="6059" y="-3"/>
                    <a:pt x="3" y="6046"/>
                    <a:pt x="0" y="13513"/>
                  </a:cubicBezTo>
                  <a:cubicBezTo>
                    <a:pt x="0" y="13515"/>
                    <a:pt x="0" y="13517"/>
                    <a:pt x="0" y="13519"/>
                  </a:cubicBezTo>
                  <a:cubicBezTo>
                    <a:pt x="-3" y="20982"/>
                    <a:pt x="6044" y="27035"/>
                    <a:pt x="13507" y="27038"/>
                  </a:cubicBezTo>
                  <a:cubicBezTo>
                    <a:pt x="13509" y="27038"/>
                    <a:pt x="13511" y="27038"/>
                    <a:pt x="13513" y="27038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" name="Google Shape;132;p1"/>
            <p:cNvSpPr/>
            <p:nvPr/>
          </p:nvSpPr>
          <p:spPr>
            <a:xfrm>
              <a:off x="2662936" y="2268772"/>
              <a:ext cx="50800" cy="50800"/>
            </a:xfrm>
            <a:custGeom>
              <a:rect b="b" l="l" r="r" t="t"/>
              <a:pathLst>
                <a:path extrusionOk="0" h="50800" w="50800">
                  <a:moveTo>
                    <a:pt x="26848" y="53708"/>
                  </a:moveTo>
                  <a:cubicBezTo>
                    <a:pt x="41679" y="53712"/>
                    <a:pt x="53705" y="41692"/>
                    <a:pt x="53708" y="26861"/>
                  </a:cubicBezTo>
                  <a:cubicBezTo>
                    <a:pt x="53712" y="12029"/>
                    <a:pt x="41692" y="3"/>
                    <a:pt x="26861" y="0"/>
                  </a:cubicBezTo>
                  <a:cubicBezTo>
                    <a:pt x="12029" y="-3"/>
                    <a:pt x="3" y="12017"/>
                    <a:pt x="0" y="26848"/>
                  </a:cubicBezTo>
                  <a:cubicBezTo>
                    <a:pt x="0" y="26850"/>
                    <a:pt x="0" y="26852"/>
                    <a:pt x="0" y="26854"/>
                  </a:cubicBezTo>
                  <a:cubicBezTo>
                    <a:pt x="-3" y="41682"/>
                    <a:pt x="12014" y="53705"/>
                    <a:pt x="26841" y="53708"/>
                  </a:cubicBezTo>
                  <a:cubicBezTo>
                    <a:pt x="26844" y="53708"/>
                    <a:pt x="26846" y="53708"/>
                    <a:pt x="26848" y="53708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" name="Google Shape;133;p1"/>
            <p:cNvSpPr/>
            <p:nvPr/>
          </p:nvSpPr>
          <p:spPr>
            <a:xfrm>
              <a:off x="2600655" y="350736"/>
              <a:ext cx="25400" cy="25400"/>
            </a:xfrm>
            <a:custGeom>
              <a:rect b="b" l="l" r="r" t="t"/>
              <a:pathLst>
                <a:path extrusionOk="0" h="25400" w="25400">
                  <a:moveTo>
                    <a:pt x="14973" y="29959"/>
                  </a:moveTo>
                  <a:cubicBezTo>
                    <a:pt x="23246" y="29963"/>
                    <a:pt x="29956" y="23259"/>
                    <a:pt x="29959" y="14986"/>
                  </a:cubicBezTo>
                  <a:cubicBezTo>
                    <a:pt x="29963" y="6713"/>
                    <a:pt x="23259" y="4"/>
                    <a:pt x="14986" y="0"/>
                  </a:cubicBezTo>
                  <a:cubicBezTo>
                    <a:pt x="6713" y="-4"/>
                    <a:pt x="3" y="6700"/>
                    <a:pt x="0" y="14973"/>
                  </a:cubicBezTo>
                  <a:cubicBezTo>
                    <a:pt x="0" y="14975"/>
                    <a:pt x="0" y="14978"/>
                    <a:pt x="0" y="14980"/>
                  </a:cubicBezTo>
                  <a:cubicBezTo>
                    <a:pt x="-3" y="23249"/>
                    <a:pt x="6697" y="29956"/>
                    <a:pt x="14967" y="29959"/>
                  </a:cubicBezTo>
                  <a:cubicBezTo>
                    <a:pt x="14969" y="29959"/>
                    <a:pt x="14971" y="29959"/>
                    <a:pt x="14973" y="29959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" name="Google Shape;134;p1"/>
            <p:cNvSpPr/>
            <p:nvPr/>
          </p:nvSpPr>
          <p:spPr>
            <a:xfrm>
              <a:off x="2539276" y="3221050"/>
              <a:ext cx="25400" cy="25400"/>
            </a:xfrm>
            <a:custGeom>
              <a:rect b="b" l="l" r="r" t="t"/>
              <a:pathLst>
                <a:path extrusionOk="0" h="25400" w="25400">
                  <a:moveTo>
                    <a:pt x="15068" y="30150"/>
                  </a:moveTo>
                  <a:cubicBezTo>
                    <a:pt x="23394" y="30153"/>
                    <a:pt x="30146" y="23407"/>
                    <a:pt x="30150" y="15081"/>
                  </a:cubicBezTo>
                  <a:cubicBezTo>
                    <a:pt x="30153" y="6756"/>
                    <a:pt x="23407" y="3"/>
                    <a:pt x="15081" y="0"/>
                  </a:cubicBezTo>
                  <a:cubicBezTo>
                    <a:pt x="6756" y="-3"/>
                    <a:pt x="3" y="6743"/>
                    <a:pt x="0" y="15068"/>
                  </a:cubicBezTo>
                  <a:cubicBezTo>
                    <a:pt x="0" y="15071"/>
                    <a:pt x="0" y="15073"/>
                    <a:pt x="0" y="15075"/>
                  </a:cubicBezTo>
                  <a:cubicBezTo>
                    <a:pt x="0" y="23398"/>
                    <a:pt x="6745" y="30146"/>
                    <a:pt x="15068" y="3015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" name="Google Shape;135;p1"/>
            <p:cNvSpPr/>
            <p:nvPr/>
          </p:nvSpPr>
          <p:spPr>
            <a:xfrm>
              <a:off x="3359404" y="2276570"/>
              <a:ext cx="44450" cy="44450"/>
            </a:xfrm>
            <a:custGeom>
              <a:rect b="b" l="l" r="r" t="t"/>
              <a:pathLst>
                <a:path extrusionOk="0" h="44450" w="44450">
                  <a:moveTo>
                    <a:pt x="22225" y="44526"/>
                  </a:moveTo>
                  <a:cubicBezTo>
                    <a:pt x="34520" y="44547"/>
                    <a:pt x="44505" y="34597"/>
                    <a:pt x="44526" y="22301"/>
                  </a:cubicBezTo>
                  <a:cubicBezTo>
                    <a:pt x="44547" y="10006"/>
                    <a:pt x="34597" y="21"/>
                    <a:pt x="22301" y="0"/>
                  </a:cubicBezTo>
                  <a:cubicBezTo>
                    <a:pt x="10006" y="-21"/>
                    <a:pt x="21" y="9929"/>
                    <a:pt x="0" y="22225"/>
                  </a:cubicBezTo>
                  <a:cubicBezTo>
                    <a:pt x="0" y="22238"/>
                    <a:pt x="0" y="22250"/>
                    <a:pt x="0" y="22263"/>
                  </a:cubicBezTo>
                  <a:cubicBezTo>
                    <a:pt x="-3" y="34545"/>
                    <a:pt x="9943" y="44509"/>
                    <a:pt x="22225" y="44526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" name="Google Shape;136;p1"/>
            <p:cNvSpPr/>
            <p:nvPr/>
          </p:nvSpPr>
          <p:spPr>
            <a:xfrm>
              <a:off x="4267200" y="4132732"/>
              <a:ext cx="57150" cy="57150"/>
            </a:xfrm>
            <a:custGeom>
              <a:rect b="b" l="l" r="r" t="t"/>
              <a:pathLst>
                <a:path extrusionOk="0" h="57150" w="57150">
                  <a:moveTo>
                    <a:pt x="31115" y="62230"/>
                  </a:moveTo>
                  <a:cubicBezTo>
                    <a:pt x="48299" y="62230"/>
                    <a:pt x="62230" y="48300"/>
                    <a:pt x="62230" y="31115"/>
                  </a:cubicBezTo>
                  <a:cubicBezTo>
                    <a:pt x="62230" y="13931"/>
                    <a:pt x="48300" y="0"/>
                    <a:pt x="31115" y="0"/>
                  </a:cubicBezTo>
                  <a:cubicBezTo>
                    <a:pt x="13931" y="0"/>
                    <a:pt x="0" y="13931"/>
                    <a:pt x="0" y="31115"/>
                  </a:cubicBezTo>
                  <a:cubicBezTo>
                    <a:pt x="0" y="48299"/>
                    <a:pt x="13931" y="62230"/>
                    <a:pt x="31115" y="6223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" name="Google Shape;137;p1"/>
            <p:cNvSpPr/>
            <p:nvPr/>
          </p:nvSpPr>
          <p:spPr>
            <a:xfrm>
              <a:off x="4929302" y="3532429"/>
              <a:ext cx="19050" cy="19050"/>
            </a:xfrm>
            <a:custGeom>
              <a:rect b="b" l="l" r="r" t="t"/>
              <a:pathLst>
                <a:path extrusionOk="0" h="19050" w="19050">
                  <a:moveTo>
                    <a:pt x="10935" y="0"/>
                  </a:moveTo>
                  <a:cubicBezTo>
                    <a:pt x="4895" y="0"/>
                    <a:pt x="0" y="4896"/>
                    <a:pt x="0" y="10935"/>
                  </a:cubicBezTo>
                  <a:cubicBezTo>
                    <a:pt x="0" y="16974"/>
                    <a:pt x="4896" y="21869"/>
                    <a:pt x="10935" y="21869"/>
                  </a:cubicBezTo>
                  <a:cubicBezTo>
                    <a:pt x="16974" y="21869"/>
                    <a:pt x="21869" y="16973"/>
                    <a:pt x="21869" y="10935"/>
                  </a:cubicBezTo>
                  <a:cubicBezTo>
                    <a:pt x="21873" y="4899"/>
                    <a:pt x="16983" y="3"/>
                    <a:pt x="10947" y="0"/>
                  </a:cubicBezTo>
                  <a:cubicBezTo>
                    <a:pt x="10943" y="0"/>
                    <a:pt x="10939" y="0"/>
                    <a:pt x="10935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" name="Google Shape;138;p1"/>
            <p:cNvSpPr/>
            <p:nvPr/>
          </p:nvSpPr>
          <p:spPr>
            <a:xfrm>
              <a:off x="3744062" y="114605"/>
              <a:ext cx="38100" cy="38100"/>
            </a:xfrm>
            <a:custGeom>
              <a:rect b="b" l="l" r="r" t="t"/>
              <a:pathLst>
                <a:path extrusionOk="0" h="38100" w="38100">
                  <a:moveTo>
                    <a:pt x="20447" y="40907"/>
                  </a:moveTo>
                  <a:cubicBezTo>
                    <a:pt x="31743" y="40910"/>
                    <a:pt x="40903" y="31756"/>
                    <a:pt x="40906" y="20460"/>
                  </a:cubicBezTo>
                  <a:cubicBezTo>
                    <a:pt x="40910" y="9164"/>
                    <a:pt x="31755" y="4"/>
                    <a:pt x="20460" y="0"/>
                  </a:cubicBezTo>
                  <a:cubicBezTo>
                    <a:pt x="9163" y="-4"/>
                    <a:pt x="3" y="9151"/>
                    <a:pt x="0" y="20447"/>
                  </a:cubicBezTo>
                  <a:cubicBezTo>
                    <a:pt x="0" y="20449"/>
                    <a:pt x="0" y="20451"/>
                    <a:pt x="0" y="20453"/>
                  </a:cubicBezTo>
                  <a:cubicBezTo>
                    <a:pt x="-3" y="31746"/>
                    <a:pt x="9148" y="40903"/>
                    <a:pt x="20441" y="40907"/>
                  </a:cubicBezTo>
                  <a:cubicBezTo>
                    <a:pt x="20443" y="40907"/>
                    <a:pt x="20445" y="40907"/>
                    <a:pt x="20447" y="4090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" name="Google Shape;139;p1"/>
            <p:cNvSpPr/>
            <p:nvPr/>
          </p:nvSpPr>
          <p:spPr>
            <a:xfrm>
              <a:off x="2342674" y="2846743"/>
              <a:ext cx="12700" cy="12700"/>
            </a:xfrm>
            <a:custGeom>
              <a:rect b="b" l="l" r="r" t="t"/>
              <a:pathLst>
                <a:path extrusionOk="0" h="12700" w="12700">
                  <a:moveTo>
                    <a:pt x="9042" y="18085"/>
                  </a:moveTo>
                  <a:cubicBezTo>
                    <a:pt x="14037" y="18085"/>
                    <a:pt x="18085" y="14037"/>
                    <a:pt x="18085" y="9042"/>
                  </a:cubicBezTo>
                  <a:cubicBezTo>
                    <a:pt x="18085" y="4048"/>
                    <a:pt x="14037" y="0"/>
                    <a:pt x="9042" y="0"/>
                  </a:cubicBezTo>
                  <a:cubicBezTo>
                    <a:pt x="4048" y="0"/>
                    <a:pt x="0" y="4048"/>
                    <a:pt x="0" y="9042"/>
                  </a:cubicBezTo>
                  <a:cubicBezTo>
                    <a:pt x="-3" y="14033"/>
                    <a:pt x="4039" y="18081"/>
                    <a:pt x="9030" y="18085"/>
                  </a:cubicBezTo>
                  <a:cubicBezTo>
                    <a:pt x="9034" y="18085"/>
                    <a:pt x="9038" y="18085"/>
                    <a:pt x="9042" y="18085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" name="Google Shape;140;p1"/>
            <p:cNvSpPr/>
            <p:nvPr/>
          </p:nvSpPr>
          <p:spPr>
            <a:xfrm>
              <a:off x="1107034" y="450437"/>
              <a:ext cx="38100" cy="38100"/>
            </a:xfrm>
            <a:custGeom>
              <a:rect b="b" l="l" r="r" t="t"/>
              <a:pathLst>
                <a:path extrusionOk="0" h="38100" w="38100">
                  <a:moveTo>
                    <a:pt x="21031" y="42062"/>
                  </a:moveTo>
                  <a:cubicBezTo>
                    <a:pt x="32646" y="42062"/>
                    <a:pt x="42062" y="32646"/>
                    <a:pt x="42062" y="21031"/>
                  </a:cubicBezTo>
                  <a:cubicBezTo>
                    <a:pt x="42062" y="9416"/>
                    <a:pt x="32646" y="0"/>
                    <a:pt x="21031" y="0"/>
                  </a:cubicBezTo>
                  <a:cubicBezTo>
                    <a:pt x="9416" y="0"/>
                    <a:pt x="0" y="9416"/>
                    <a:pt x="0" y="21031"/>
                  </a:cubicBezTo>
                  <a:cubicBezTo>
                    <a:pt x="-3" y="32643"/>
                    <a:pt x="9407" y="42059"/>
                    <a:pt x="21018" y="42062"/>
                  </a:cubicBezTo>
                  <a:cubicBezTo>
                    <a:pt x="21023" y="42062"/>
                    <a:pt x="21027" y="42062"/>
                    <a:pt x="21031" y="4206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" name="Google Shape;141;p1"/>
            <p:cNvSpPr/>
            <p:nvPr/>
          </p:nvSpPr>
          <p:spPr>
            <a:xfrm>
              <a:off x="526371" y="5706320"/>
              <a:ext cx="50800" cy="50800"/>
            </a:xfrm>
            <a:custGeom>
              <a:rect b="b" l="l" r="r" t="t"/>
              <a:pathLst>
                <a:path extrusionOk="0" h="50800" w="50800">
                  <a:moveTo>
                    <a:pt x="27349" y="54724"/>
                  </a:moveTo>
                  <a:cubicBezTo>
                    <a:pt x="42461" y="54731"/>
                    <a:pt x="54717" y="42487"/>
                    <a:pt x="54724" y="27375"/>
                  </a:cubicBezTo>
                  <a:cubicBezTo>
                    <a:pt x="54731" y="12263"/>
                    <a:pt x="42487" y="7"/>
                    <a:pt x="27375" y="0"/>
                  </a:cubicBezTo>
                  <a:cubicBezTo>
                    <a:pt x="12263" y="-7"/>
                    <a:pt x="7" y="12238"/>
                    <a:pt x="0" y="27349"/>
                  </a:cubicBezTo>
                  <a:cubicBezTo>
                    <a:pt x="0" y="27356"/>
                    <a:pt x="0" y="27362"/>
                    <a:pt x="0" y="27368"/>
                  </a:cubicBezTo>
                  <a:cubicBezTo>
                    <a:pt x="-3" y="42473"/>
                    <a:pt x="12238" y="54721"/>
                    <a:pt x="27343" y="54724"/>
                  </a:cubicBezTo>
                  <a:cubicBezTo>
                    <a:pt x="27345" y="54724"/>
                    <a:pt x="27347" y="54724"/>
                    <a:pt x="27349" y="54724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" name="Google Shape;142;p1"/>
            <p:cNvSpPr/>
            <p:nvPr/>
          </p:nvSpPr>
          <p:spPr>
            <a:xfrm>
              <a:off x="868699" y="3217355"/>
              <a:ext cx="50800" cy="50800"/>
            </a:xfrm>
            <a:custGeom>
              <a:rect b="b" l="l" r="r" t="t"/>
              <a:pathLst>
                <a:path extrusionOk="0" h="50800" w="50800">
                  <a:moveTo>
                    <a:pt x="28429" y="56883"/>
                  </a:moveTo>
                  <a:cubicBezTo>
                    <a:pt x="44137" y="56890"/>
                    <a:pt x="56876" y="44162"/>
                    <a:pt x="56883" y="28454"/>
                  </a:cubicBezTo>
                  <a:cubicBezTo>
                    <a:pt x="56890" y="12746"/>
                    <a:pt x="44162" y="7"/>
                    <a:pt x="28454" y="0"/>
                  </a:cubicBezTo>
                  <a:cubicBezTo>
                    <a:pt x="12747" y="-7"/>
                    <a:pt x="7" y="12721"/>
                    <a:pt x="0" y="28429"/>
                  </a:cubicBezTo>
                  <a:cubicBezTo>
                    <a:pt x="0" y="28435"/>
                    <a:pt x="0" y="28442"/>
                    <a:pt x="0" y="28448"/>
                  </a:cubicBezTo>
                  <a:cubicBezTo>
                    <a:pt x="-3" y="44149"/>
                    <a:pt x="12722" y="56880"/>
                    <a:pt x="28423" y="56883"/>
                  </a:cubicBezTo>
                  <a:cubicBezTo>
                    <a:pt x="28425" y="56883"/>
                    <a:pt x="28427" y="56883"/>
                    <a:pt x="28429" y="56883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" name="Google Shape;143;p1"/>
            <p:cNvSpPr/>
            <p:nvPr/>
          </p:nvSpPr>
          <p:spPr>
            <a:xfrm>
              <a:off x="533533" y="1848911"/>
              <a:ext cx="50800" cy="50800"/>
            </a:xfrm>
            <a:custGeom>
              <a:rect b="b" l="l" r="r" t="t"/>
              <a:pathLst>
                <a:path extrusionOk="0" h="50800" w="50800">
                  <a:moveTo>
                    <a:pt x="25527" y="51067"/>
                  </a:moveTo>
                  <a:cubicBezTo>
                    <a:pt x="39629" y="51070"/>
                    <a:pt x="51063" y="39641"/>
                    <a:pt x="51067" y="25540"/>
                  </a:cubicBezTo>
                  <a:cubicBezTo>
                    <a:pt x="51070" y="11438"/>
                    <a:pt x="39641" y="3"/>
                    <a:pt x="25540" y="0"/>
                  </a:cubicBezTo>
                  <a:cubicBezTo>
                    <a:pt x="11438" y="-3"/>
                    <a:pt x="4" y="11425"/>
                    <a:pt x="0" y="25527"/>
                  </a:cubicBezTo>
                  <a:cubicBezTo>
                    <a:pt x="0" y="25529"/>
                    <a:pt x="0" y="25531"/>
                    <a:pt x="0" y="25533"/>
                  </a:cubicBezTo>
                  <a:cubicBezTo>
                    <a:pt x="-7" y="39628"/>
                    <a:pt x="11413" y="51060"/>
                    <a:pt x="25508" y="51067"/>
                  </a:cubicBezTo>
                  <a:cubicBezTo>
                    <a:pt x="25514" y="51067"/>
                    <a:pt x="25521" y="51067"/>
                    <a:pt x="25527" y="5106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" name="Google Shape;144;p1"/>
            <p:cNvSpPr/>
            <p:nvPr/>
          </p:nvSpPr>
          <p:spPr>
            <a:xfrm>
              <a:off x="499961" y="4519111"/>
              <a:ext cx="38100" cy="38100"/>
            </a:xfrm>
            <a:custGeom>
              <a:rect b="b" l="l" r="r" t="t"/>
              <a:pathLst>
                <a:path extrusionOk="0" h="38100" w="38100">
                  <a:moveTo>
                    <a:pt x="40767" y="20384"/>
                  </a:moveTo>
                  <a:cubicBezTo>
                    <a:pt x="40767" y="9126"/>
                    <a:pt x="31641" y="0"/>
                    <a:pt x="20383" y="0"/>
                  </a:cubicBezTo>
                  <a:cubicBezTo>
                    <a:pt x="9126" y="0"/>
                    <a:pt x="0" y="9126"/>
                    <a:pt x="0" y="20384"/>
                  </a:cubicBezTo>
                  <a:cubicBezTo>
                    <a:pt x="0" y="31641"/>
                    <a:pt x="9126" y="40767"/>
                    <a:pt x="20383" y="40767"/>
                  </a:cubicBezTo>
                  <a:cubicBezTo>
                    <a:pt x="31638" y="40771"/>
                    <a:pt x="40764" y="31650"/>
                    <a:pt x="40767" y="20396"/>
                  </a:cubicBezTo>
                  <a:cubicBezTo>
                    <a:pt x="40767" y="20392"/>
                    <a:pt x="40767" y="20388"/>
                    <a:pt x="40767" y="20384"/>
                  </a:cubicBezTo>
                  <a:close/>
                </a:path>
              </a:pathLst>
            </a:custGeom>
            <a:solidFill>
              <a:srgbClr val="FFFFFF">
                <a:alpha val="498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1"/>
            <p:cNvSpPr/>
            <p:nvPr/>
          </p:nvSpPr>
          <p:spPr>
            <a:xfrm>
              <a:off x="486785" y="3228645"/>
              <a:ext cx="44450" cy="44450"/>
            </a:xfrm>
            <a:custGeom>
              <a:rect b="b" l="l" r="r" t="t"/>
              <a:pathLst>
                <a:path extrusionOk="0" h="44450" w="44450">
                  <a:moveTo>
                    <a:pt x="22276" y="44552"/>
                  </a:moveTo>
                  <a:cubicBezTo>
                    <a:pt x="34578" y="44552"/>
                    <a:pt x="44552" y="34579"/>
                    <a:pt x="44552" y="22276"/>
                  </a:cubicBezTo>
                  <a:cubicBezTo>
                    <a:pt x="44552" y="9973"/>
                    <a:pt x="34578" y="0"/>
                    <a:pt x="22276" y="0"/>
                  </a:cubicBezTo>
                  <a:cubicBezTo>
                    <a:pt x="9973" y="0"/>
                    <a:pt x="0" y="9973"/>
                    <a:pt x="0" y="22276"/>
                  </a:cubicBezTo>
                  <a:cubicBezTo>
                    <a:pt x="-7" y="34572"/>
                    <a:pt x="9955" y="44545"/>
                    <a:pt x="22250" y="44552"/>
                  </a:cubicBezTo>
                  <a:cubicBezTo>
                    <a:pt x="22259" y="44552"/>
                    <a:pt x="22267" y="44552"/>
                    <a:pt x="22276" y="44552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" name="Google Shape;146;p1"/>
            <p:cNvSpPr/>
            <p:nvPr/>
          </p:nvSpPr>
          <p:spPr>
            <a:xfrm>
              <a:off x="1011714" y="4510576"/>
              <a:ext cx="38100" cy="38100"/>
            </a:xfrm>
            <a:custGeom>
              <a:rect b="b" l="l" r="r" t="t"/>
              <a:pathLst>
                <a:path extrusionOk="0" h="38100" w="38100">
                  <a:moveTo>
                    <a:pt x="0" y="20320"/>
                  </a:moveTo>
                  <a:cubicBezTo>
                    <a:pt x="0" y="31543"/>
                    <a:pt x="9098" y="40640"/>
                    <a:pt x="20320" y="40640"/>
                  </a:cubicBezTo>
                  <a:cubicBezTo>
                    <a:pt x="31542" y="40640"/>
                    <a:pt x="40640" y="31543"/>
                    <a:pt x="40640" y="20320"/>
                  </a:cubicBezTo>
                  <a:cubicBezTo>
                    <a:pt x="40640" y="9098"/>
                    <a:pt x="31542" y="0"/>
                    <a:pt x="20320" y="0"/>
                  </a:cubicBezTo>
                  <a:cubicBezTo>
                    <a:pt x="9098" y="0"/>
                    <a:pt x="0" y="9098"/>
                    <a:pt x="0" y="2032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" name="Google Shape;147;p1"/>
            <p:cNvSpPr/>
            <p:nvPr/>
          </p:nvSpPr>
          <p:spPr>
            <a:xfrm>
              <a:off x="1266825" y="2011591"/>
              <a:ext cx="25400" cy="25400"/>
            </a:xfrm>
            <a:custGeom>
              <a:rect b="b" l="l" r="r" t="t"/>
              <a:pathLst>
                <a:path extrusionOk="0" h="25400" w="25400">
                  <a:moveTo>
                    <a:pt x="14967" y="29934"/>
                  </a:moveTo>
                  <a:cubicBezTo>
                    <a:pt x="23233" y="29934"/>
                    <a:pt x="29934" y="23233"/>
                    <a:pt x="29934" y="14967"/>
                  </a:cubicBezTo>
                  <a:cubicBezTo>
                    <a:pt x="29934" y="6701"/>
                    <a:pt x="23233" y="0"/>
                    <a:pt x="14967" y="0"/>
                  </a:cubicBezTo>
                  <a:cubicBezTo>
                    <a:pt x="6701" y="0"/>
                    <a:pt x="0" y="6701"/>
                    <a:pt x="0" y="14967"/>
                  </a:cubicBezTo>
                  <a:cubicBezTo>
                    <a:pt x="-3" y="23229"/>
                    <a:pt x="6692" y="29930"/>
                    <a:pt x="14954" y="29934"/>
                  </a:cubicBezTo>
                  <a:cubicBezTo>
                    <a:pt x="14958" y="29934"/>
                    <a:pt x="14963" y="29934"/>
                    <a:pt x="14967" y="29934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" name="Google Shape;148;p1"/>
            <p:cNvSpPr/>
            <p:nvPr/>
          </p:nvSpPr>
          <p:spPr>
            <a:xfrm>
              <a:off x="1730985" y="173101"/>
              <a:ext cx="44450" cy="44450"/>
            </a:xfrm>
            <a:custGeom>
              <a:rect b="b" l="l" r="r" t="t"/>
              <a:pathLst>
                <a:path extrusionOk="0" h="44450" w="44450">
                  <a:moveTo>
                    <a:pt x="24568" y="49149"/>
                  </a:moveTo>
                  <a:cubicBezTo>
                    <a:pt x="38140" y="49153"/>
                    <a:pt x="49145" y="38153"/>
                    <a:pt x="49149" y="24581"/>
                  </a:cubicBezTo>
                  <a:cubicBezTo>
                    <a:pt x="49152" y="11009"/>
                    <a:pt x="38153" y="4"/>
                    <a:pt x="24581" y="0"/>
                  </a:cubicBezTo>
                  <a:cubicBezTo>
                    <a:pt x="11009" y="-4"/>
                    <a:pt x="3" y="10996"/>
                    <a:pt x="0" y="24568"/>
                  </a:cubicBezTo>
                  <a:cubicBezTo>
                    <a:pt x="0" y="24570"/>
                    <a:pt x="0" y="24572"/>
                    <a:pt x="0" y="24574"/>
                  </a:cubicBezTo>
                  <a:cubicBezTo>
                    <a:pt x="-7" y="38140"/>
                    <a:pt x="10984" y="49142"/>
                    <a:pt x="24549" y="49149"/>
                  </a:cubicBezTo>
                  <a:cubicBezTo>
                    <a:pt x="24555" y="49149"/>
                    <a:pt x="24562" y="49149"/>
                    <a:pt x="24568" y="49149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" name="Google Shape;149;p1"/>
            <p:cNvSpPr/>
            <p:nvPr/>
          </p:nvSpPr>
          <p:spPr>
            <a:xfrm>
              <a:off x="9064942" y="2842895"/>
              <a:ext cx="57150" cy="57150"/>
            </a:xfrm>
            <a:custGeom>
              <a:rect b="b" l="l" r="r" t="t"/>
              <a:pathLst>
                <a:path extrusionOk="0" h="57150" w="57150">
                  <a:moveTo>
                    <a:pt x="29159" y="0"/>
                  </a:moveTo>
                  <a:cubicBezTo>
                    <a:pt x="13055" y="0"/>
                    <a:pt x="0" y="13055"/>
                    <a:pt x="0" y="29159"/>
                  </a:cubicBezTo>
                  <a:cubicBezTo>
                    <a:pt x="0" y="45264"/>
                    <a:pt x="13055" y="58319"/>
                    <a:pt x="29159" y="58319"/>
                  </a:cubicBezTo>
                  <a:cubicBezTo>
                    <a:pt x="45264" y="58319"/>
                    <a:pt x="58319" y="45264"/>
                    <a:pt x="58319" y="29159"/>
                  </a:cubicBezTo>
                  <a:cubicBezTo>
                    <a:pt x="58326" y="13062"/>
                    <a:pt x="45283" y="7"/>
                    <a:pt x="29185" y="0"/>
                  </a:cubicBezTo>
                  <a:cubicBezTo>
                    <a:pt x="29177" y="0"/>
                    <a:pt x="29168" y="0"/>
                    <a:pt x="29159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" name="Google Shape;150;p1"/>
            <p:cNvSpPr/>
            <p:nvPr/>
          </p:nvSpPr>
          <p:spPr>
            <a:xfrm>
              <a:off x="8917927" y="5802795"/>
              <a:ext cx="63500" cy="63500"/>
            </a:xfrm>
            <a:custGeom>
              <a:rect b="b" l="l" r="r" t="t"/>
              <a:pathLst>
                <a:path extrusionOk="0" h="63500" w="63500">
                  <a:moveTo>
                    <a:pt x="32182" y="0"/>
                  </a:moveTo>
                  <a:cubicBezTo>
                    <a:pt x="14408" y="0"/>
                    <a:pt x="0" y="14408"/>
                    <a:pt x="0" y="32182"/>
                  </a:cubicBezTo>
                  <a:cubicBezTo>
                    <a:pt x="0" y="49955"/>
                    <a:pt x="14408" y="64364"/>
                    <a:pt x="32182" y="64364"/>
                  </a:cubicBezTo>
                  <a:cubicBezTo>
                    <a:pt x="49955" y="64364"/>
                    <a:pt x="64364" y="49955"/>
                    <a:pt x="64364" y="32182"/>
                  </a:cubicBezTo>
                  <a:cubicBezTo>
                    <a:pt x="64364" y="32180"/>
                    <a:pt x="64364" y="32177"/>
                    <a:pt x="64364" y="32176"/>
                  </a:cubicBezTo>
                  <a:cubicBezTo>
                    <a:pt x="64367" y="14409"/>
                    <a:pt x="49967" y="3"/>
                    <a:pt x="32201" y="0"/>
                  </a:cubicBezTo>
                  <a:cubicBezTo>
                    <a:pt x="32195" y="0"/>
                    <a:pt x="32189" y="0"/>
                    <a:pt x="32182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" name="Google Shape;151;p1"/>
            <p:cNvSpPr/>
            <p:nvPr/>
          </p:nvSpPr>
          <p:spPr>
            <a:xfrm>
              <a:off x="8979573" y="5122101"/>
              <a:ext cx="44450" cy="44450"/>
            </a:xfrm>
            <a:custGeom>
              <a:rect b="b" l="l" r="r" t="t"/>
              <a:pathLst>
                <a:path extrusionOk="0" h="44450" w="44450">
                  <a:moveTo>
                    <a:pt x="24035" y="0"/>
                  </a:moveTo>
                  <a:cubicBezTo>
                    <a:pt x="10764" y="-3"/>
                    <a:pt x="4" y="10752"/>
                    <a:pt x="0" y="24022"/>
                  </a:cubicBezTo>
                  <a:cubicBezTo>
                    <a:pt x="-4" y="37293"/>
                    <a:pt x="10751" y="48053"/>
                    <a:pt x="24022" y="48057"/>
                  </a:cubicBezTo>
                  <a:cubicBezTo>
                    <a:pt x="37292" y="48060"/>
                    <a:pt x="48053" y="37305"/>
                    <a:pt x="48057" y="24035"/>
                  </a:cubicBezTo>
                  <a:cubicBezTo>
                    <a:pt x="48057" y="24033"/>
                    <a:pt x="48057" y="24030"/>
                    <a:pt x="48057" y="24028"/>
                  </a:cubicBezTo>
                  <a:cubicBezTo>
                    <a:pt x="48061" y="10761"/>
                    <a:pt x="37308" y="3"/>
                    <a:pt x="24041" y="0"/>
                  </a:cubicBezTo>
                  <a:cubicBezTo>
                    <a:pt x="24039" y="0"/>
                    <a:pt x="24037" y="0"/>
                    <a:pt x="24035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" name="Google Shape;152;p1"/>
            <p:cNvSpPr/>
            <p:nvPr/>
          </p:nvSpPr>
          <p:spPr>
            <a:xfrm>
              <a:off x="9040826" y="3477527"/>
              <a:ext cx="19050" cy="19050"/>
            </a:xfrm>
            <a:custGeom>
              <a:rect b="b" l="l" r="r" t="t"/>
              <a:pathLst>
                <a:path extrusionOk="0" h="19050" w="19050">
                  <a:moveTo>
                    <a:pt x="12319" y="0"/>
                  </a:moveTo>
                  <a:cubicBezTo>
                    <a:pt x="5518" y="-3"/>
                    <a:pt x="3" y="5506"/>
                    <a:pt x="0" y="12306"/>
                  </a:cubicBezTo>
                  <a:cubicBezTo>
                    <a:pt x="-4" y="19106"/>
                    <a:pt x="5506" y="24622"/>
                    <a:pt x="12306" y="24625"/>
                  </a:cubicBezTo>
                  <a:cubicBezTo>
                    <a:pt x="19107" y="24629"/>
                    <a:pt x="24622" y="19119"/>
                    <a:pt x="24625" y="12319"/>
                  </a:cubicBezTo>
                  <a:cubicBezTo>
                    <a:pt x="24625" y="12317"/>
                    <a:pt x="24625" y="12315"/>
                    <a:pt x="24625" y="12313"/>
                  </a:cubicBezTo>
                  <a:cubicBezTo>
                    <a:pt x="24625" y="5515"/>
                    <a:pt x="19116" y="3"/>
                    <a:pt x="12319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" name="Google Shape;153;p1"/>
            <p:cNvSpPr/>
            <p:nvPr/>
          </p:nvSpPr>
          <p:spPr>
            <a:xfrm>
              <a:off x="9164472" y="560121"/>
              <a:ext cx="25400" cy="25400"/>
            </a:xfrm>
            <a:custGeom>
              <a:rect b="b" l="l" r="r" t="t"/>
              <a:pathLst>
                <a:path extrusionOk="0" h="25400" w="25400">
                  <a:moveTo>
                    <a:pt x="29908" y="14954"/>
                  </a:moveTo>
                  <a:cubicBezTo>
                    <a:pt x="29908" y="6695"/>
                    <a:pt x="23213" y="0"/>
                    <a:pt x="14954" y="0"/>
                  </a:cubicBezTo>
                  <a:cubicBezTo>
                    <a:pt x="6695" y="0"/>
                    <a:pt x="0" y="6695"/>
                    <a:pt x="0" y="14954"/>
                  </a:cubicBezTo>
                  <a:cubicBezTo>
                    <a:pt x="0" y="23213"/>
                    <a:pt x="6695" y="29909"/>
                    <a:pt x="14954" y="29909"/>
                  </a:cubicBezTo>
                  <a:cubicBezTo>
                    <a:pt x="14956" y="29909"/>
                    <a:pt x="14958" y="29909"/>
                    <a:pt x="14960" y="29909"/>
                  </a:cubicBezTo>
                  <a:cubicBezTo>
                    <a:pt x="23216" y="29909"/>
                    <a:pt x="29908" y="23216"/>
                    <a:pt x="29908" y="14961"/>
                  </a:cubicBezTo>
                  <a:cubicBezTo>
                    <a:pt x="29908" y="14959"/>
                    <a:pt x="29908" y="14956"/>
                    <a:pt x="29908" y="14954"/>
                  </a:cubicBezTo>
                  <a:close/>
                </a:path>
              </a:pathLst>
            </a:custGeom>
            <a:solidFill>
              <a:srgbClr val="FFFFFF">
                <a:alpha val="498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" name="Google Shape;154;p1"/>
            <p:cNvSpPr/>
            <p:nvPr/>
          </p:nvSpPr>
          <p:spPr>
            <a:xfrm>
              <a:off x="8782901" y="937927"/>
              <a:ext cx="19050" cy="19050"/>
            </a:xfrm>
            <a:custGeom>
              <a:rect b="b" l="l" r="r" t="t"/>
              <a:pathLst>
                <a:path extrusionOk="0" h="19050" w="19050">
                  <a:moveTo>
                    <a:pt x="9671" y="0"/>
                  </a:moveTo>
                  <a:cubicBezTo>
                    <a:pt x="4333" y="-3"/>
                    <a:pt x="3" y="4321"/>
                    <a:pt x="0" y="9658"/>
                  </a:cubicBezTo>
                  <a:cubicBezTo>
                    <a:pt x="-4" y="14996"/>
                    <a:pt x="4321" y="19326"/>
                    <a:pt x="9658" y="19329"/>
                  </a:cubicBezTo>
                  <a:cubicBezTo>
                    <a:pt x="14996" y="19333"/>
                    <a:pt x="19326" y="15009"/>
                    <a:pt x="19329" y="9671"/>
                  </a:cubicBezTo>
                  <a:cubicBezTo>
                    <a:pt x="19329" y="9669"/>
                    <a:pt x="19329" y="9667"/>
                    <a:pt x="19329" y="9665"/>
                  </a:cubicBezTo>
                  <a:cubicBezTo>
                    <a:pt x="19333" y="4331"/>
                    <a:pt x="15011" y="3"/>
                    <a:pt x="9677" y="0"/>
                  </a:cubicBezTo>
                  <a:cubicBezTo>
                    <a:pt x="9675" y="0"/>
                    <a:pt x="9673" y="0"/>
                    <a:pt x="9671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" name="Google Shape;155;p1"/>
            <p:cNvSpPr/>
            <p:nvPr/>
          </p:nvSpPr>
          <p:spPr>
            <a:xfrm>
              <a:off x="8841956" y="6209862"/>
              <a:ext cx="31750" cy="31750"/>
            </a:xfrm>
            <a:custGeom>
              <a:rect b="b" l="l" r="r" t="t"/>
              <a:pathLst>
                <a:path extrusionOk="0" h="31750" w="31750">
                  <a:moveTo>
                    <a:pt x="18199" y="0"/>
                  </a:moveTo>
                  <a:cubicBezTo>
                    <a:pt x="8148" y="0"/>
                    <a:pt x="0" y="8148"/>
                    <a:pt x="0" y="18199"/>
                  </a:cubicBezTo>
                  <a:cubicBezTo>
                    <a:pt x="0" y="28250"/>
                    <a:pt x="8148" y="36399"/>
                    <a:pt x="18199" y="36399"/>
                  </a:cubicBezTo>
                  <a:cubicBezTo>
                    <a:pt x="28250" y="36399"/>
                    <a:pt x="36398" y="28251"/>
                    <a:pt x="36398" y="18199"/>
                  </a:cubicBezTo>
                  <a:cubicBezTo>
                    <a:pt x="36402" y="8152"/>
                    <a:pt x="28259" y="4"/>
                    <a:pt x="18211" y="0"/>
                  </a:cubicBezTo>
                  <a:cubicBezTo>
                    <a:pt x="18207" y="0"/>
                    <a:pt x="18203" y="0"/>
                    <a:pt x="18199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" name="Google Shape;156;p1"/>
            <p:cNvSpPr/>
            <p:nvPr/>
          </p:nvSpPr>
          <p:spPr>
            <a:xfrm>
              <a:off x="8865914" y="3461727"/>
              <a:ext cx="44450" cy="44450"/>
            </a:xfrm>
            <a:custGeom>
              <a:rect b="b" l="l" r="r" t="t"/>
              <a:pathLst>
                <a:path extrusionOk="0" h="44450" w="44450">
                  <a:moveTo>
                    <a:pt x="22613" y="0"/>
                  </a:moveTo>
                  <a:cubicBezTo>
                    <a:pt x="10127" y="-3"/>
                    <a:pt x="4" y="10115"/>
                    <a:pt x="0" y="22600"/>
                  </a:cubicBezTo>
                  <a:cubicBezTo>
                    <a:pt x="-4" y="35085"/>
                    <a:pt x="10115" y="45209"/>
                    <a:pt x="22599" y="45212"/>
                  </a:cubicBezTo>
                  <a:cubicBezTo>
                    <a:pt x="35085" y="45216"/>
                    <a:pt x="45208" y="35097"/>
                    <a:pt x="45212" y="22613"/>
                  </a:cubicBezTo>
                  <a:cubicBezTo>
                    <a:pt x="45212" y="22608"/>
                    <a:pt x="45212" y="22604"/>
                    <a:pt x="45212" y="22600"/>
                  </a:cubicBezTo>
                  <a:cubicBezTo>
                    <a:pt x="45216" y="10122"/>
                    <a:pt x="35103" y="3"/>
                    <a:pt x="22625" y="0"/>
                  </a:cubicBezTo>
                  <a:cubicBezTo>
                    <a:pt x="22621" y="0"/>
                    <a:pt x="22616" y="0"/>
                    <a:pt x="22613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" name="Google Shape;157;p1"/>
            <p:cNvSpPr/>
            <p:nvPr/>
          </p:nvSpPr>
          <p:spPr>
            <a:xfrm>
              <a:off x="8844972" y="5710555"/>
              <a:ext cx="44450" cy="44450"/>
            </a:xfrm>
            <a:custGeom>
              <a:rect b="b" l="l" r="r" t="t"/>
              <a:pathLst>
                <a:path extrusionOk="0" h="44450" w="44450">
                  <a:moveTo>
                    <a:pt x="23013" y="0"/>
                  </a:moveTo>
                  <a:cubicBezTo>
                    <a:pt x="10306" y="-3"/>
                    <a:pt x="4" y="10294"/>
                    <a:pt x="0" y="23000"/>
                  </a:cubicBezTo>
                  <a:cubicBezTo>
                    <a:pt x="-4" y="35706"/>
                    <a:pt x="10294" y="46009"/>
                    <a:pt x="22999" y="46012"/>
                  </a:cubicBezTo>
                  <a:cubicBezTo>
                    <a:pt x="35706" y="46016"/>
                    <a:pt x="46008" y="35718"/>
                    <a:pt x="46012" y="23013"/>
                  </a:cubicBezTo>
                  <a:cubicBezTo>
                    <a:pt x="46012" y="23011"/>
                    <a:pt x="46012" y="23008"/>
                    <a:pt x="46012" y="23006"/>
                  </a:cubicBezTo>
                  <a:cubicBezTo>
                    <a:pt x="46019" y="10308"/>
                    <a:pt x="35730" y="7"/>
                    <a:pt x="23031" y="0"/>
                  </a:cubicBezTo>
                  <a:cubicBezTo>
                    <a:pt x="23025" y="0"/>
                    <a:pt x="23019" y="0"/>
                    <a:pt x="23012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" name="Google Shape;158;p1"/>
            <p:cNvSpPr/>
            <p:nvPr/>
          </p:nvSpPr>
          <p:spPr>
            <a:xfrm>
              <a:off x="9418758" y="6765843"/>
              <a:ext cx="38100" cy="38100"/>
            </a:xfrm>
            <a:custGeom>
              <a:rect b="b" l="l" r="r" t="t"/>
              <a:pathLst>
                <a:path extrusionOk="0" h="38100" w="38100">
                  <a:moveTo>
                    <a:pt x="19406" y="0"/>
                  </a:moveTo>
                  <a:cubicBezTo>
                    <a:pt x="8689" y="0"/>
                    <a:pt x="0" y="8688"/>
                    <a:pt x="0" y="19406"/>
                  </a:cubicBezTo>
                  <a:cubicBezTo>
                    <a:pt x="0" y="30123"/>
                    <a:pt x="8688" y="38812"/>
                    <a:pt x="19406" y="38812"/>
                  </a:cubicBezTo>
                  <a:cubicBezTo>
                    <a:pt x="30123" y="38812"/>
                    <a:pt x="38812" y="30124"/>
                    <a:pt x="38812" y="19406"/>
                  </a:cubicBezTo>
                  <a:cubicBezTo>
                    <a:pt x="38812" y="8689"/>
                    <a:pt x="30124" y="0"/>
                    <a:pt x="19406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" name="Google Shape;159;p1"/>
            <p:cNvSpPr/>
            <p:nvPr/>
          </p:nvSpPr>
          <p:spPr>
            <a:xfrm>
              <a:off x="9535401" y="996188"/>
              <a:ext cx="25400" cy="25400"/>
            </a:xfrm>
            <a:custGeom>
              <a:rect b="b" l="l" r="r" t="t"/>
              <a:pathLst>
                <a:path extrusionOk="0" h="25400" w="25400">
                  <a:moveTo>
                    <a:pt x="15570" y="0"/>
                  </a:moveTo>
                  <a:cubicBezTo>
                    <a:pt x="6975" y="-3"/>
                    <a:pt x="4" y="6962"/>
                    <a:pt x="0" y="15558"/>
                  </a:cubicBezTo>
                  <a:cubicBezTo>
                    <a:pt x="-4" y="24153"/>
                    <a:pt x="6962" y="31124"/>
                    <a:pt x="15557" y="31128"/>
                  </a:cubicBezTo>
                  <a:cubicBezTo>
                    <a:pt x="24153" y="31131"/>
                    <a:pt x="31124" y="24166"/>
                    <a:pt x="31128" y="15570"/>
                  </a:cubicBezTo>
                  <a:cubicBezTo>
                    <a:pt x="31128" y="15568"/>
                    <a:pt x="31128" y="15566"/>
                    <a:pt x="31128" y="15564"/>
                  </a:cubicBezTo>
                  <a:cubicBezTo>
                    <a:pt x="31131" y="6972"/>
                    <a:pt x="24168" y="3"/>
                    <a:pt x="15577" y="0"/>
                  </a:cubicBezTo>
                  <a:cubicBezTo>
                    <a:pt x="15574" y="0"/>
                    <a:pt x="15573" y="0"/>
                    <a:pt x="15570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" name="Google Shape;160;p1"/>
            <p:cNvSpPr/>
            <p:nvPr/>
          </p:nvSpPr>
          <p:spPr>
            <a:xfrm>
              <a:off x="9420327" y="1245552"/>
              <a:ext cx="44450" cy="44450"/>
            </a:xfrm>
            <a:custGeom>
              <a:rect b="b" l="l" r="r" t="t"/>
              <a:pathLst>
                <a:path extrusionOk="0" h="44450" w="44450">
                  <a:moveTo>
                    <a:pt x="23266" y="0"/>
                  </a:moveTo>
                  <a:cubicBezTo>
                    <a:pt x="10416" y="0"/>
                    <a:pt x="0" y="10417"/>
                    <a:pt x="0" y="23266"/>
                  </a:cubicBezTo>
                  <a:cubicBezTo>
                    <a:pt x="0" y="36116"/>
                    <a:pt x="10416" y="46533"/>
                    <a:pt x="23266" y="46533"/>
                  </a:cubicBezTo>
                  <a:cubicBezTo>
                    <a:pt x="36116" y="46533"/>
                    <a:pt x="46532" y="36116"/>
                    <a:pt x="46532" y="23266"/>
                  </a:cubicBezTo>
                  <a:cubicBezTo>
                    <a:pt x="46536" y="10420"/>
                    <a:pt x="36124" y="3"/>
                    <a:pt x="23278" y="0"/>
                  </a:cubicBezTo>
                  <a:cubicBezTo>
                    <a:pt x="23275" y="0"/>
                    <a:pt x="23270" y="0"/>
                    <a:pt x="23266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" name="Google Shape;161;p1"/>
            <p:cNvSpPr/>
            <p:nvPr/>
          </p:nvSpPr>
          <p:spPr>
            <a:xfrm>
              <a:off x="9198140" y="5464727"/>
              <a:ext cx="31750" cy="31750"/>
            </a:xfrm>
            <a:custGeom>
              <a:rect b="b" l="l" r="r" t="t"/>
              <a:pathLst>
                <a:path extrusionOk="0" h="31750" w="31750">
                  <a:moveTo>
                    <a:pt x="33528" y="16764"/>
                  </a:moveTo>
                  <a:cubicBezTo>
                    <a:pt x="33528" y="7506"/>
                    <a:pt x="26022" y="0"/>
                    <a:pt x="16764" y="0"/>
                  </a:cubicBezTo>
                  <a:cubicBezTo>
                    <a:pt x="7506" y="0"/>
                    <a:pt x="0" y="7505"/>
                    <a:pt x="0" y="16764"/>
                  </a:cubicBezTo>
                  <a:cubicBezTo>
                    <a:pt x="0" y="26022"/>
                    <a:pt x="7506" y="33528"/>
                    <a:pt x="16764" y="33528"/>
                  </a:cubicBezTo>
                  <a:cubicBezTo>
                    <a:pt x="26019" y="33532"/>
                    <a:pt x="33524" y="26032"/>
                    <a:pt x="33528" y="16777"/>
                  </a:cubicBezTo>
                  <a:cubicBezTo>
                    <a:pt x="33528" y="16773"/>
                    <a:pt x="33528" y="16768"/>
                    <a:pt x="33528" y="16764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" name="Google Shape;162;p1"/>
            <p:cNvSpPr/>
            <p:nvPr/>
          </p:nvSpPr>
          <p:spPr>
            <a:xfrm>
              <a:off x="9264694" y="5868600"/>
              <a:ext cx="50800" cy="50800"/>
            </a:xfrm>
            <a:custGeom>
              <a:rect b="b" l="l" r="r" t="t"/>
              <a:pathLst>
                <a:path extrusionOk="0" h="50800" w="50800">
                  <a:moveTo>
                    <a:pt x="26626" y="0"/>
                  </a:moveTo>
                  <a:cubicBezTo>
                    <a:pt x="11924" y="-3"/>
                    <a:pt x="3" y="11911"/>
                    <a:pt x="0" y="26613"/>
                  </a:cubicBezTo>
                  <a:cubicBezTo>
                    <a:pt x="-4" y="41314"/>
                    <a:pt x="11912" y="53235"/>
                    <a:pt x="26613" y="53238"/>
                  </a:cubicBezTo>
                  <a:cubicBezTo>
                    <a:pt x="41315" y="53242"/>
                    <a:pt x="53236" y="41327"/>
                    <a:pt x="53239" y="26626"/>
                  </a:cubicBezTo>
                  <a:cubicBezTo>
                    <a:pt x="53239" y="26621"/>
                    <a:pt x="53239" y="26617"/>
                    <a:pt x="53239" y="26613"/>
                  </a:cubicBezTo>
                  <a:cubicBezTo>
                    <a:pt x="53239" y="11915"/>
                    <a:pt x="41324" y="0"/>
                    <a:pt x="2662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" name="Google Shape;163;p1"/>
            <p:cNvSpPr/>
            <p:nvPr/>
          </p:nvSpPr>
          <p:spPr>
            <a:xfrm>
              <a:off x="9397740" y="3961035"/>
              <a:ext cx="19050" cy="19050"/>
            </a:xfrm>
            <a:custGeom>
              <a:rect b="b" l="l" r="r" t="t"/>
              <a:pathLst>
                <a:path extrusionOk="0" h="19050" w="19050">
                  <a:moveTo>
                    <a:pt x="11150" y="0"/>
                  </a:moveTo>
                  <a:cubicBezTo>
                    <a:pt x="4992" y="0"/>
                    <a:pt x="0" y="4992"/>
                    <a:pt x="0" y="11150"/>
                  </a:cubicBezTo>
                  <a:cubicBezTo>
                    <a:pt x="0" y="17309"/>
                    <a:pt x="4992" y="22301"/>
                    <a:pt x="11150" y="22301"/>
                  </a:cubicBezTo>
                  <a:cubicBezTo>
                    <a:pt x="17309" y="22301"/>
                    <a:pt x="22301" y="17309"/>
                    <a:pt x="22301" y="11150"/>
                  </a:cubicBezTo>
                  <a:cubicBezTo>
                    <a:pt x="22301" y="4992"/>
                    <a:pt x="17309" y="0"/>
                    <a:pt x="11150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4" name="Google Shape;164;p1"/>
            <p:cNvSpPr/>
            <p:nvPr/>
          </p:nvSpPr>
          <p:spPr>
            <a:xfrm>
              <a:off x="9202179" y="4268673"/>
              <a:ext cx="44450" cy="44450"/>
            </a:xfrm>
            <a:custGeom>
              <a:rect b="b" l="l" r="r" t="t"/>
              <a:pathLst>
                <a:path extrusionOk="0" h="44450" w="44450">
                  <a:moveTo>
                    <a:pt x="24454" y="0"/>
                  </a:moveTo>
                  <a:cubicBezTo>
                    <a:pt x="10948" y="0"/>
                    <a:pt x="0" y="10948"/>
                    <a:pt x="0" y="24454"/>
                  </a:cubicBezTo>
                  <a:cubicBezTo>
                    <a:pt x="0" y="37959"/>
                    <a:pt x="10948" y="48908"/>
                    <a:pt x="24454" y="48908"/>
                  </a:cubicBezTo>
                  <a:cubicBezTo>
                    <a:pt x="37959" y="48908"/>
                    <a:pt x="48907" y="37960"/>
                    <a:pt x="48907" y="24454"/>
                  </a:cubicBezTo>
                  <a:cubicBezTo>
                    <a:pt x="48914" y="10956"/>
                    <a:pt x="37977" y="7"/>
                    <a:pt x="24478" y="0"/>
                  </a:cubicBezTo>
                  <a:cubicBezTo>
                    <a:pt x="24470" y="0"/>
                    <a:pt x="24461" y="0"/>
                    <a:pt x="24453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5" name="Google Shape;165;p1"/>
            <p:cNvSpPr/>
            <p:nvPr/>
          </p:nvSpPr>
          <p:spPr>
            <a:xfrm>
              <a:off x="9299416" y="2310822"/>
              <a:ext cx="50800" cy="50800"/>
            </a:xfrm>
            <a:custGeom>
              <a:rect b="b" l="l" r="r" t="t"/>
              <a:pathLst>
                <a:path extrusionOk="0" h="50800" w="50800">
                  <a:moveTo>
                    <a:pt x="26994" y="0"/>
                  </a:moveTo>
                  <a:cubicBezTo>
                    <a:pt x="12085" y="0"/>
                    <a:pt x="0" y="12086"/>
                    <a:pt x="0" y="26994"/>
                  </a:cubicBezTo>
                  <a:cubicBezTo>
                    <a:pt x="0" y="41902"/>
                    <a:pt x="12085" y="53988"/>
                    <a:pt x="26994" y="53988"/>
                  </a:cubicBezTo>
                  <a:cubicBezTo>
                    <a:pt x="41902" y="53988"/>
                    <a:pt x="53987" y="41902"/>
                    <a:pt x="53987" y="26994"/>
                  </a:cubicBezTo>
                  <a:cubicBezTo>
                    <a:pt x="53991" y="12089"/>
                    <a:pt x="41911" y="3"/>
                    <a:pt x="27006" y="0"/>
                  </a:cubicBezTo>
                  <a:cubicBezTo>
                    <a:pt x="27002" y="0"/>
                    <a:pt x="26998" y="0"/>
                    <a:pt x="26994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" name="Google Shape;166;p1"/>
            <p:cNvSpPr/>
            <p:nvPr/>
          </p:nvSpPr>
          <p:spPr>
            <a:xfrm>
              <a:off x="8714969" y="6023654"/>
              <a:ext cx="63500" cy="63500"/>
            </a:xfrm>
            <a:custGeom>
              <a:rect b="b" l="l" r="r" t="t"/>
              <a:pathLst>
                <a:path extrusionOk="0" h="63500" w="63500">
                  <a:moveTo>
                    <a:pt x="32524" y="0"/>
                  </a:moveTo>
                  <a:cubicBezTo>
                    <a:pt x="14561" y="0"/>
                    <a:pt x="0" y="14562"/>
                    <a:pt x="0" y="32525"/>
                  </a:cubicBezTo>
                  <a:cubicBezTo>
                    <a:pt x="0" y="50488"/>
                    <a:pt x="14562" y="65050"/>
                    <a:pt x="32524" y="65050"/>
                  </a:cubicBezTo>
                  <a:cubicBezTo>
                    <a:pt x="50488" y="65050"/>
                    <a:pt x="65049" y="50488"/>
                    <a:pt x="65049" y="32525"/>
                  </a:cubicBezTo>
                  <a:cubicBezTo>
                    <a:pt x="65056" y="14569"/>
                    <a:pt x="50505" y="7"/>
                    <a:pt x="32549" y="0"/>
                  </a:cubicBezTo>
                  <a:cubicBezTo>
                    <a:pt x="32541" y="0"/>
                    <a:pt x="32532" y="0"/>
                    <a:pt x="32524" y="0"/>
                  </a:cubicBezTo>
                  <a:close/>
                </a:path>
              </a:pathLst>
            </a:custGeom>
            <a:solidFill>
              <a:srgbClr val="FFFFFF">
                <a:alpha val="498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" name="Google Shape;167;p1"/>
            <p:cNvSpPr/>
            <p:nvPr/>
          </p:nvSpPr>
          <p:spPr>
            <a:xfrm>
              <a:off x="7879391" y="3817760"/>
              <a:ext cx="38100" cy="38100"/>
            </a:xfrm>
            <a:custGeom>
              <a:rect b="b" l="l" r="r" t="t"/>
              <a:pathLst>
                <a:path extrusionOk="0" h="38100" w="38100">
                  <a:moveTo>
                    <a:pt x="21837" y="0"/>
                  </a:moveTo>
                  <a:cubicBezTo>
                    <a:pt x="9773" y="3"/>
                    <a:pt x="-4" y="9786"/>
                    <a:pt x="0" y="21850"/>
                  </a:cubicBezTo>
                  <a:cubicBezTo>
                    <a:pt x="4" y="33914"/>
                    <a:pt x="9786" y="43692"/>
                    <a:pt x="21851" y="43688"/>
                  </a:cubicBezTo>
                  <a:cubicBezTo>
                    <a:pt x="33912" y="43685"/>
                    <a:pt x="43688" y="33906"/>
                    <a:pt x="43688" y="21844"/>
                  </a:cubicBezTo>
                  <a:cubicBezTo>
                    <a:pt x="43692" y="9784"/>
                    <a:pt x="33917" y="3"/>
                    <a:pt x="21857" y="0"/>
                  </a:cubicBezTo>
                  <a:cubicBezTo>
                    <a:pt x="21851" y="0"/>
                    <a:pt x="21844" y="0"/>
                    <a:pt x="21837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" name="Google Shape;168;p1"/>
            <p:cNvSpPr/>
            <p:nvPr/>
          </p:nvSpPr>
          <p:spPr>
            <a:xfrm>
              <a:off x="8061642" y="5632450"/>
              <a:ext cx="44450" cy="44450"/>
            </a:xfrm>
            <a:custGeom>
              <a:rect b="b" l="l" r="r" t="t"/>
              <a:pathLst>
                <a:path extrusionOk="0" h="44450" w="44450">
                  <a:moveTo>
                    <a:pt x="23368" y="0"/>
                  </a:moveTo>
                  <a:cubicBezTo>
                    <a:pt x="10463" y="0"/>
                    <a:pt x="0" y="10462"/>
                    <a:pt x="0" y="23368"/>
                  </a:cubicBezTo>
                  <a:cubicBezTo>
                    <a:pt x="0" y="36274"/>
                    <a:pt x="10462" y="46736"/>
                    <a:pt x="23368" y="46736"/>
                  </a:cubicBezTo>
                  <a:cubicBezTo>
                    <a:pt x="36274" y="46736"/>
                    <a:pt x="46737" y="36274"/>
                    <a:pt x="46737" y="23368"/>
                  </a:cubicBezTo>
                  <a:cubicBezTo>
                    <a:pt x="46741" y="10466"/>
                    <a:pt x="36284" y="3"/>
                    <a:pt x="23382" y="0"/>
                  </a:cubicBezTo>
                  <a:cubicBezTo>
                    <a:pt x="23378" y="0"/>
                    <a:pt x="23373" y="0"/>
                    <a:pt x="23369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9" name="Google Shape;169;p1"/>
            <p:cNvSpPr/>
            <p:nvPr/>
          </p:nvSpPr>
          <p:spPr>
            <a:xfrm>
              <a:off x="8138973" y="6449397"/>
              <a:ext cx="44450" cy="44450"/>
            </a:xfrm>
            <a:custGeom>
              <a:rect b="b" l="l" r="r" t="t"/>
              <a:pathLst>
                <a:path extrusionOk="0" h="44450" w="44450">
                  <a:moveTo>
                    <a:pt x="23952" y="0"/>
                  </a:moveTo>
                  <a:cubicBezTo>
                    <a:pt x="10723" y="0"/>
                    <a:pt x="0" y="10724"/>
                    <a:pt x="0" y="23952"/>
                  </a:cubicBezTo>
                  <a:cubicBezTo>
                    <a:pt x="0" y="37180"/>
                    <a:pt x="10724" y="47904"/>
                    <a:pt x="23952" y="47904"/>
                  </a:cubicBezTo>
                  <a:cubicBezTo>
                    <a:pt x="37181" y="47904"/>
                    <a:pt x="47904" y="37180"/>
                    <a:pt x="47904" y="23952"/>
                  </a:cubicBezTo>
                  <a:cubicBezTo>
                    <a:pt x="47904" y="10724"/>
                    <a:pt x="37180" y="0"/>
                    <a:pt x="239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" name="Google Shape;170;p1"/>
            <p:cNvSpPr/>
            <p:nvPr/>
          </p:nvSpPr>
          <p:spPr>
            <a:xfrm>
              <a:off x="7841215" y="2717400"/>
              <a:ext cx="63500" cy="63500"/>
            </a:xfrm>
            <a:custGeom>
              <a:rect b="b" l="l" r="r" t="t"/>
              <a:pathLst>
                <a:path extrusionOk="0" h="63500" w="63500">
                  <a:moveTo>
                    <a:pt x="65418" y="32702"/>
                  </a:moveTo>
                  <a:cubicBezTo>
                    <a:pt x="65414" y="14638"/>
                    <a:pt x="50767" y="-3"/>
                    <a:pt x="32703" y="0"/>
                  </a:cubicBezTo>
                  <a:cubicBezTo>
                    <a:pt x="14638" y="3"/>
                    <a:pt x="-3" y="14651"/>
                    <a:pt x="0" y="32715"/>
                  </a:cubicBezTo>
                  <a:cubicBezTo>
                    <a:pt x="4" y="50775"/>
                    <a:pt x="14643" y="65414"/>
                    <a:pt x="32703" y="65418"/>
                  </a:cubicBezTo>
                  <a:cubicBezTo>
                    <a:pt x="50764" y="65425"/>
                    <a:pt x="65411" y="50789"/>
                    <a:pt x="65418" y="32728"/>
                  </a:cubicBezTo>
                  <a:cubicBezTo>
                    <a:pt x="65418" y="32719"/>
                    <a:pt x="65418" y="32711"/>
                    <a:pt x="65418" y="32702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1" name="Google Shape;171;p1"/>
            <p:cNvSpPr/>
            <p:nvPr/>
          </p:nvSpPr>
          <p:spPr>
            <a:xfrm>
              <a:off x="8087099" y="5254758"/>
              <a:ext cx="12700" cy="12700"/>
            </a:xfrm>
            <a:custGeom>
              <a:rect b="b" l="l" r="r" t="t"/>
              <a:pathLst>
                <a:path extrusionOk="0" h="12700" w="12700">
                  <a:moveTo>
                    <a:pt x="18962" y="9480"/>
                  </a:moveTo>
                  <a:cubicBezTo>
                    <a:pt x="18962" y="4244"/>
                    <a:pt x="14717" y="0"/>
                    <a:pt x="9481" y="0"/>
                  </a:cubicBezTo>
                  <a:cubicBezTo>
                    <a:pt x="4245" y="0"/>
                    <a:pt x="0" y="4245"/>
                    <a:pt x="0" y="9480"/>
                  </a:cubicBezTo>
                  <a:cubicBezTo>
                    <a:pt x="0" y="14717"/>
                    <a:pt x="4245" y="18961"/>
                    <a:pt x="9481" y="18961"/>
                  </a:cubicBezTo>
                  <a:cubicBezTo>
                    <a:pt x="14717" y="18961"/>
                    <a:pt x="18962" y="14716"/>
                    <a:pt x="18962" y="948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2" name="Google Shape;172;p1"/>
            <p:cNvSpPr/>
            <p:nvPr/>
          </p:nvSpPr>
          <p:spPr>
            <a:xfrm>
              <a:off x="7795685" y="2468658"/>
              <a:ext cx="31750" cy="31750"/>
            </a:xfrm>
            <a:custGeom>
              <a:rect b="b" l="l" r="r" t="t"/>
              <a:pathLst>
                <a:path extrusionOk="0" h="31750" w="31750">
                  <a:moveTo>
                    <a:pt x="16764" y="0"/>
                  </a:moveTo>
                  <a:cubicBezTo>
                    <a:pt x="7506" y="0"/>
                    <a:pt x="0" y="7506"/>
                    <a:pt x="0" y="16764"/>
                  </a:cubicBezTo>
                  <a:cubicBezTo>
                    <a:pt x="0" y="26023"/>
                    <a:pt x="7506" y="33528"/>
                    <a:pt x="16764" y="33528"/>
                  </a:cubicBezTo>
                  <a:cubicBezTo>
                    <a:pt x="26022" y="33528"/>
                    <a:pt x="33528" y="26023"/>
                    <a:pt x="33528" y="16764"/>
                  </a:cubicBezTo>
                  <a:cubicBezTo>
                    <a:pt x="33532" y="7509"/>
                    <a:pt x="26032" y="4"/>
                    <a:pt x="16777" y="0"/>
                  </a:cubicBezTo>
                  <a:cubicBezTo>
                    <a:pt x="16773" y="0"/>
                    <a:pt x="16769" y="0"/>
                    <a:pt x="16765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" name="Google Shape;173;p1"/>
            <p:cNvSpPr/>
            <p:nvPr/>
          </p:nvSpPr>
          <p:spPr>
            <a:xfrm>
              <a:off x="7834268" y="2091785"/>
              <a:ext cx="50800" cy="50800"/>
            </a:xfrm>
            <a:custGeom>
              <a:rect b="b" l="l" r="r" t="t"/>
              <a:pathLst>
                <a:path extrusionOk="0" h="50800" w="50800">
                  <a:moveTo>
                    <a:pt x="26518" y="53048"/>
                  </a:moveTo>
                  <a:cubicBezTo>
                    <a:pt x="41166" y="53051"/>
                    <a:pt x="53045" y="41179"/>
                    <a:pt x="53048" y="26530"/>
                  </a:cubicBezTo>
                  <a:cubicBezTo>
                    <a:pt x="53052" y="11882"/>
                    <a:pt x="41179" y="3"/>
                    <a:pt x="26530" y="0"/>
                  </a:cubicBezTo>
                  <a:cubicBezTo>
                    <a:pt x="11881" y="-3"/>
                    <a:pt x="3" y="11869"/>
                    <a:pt x="0" y="26518"/>
                  </a:cubicBezTo>
                  <a:cubicBezTo>
                    <a:pt x="0" y="26520"/>
                    <a:pt x="0" y="26522"/>
                    <a:pt x="0" y="26524"/>
                  </a:cubicBezTo>
                  <a:cubicBezTo>
                    <a:pt x="-4" y="41169"/>
                    <a:pt x="11866" y="53044"/>
                    <a:pt x="26512" y="53048"/>
                  </a:cubicBezTo>
                  <a:cubicBezTo>
                    <a:pt x="26514" y="53048"/>
                    <a:pt x="26515" y="53048"/>
                    <a:pt x="26518" y="53048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" name="Google Shape;174;p1"/>
            <p:cNvSpPr/>
            <p:nvPr/>
          </p:nvSpPr>
          <p:spPr>
            <a:xfrm>
              <a:off x="8224386" y="3649345"/>
              <a:ext cx="12700" cy="12700"/>
            </a:xfrm>
            <a:custGeom>
              <a:rect b="b" l="l" r="r" t="t"/>
              <a:pathLst>
                <a:path extrusionOk="0" h="12700" w="12700">
                  <a:moveTo>
                    <a:pt x="9023" y="0"/>
                  </a:moveTo>
                  <a:cubicBezTo>
                    <a:pt x="4040" y="0"/>
                    <a:pt x="0" y="4040"/>
                    <a:pt x="0" y="9023"/>
                  </a:cubicBezTo>
                  <a:cubicBezTo>
                    <a:pt x="0" y="14007"/>
                    <a:pt x="4040" y="18047"/>
                    <a:pt x="9023" y="18047"/>
                  </a:cubicBezTo>
                  <a:cubicBezTo>
                    <a:pt x="14007" y="18047"/>
                    <a:pt x="18047" y="14007"/>
                    <a:pt x="18047" y="9023"/>
                  </a:cubicBezTo>
                  <a:cubicBezTo>
                    <a:pt x="18047" y="4040"/>
                    <a:pt x="14007" y="0"/>
                    <a:pt x="9023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" name="Google Shape;175;p1"/>
            <p:cNvSpPr/>
            <p:nvPr/>
          </p:nvSpPr>
          <p:spPr>
            <a:xfrm>
              <a:off x="8709393" y="3407168"/>
              <a:ext cx="38100" cy="38100"/>
            </a:xfrm>
            <a:custGeom>
              <a:rect b="b" l="l" r="r" t="t"/>
              <a:pathLst>
                <a:path extrusionOk="0" h="38100" w="38100">
                  <a:moveTo>
                    <a:pt x="20536" y="41085"/>
                  </a:moveTo>
                  <a:cubicBezTo>
                    <a:pt x="31881" y="41088"/>
                    <a:pt x="41081" y="31894"/>
                    <a:pt x="41084" y="20549"/>
                  </a:cubicBezTo>
                  <a:cubicBezTo>
                    <a:pt x="41088" y="9204"/>
                    <a:pt x="31893" y="3"/>
                    <a:pt x="20548" y="0"/>
                  </a:cubicBezTo>
                  <a:cubicBezTo>
                    <a:pt x="9203" y="-3"/>
                    <a:pt x="3" y="9191"/>
                    <a:pt x="0" y="20536"/>
                  </a:cubicBezTo>
                  <a:cubicBezTo>
                    <a:pt x="0" y="20540"/>
                    <a:pt x="0" y="20544"/>
                    <a:pt x="0" y="20549"/>
                  </a:cubicBezTo>
                  <a:cubicBezTo>
                    <a:pt x="-4" y="31887"/>
                    <a:pt x="9185" y="41081"/>
                    <a:pt x="20524" y="41085"/>
                  </a:cubicBezTo>
                  <a:cubicBezTo>
                    <a:pt x="20527" y="41085"/>
                    <a:pt x="20532" y="41085"/>
                    <a:pt x="20536" y="41085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" name="Google Shape;176;p1"/>
            <p:cNvSpPr/>
            <p:nvPr/>
          </p:nvSpPr>
          <p:spPr>
            <a:xfrm>
              <a:off x="8461077" y="5319395"/>
              <a:ext cx="57150" cy="57150"/>
            </a:xfrm>
            <a:custGeom>
              <a:rect b="b" l="l" r="r" t="t"/>
              <a:pathLst>
                <a:path extrusionOk="0" h="57150" w="57150">
                  <a:moveTo>
                    <a:pt x="28873" y="0"/>
                  </a:moveTo>
                  <a:cubicBezTo>
                    <a:pt x="12923" y="3"/>
                    <a:pt x="-4" y="12936"/>
                    <a:pt x="0" y="28886"/>
                  </a:cubicBezTo>
                  <a:cubicBezTo>
                    <a:pt x="4" y="44836"/>
                    <a:pt x="12936" y="57763"/>
                    <a:pt x="28886" y="57760"/>
                  </a:cubicBezTo>
                  <a:cubicBezTo>
                    <a:pt x="44833" y="57756"/>
                    <a:pt x="57759" y="44827"/>
                    <a:pt x="57759" y="28880"/>
                  </a:cubicBezTo>
                  <a:cubicBezTo>
                    <a:pt x="57763" y="12934"/>
                    <a:pt x="44838" y="4"/>
                    <a:pt x="28892" y="0"/>
                  </a:cubicBezTo>
                  <a:cubicBezTo>
                    <a:pt x="28886" y="0"/>
                    <a:pt x="28880" y="0"/>
                    <a:pt x="28873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" name="Google Shape;177;p1"/>
            <p:cNvSpPr/>
            <p:nvPr/>
          </p:nvSpPr>
          <p:spPr>
            <a:xfrm>
              <a:off x="8423307" y="6592665"/>
              <a:ext cx="44450" cy="44450"/>
            </a:xfrm>
            <a:custGeom>
              <a:rect b="b" l="l" r="r" t="t"/>
              <a:pathLst>
                <a:path extrusionOk="0" h="44450" w="44450">
                  <a:moveTo>
                    <a:pt x="23844" y="0"/>
                  </a:moveTo>
                  <a:cubicBezTo>
                    <a:pt x="10679" y="-4"/>
                    <a:pt x="4" y="10666"/>
                    <a:pt x="0" y="23832"/>
                  </a:cubicBezTo>
                  <a:cubicBezTo>
                    <a:pt x="-4" y="36997"/>
                    <a:pt x="10666" y="47672"/>
                    <a:pt x="23832" y="47676"/>
                  </a:cubicBezTo>
                  <a:cubicBezTo>
                    <a:pt x="36997" y="47680"/>
                    <a:pt x="47672" y="37010"/>
                    <a:pt x="47676" y="23844"/>
                  </a:cubicBezTo>
                  <a:cubicBezTo>
                    <a:pt x="47676" y="23842"/>
                    <a:pt x="47676" y="23840"/>
                    <a:pt x="47676" y="23838"/>
                  </a:cubicBezTo>
                  <a:cubicBezTo>
                    <a:pt x="47680" y="10676"/>
                    <a:pt x="37012" y="4"/>
                    <a:pt x="23851" y="0"/>
                  </a:cubicBezTo>
                  <a:cubicBezTo>
                    <a:pt x="23849" y="0"/>
                    <a:pt x="23847" y="0"/>
                    <a:pt x="23845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" name="Google Shape;178;p1"/>
            <p:cNvSpPr/>
            <p:nvPr/>
          </p:nvSpPr>
          <p:spPr>
            <a:xfrm>
              <a:off x="8705977" y="2606973"/>
              <a:ext cx="38100" cy="38100"/>
            </a:xfrm>
            <a:custGeom>
              <a:rect b="b" l="l" r="r" t="t"/>
              <a:pathLst>
                <a:path extrusionOk="0" h="38100" w="38100">
                  <a:moveTo>
                    <a:pt x="20320" y="40640"/>
                  </a:moveTo>
                  <a:cubicBezTo>
                    <a:pt x="31542" y="40640"/>
                    <a:pt x="40639" y="31543"/>
                    <a:pt x="40639" y="20320"/>
                  </a:cubicBezTo>
                  <a:cubicBezTo>
                    <a:pt x="40639" y="9098"/>
                    <a:pt x="31541" y="0"/>
                    <a:pt x="20320" y="0"/>
                  </a:cubicBezTo>
                  <a:cubicBezTo>
                    <a:pt x="9097" y="0"/>
                    <a:pt x="0" y="9098"/>
                    <a:pt x="0" y="20320"/>
                  </a:cubicBezTo>
                  <a:cubicBezTo>
                    <a:pt x="0" y="31542"/>
                    <a:pt x="9098" y="40640"/>
                    <a:pt x="20320" y="4064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" name="Google Shape;179;p1"/>
            <p:cNvSpPr/>
            <p:nvPr/>
          </p:nvSpPr>
          <p:spPr>
            <a:xfrm>
              <a:off x="8539423" y="808850"/>
              <a:ext cx="31750" cy="31750"/>
            </a:xfrm>
            <a:custGeom>
              <a:rect b="b" l="l" r="r" t="t"/>
              <a:pathLst>
                <a:path extrusionOk="0" h="31750" w="31750">
                  <a:moveTo>
                    <a:pt x="16828" y="33668"/>
                  </a:moveTo>
                  <a:cubicBezTo>
                    <a:pt x="26125" y="33671"/>
                    <a:pt x="33665" y="26137"/>
                    <a:pt x="33668" y="16840"/>
                  </a:cubicBezTo>
                  <a:cubicBezTo>
                    <a:pt x="33672" y="7543"/>
                    <a:pt x="26137" y="3"/>
                    <a:pt x="16840" y="0"/>
                  </a:cubicBezTo>
                  <a:cubicBezTo>
                    <a:pt x="7543" y="-3"/>
                    <a:pt x="3" y="7530"/>
                    <a:pt x="0" y="16828"/>
                  </a:cubicBezTo>
                  <a:cubicBezTo>
                    <a:pt x="0" y="16830"/>
                    <a:pt x="0" y="16832"/>
                    <a:pt x="0" y="16834"/>
                  </a:cubicBezTo>
                  <a:cubicBezTo>
                    <a:pt x="-4" y="26128"/>
                    <a:pt x="7527" y="33664"/>
                    <a:pt x="16821" y="33668"/>
                  </a:cubicBezTo>
                  <a:cubicBezTo>
                    <a:pt x="16824" y="33668"/>
                    <a:pt x="16825" y="33668"/>
                    <a:pt x="16828" y="3366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" name="Google Shape;180;p1"/>
            <p:cNvSpPr/>
            <p:nvPr/>
          </p:nvSpPr>
          <p:spPr>
            <a:xfrm>
              <a:off x="8315319" y="1829613"/>
              <a:ext cx="38100" cy="38100"/>
            </a:xfrm>
            <a:custGeom>
              <a:rect b="b" l="l" r="r" t="t"/>
              <a:pathLst>
                <a:path extrusionOk="0" h="38100" w="38100">
                  <a:moveTo>
                    <a:pt x="21463" y="0"/>
                  </a:moveTo>
                  <a:cubicBezTo>
                    <a:pt x="9609" y="0"/>
                    <a:pt x="0" y="9609"/>
                    <a:pt x="0" y="21463"/>
                  </a:cubicBezTo>
                  <a:cubicBezTo>
                    <a:pt x="0" y="33317"/>
                    <a:pt x="9609" y="42926"/>
                    <a:pt x="21463" y="42926"/>
                  </a:cubicBezTo>
                  <a:cubicBezTo>
                    <a:pt x="33317" y="42926"/>
                    <a:pt x="42926" y="33317"/>
                    <a:pt x="42926" y="21463"/>
                  </a:cubicBezTo>
                  <a:cubicBezTo>
                    <a:pt x="42933" y="9616"/>
                    <a:pt x="33335" y="7"/>
                    <a:pt x="21489" y="0"/>
                  </a:cubicBezTo>
                  <a:cubicBezTo>
                    <a:pt x="21480" y="0"/>
                    <a:pt x="21472" y="0"/>
                    <a:pt x="21463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" name="Google Shape;181;p1"/>
            <p:cNvSpPr/>
            <p:nvPr/>
          </p:nvSpPr>
          <p:spPr>
            <a:xfrm>
              <a:off x="8251058" y="901662"/>
              <a:ext cx="50800" cy="50800"/>
            </a:xfrm>
            <a:custGeom>
              <a:rect b="b" l="l" r="r" t="t"/>
              <a:pathLst>
                <a:path extrusionOk="0" h="50800" w="50800">
                  <a:moveTo>
                    <a:pt x="52679" y="26340"/>
                  </a:moveTo>
                  <a:cubicBezTo>
                    <a:pt x="52679" y="11793"/>
                    <a:pt x="40886" y="0"/>
                    <a:pt x="26339" y="0"/>
                  </a:cubicBezTo>
                  <a:cubicBezTo>
                    <a:pt x="11792" y="0"/>
                    <a:pt x="0" y="11793"/>
                    <a:pt x="0" y="26340"/>
                  </a:cubicBezTo>
                  <a:cubicBezTo>
                    <a:pt x="0" y="40887"/>
                    <a:pt x="11793" y="52680"/>
                    <a:pt x="26339" y="52680"/>
                  </a:cubicBezTo>
                  <a:cubicBezTo>
                    <a:pt x="40883" y="52683"/>
                    <a:pt x="52676" y="40896"/>
                    <a:pt x="52679" y="26352"/>
                  </a:cubicBezTo>
                  <a:cubicBezTo>
                    <a:pt x="52679" y="26348"/>
                    <a:pt x="52679" y="26344"/>
                    <a:pt x="52679" y="2634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" name="Google Shape;182;p1"/>
            <p:cNvSpPr/>
            <p:nvPr/>
          </p:nvSpPr>
          <p:spPr>
            <a:xfrm>
              <a:off x="8285811" y="2419426"/>
              <a:ext cx="38100" cy="38100"/>
            </a:xfrm>
            <a:custGeom>
              <a:rect b="b" l="l" r="r" t="t"/>
              <a:pathLst>
                <a:path extrusionOk="0" h="38100" w="38100">
                  <a:moveTo>
                    <a:pt x="21139" y="0"/>
                  </a:moveTo>
                  <a:cubicBezTo>
                    <a:pt x="9465" y="0"/>
                    <a:pt x="0" y="9464"/>
                    <a:pt x="0" y="21139"/>
                  </a:cubicBezTo>
                  <a:cubicBezTo>
                    <a:pt x="0" y="32814"/>
                    <a:pt x="9465" y="42278"/>
                    <a:pt x="21139" y="42278"/>
                  </a:cubicBezTo>
                  <a:cubicBezTo>
                    <a:pt x="32814" y="42278"/>
                    <a:pt x="42278" y="32814"/>
                    <a:pt x="42278" y="21139"/>
                  </a:cubicBezTo>
                  <a:cubicBezTo>
                    <a:pt x="42282" y="9468"/>
                    <a:pt x="32823" y="3"/>
                    <a:pt x="21151" y="0"/>
                  </a:cubicBezTo>
                  <a:cubicBezTo>
                    <a:pt x="21148" y="0"/>
                    <a:pt x="21143" y="0"/>
                    <a:pt x="21139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3" name="Google Shape;183;p1"/>
            <p:cNvSpPr/>
            <p:nvPr/>
          </p:nvSpPr>
          <p:spPr>
            <a:xfrm>
              <a:off x="10176104" y="6559493"/>
              <a:ext cx="50800" cy="50800"/>
            </a:xfrm>
            <a:custGeom>
              <a:rect b="b" l="l" r="r" t="t"/>
              <a:pathLst>
                <a:path extrusionOk="0" h="50800" w="50800">
                  <a:moveTo>
                    <a:pt x="26638" y="0"/>
                  </a:moveTo>
                  <a:cubicBezTo>
                    <a:pt x="11926" y="0"/>
                    <a:pt x="0" y="11926"/>
                    <a:pt x="0" y="26638"/>
                  </a:cubicBezTo>
                  <a:cubicBezTo>
                    <a:pt x="0" y="41350"/>
                    <a:pt x="11926" y="53276"/>
                    <a:pt x="26638" y="53276"/>
                  </a:cubicBezTo>
                  <a:cubicBezTo>
                    <a:pt x="41350" y="53276"/>
                    <a:pt x="53276" y="41349"/>
                    <a:pt x="53276" y="26638"/>
                  </a:cubicBezTo>
                  <a:cubicBezTo>
                    <a:pt x="53276" y="26636"/>
                    <a:pt x="53276" y="26634"/>
                    <a:pt x="53276" y="26632"/>
                  </a:cubicBezTo>
                  <a:cubicBezTo>
                    <a:pt x="53276" y="11923"/>
                    <a:pt x="41353" y="0"/>
                    <a:pt x="26644" y="0"/>
                  </a:cubicBezTo>
                  <a:cubicBezTo>
                    <a:pt x="26642" y="0"/>
                    <a:pt x="26640" y="0"/>
                    <a:pt x="26638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" name="Google Shape;184;p1"/>
            <p:cNvSpPr/>
            <p:nvPr/>
          </p:nvSpPr>
          <p:spPr>
            <a:xfrm>
              <a:off x="11090484" y="5157921"/>
              <a:ext cx="50800" cy="50800"/>
            </a:xfrm>
            <a:custGeom>
              <a:rect b="b" l="l" r="r" t="t"/>
              <a:pathLst>
                <a:path extrusionOk="0" h="50800" w="50800">
                  <a:moveTo>
                    <a:pt x="27419" y="0"/>
                  </a:moveTo>
                  <a:cubicBezTo>
                    <a:pt x="12280" y="-3"/>
                    <a:pt x="3" y="12267"/>
                    <a:pt x="0" y="27406"/>
                  </a:cubicBezTo>
                  <a:cubicBezTo>
                    <a:pt x="-4" y="42546"/>
                    <a:pt x="12267" y="54822"/>
                    <a:pt x="27407" y="54826"/>
                  </a:cubicBezTo>
                  <a:cubicBezTo>
                    <a:pt x="42546" y="54829"/>
                    <a:pt x="54823" y="42559"/>
                    <a:pt x="54826" y="27419"/>
                  </a:cubicBezTo>
                  <a:cubicBezTo>
                    <a:pt x="54826" y="27417"/>
                    <a:pt x="54826" y="27415"/>
                    <a:pt x="54826" y="27413"/>
                  </a:cubicBezTo>
                  <a:cubicBezTo>
                    <a:pt x="54830" y="12277"/>
                    <a:pt x="42562" y="3"/>
                    <a:pt x="27426" y="0"/>
                  </a:cubicBezTo>
                  <a:cubicBezTo>
                    <a:pt x="27424" y="0"/>
                    <a:pt x="27422" y="0"/>
                    <a:pt x="27420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" name="Google Shape;185;p1"/>
            <p:cNvSpPr/>
            <p:nvPr/>
          </p:nvSpPr>
          <p:spPr>
            <a:xfrm>
              <a:off x="11407311" y="436385"/>
              <a:ext cx="25400" cy="25400"/>
            </a:xfrm>
            <a:custGeom>
              <a:rect b="b" l="l" r="r" t="t"/>
              <a:pathLst>
                <a:path extrusionOk="0" h="25400" w="25400">
                  <a:moveTo>
                    <a:pt x="28601" y="14307"/>
                  </a:moveTo>
                  <a:cubicBezTo>
                    <a:pt x="28604" y="6409"/>
                    <a:pt x="22205" y="3"/>
                    <a:pt x="14307" y="0"/>
                  </a:cubicBezTo>
                  <a:cubicBezTo>
                    <a:pt x="6409" y="-3"/>
                    <a:pt x="4" y="6396"/>
                    <a:pt x="0" y="14294"/>
                  </a:cubicBezTo>
                  <a:cubicBezTo>
                    <a:pt x="-4" y="22192"/>
                    <a:pt x="6396" y="28597"/>
                    <a:pt x="14294" y="28600"/>
                  </a:cubicBezTo>
                  <a:cubicBezTo>
                    <a:pt x="14296" y="28600"/>
                    <a:pt x="14298" y="28600"/>
                    <a:pt x="14300" y="28600"/>
                  </a:cubicBezTo>
                  <a:cubicBezTo>
                    <a:pt x="22196" y="28600"/>
                    <a:pt x="28597" y="22202"/>
                    <a:pt x="28600" y="14307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6" name="Google Shape;186;p1"/>
            <p:cNvSpPr/>
            <p:nvPr/>
          </p:nvSpPr>
          <p:spPr>
            <a:xfrm>
              <a:off x="11086465" y="2557278"/>
              <a:ext cx="57150" cy="57150"/>
            </a:xfrm>
            <a:custGeom>
              <a:rect b="b" l="l" r="r" t="t"/>
              <a:pathLst>
                <a:path extrusionOk="0" h="57150" w="57150">
                  <a:moveTo>
                    <a:pt x="30867" y="61747"/>
                  </a:moveTo>
                  <a:cubicBezTo>
                    <a:pt x="47918" y="61751"/>
                    <a:pt x="61744" y="47931"/>
                    <a:pt x="61747" y="30880"/>
                  </a:cubicBezTo>
                  <a:cubicBezTo>
                    <a:pt x="61751" y="13829"/>
                    <a:pt x="47931" y="3"/>
                    <a:pt x="30880" y="0"/>
                  </a:cubicBezTo>
                  <a:cubicBezTo>
                    <a:pt x="13829" y="-3"/>
                    <a:pt x="4" y="13816"/>
                    <a:pt x="0" y="30867"/>
                  </a:cubicBezTo>
                  <a:cubicBezTo>
                    <a:pt x="0" y="30872"/>
                    <a:pt x="0" y="30876"/>
                    <a:pt x="0" y="30880"/>
                  </a:cubicBezTo>
                  <a:cubicBezTo>
                    <a:pt x="-7" y="47921"/>
                    <a:pt x="13801" y="61740"/>
                    <a:pt x="30842" y="61747"/>
                  </a:cubicBezTo>
                  <a:cubicBezTo>
                    <a:pt x="30851" y="61747"/>
                    <a:pt x="30859" y="61747"/>
                    <a:pt x="30868" y="617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7" name="Google Shape;187;p1"/>
            <p:cNvSpPr/>
            <p:nvPr/>
          </p:nvSpPr>
          <p:spPr>
            <a:xfrm>
              <a:off x="11432725" y="6649250"/>
              <a:ext cx="50800" cy="50800"/>
            </a:xfrm>
            <a:custGeom>
              <a:rect b="b" l="l" r="r" t="t"/>
              <a:pathLst>
                <a:path extrusionOk="0" h="50800" w="50800">
                  <a:moveTo>
                    <a:pt x="28391" y="0"/>
                  </a:moveTo>
                  <a:cubicBezTo>
                    <a:pt x="12711" y="0"/>
                    <a:pt x="0" y="12711"/>
                    <a:pt x="0" y="28391"/>
                  </a:cubicBezTo>
                  <a:cubicBezTo>
                    <a:pt x="0" y="44070"/>
                    <a:pt x="12711" y="56781"/>
                    <a:pt x="28391" y="56781"/>
                  </a:cubicBezTo>
                  <a:cubicBezTo>
                    <a:pt x="44070" y="56781"/>
                    <a:pt x="56781" y="44070"/>
                    <a:pt x="56781" y="28391"/>
                  </a:cubicBezTo>
                  <a:cubicBezTo>
                    <a:pt x="56785" y="12714"/>
                    <a:pt x="44079" y="3"/>
                    <a:pt x="28403" y="0"/>
                  </a:cubicBezTo>
                  <a:cubicBezTo>
                    <a:pt x="28399" y="0"/>
                    <a:pt x="28394" y="0"/>
                    <a:pt x="28391" y="0"/>
                  </a:cubicBezTo>
                  <a:close/>
                </a:path>
              </a:pathLst>
            </a:custGeom>
            <a:solidFill>
              <a:srgbClr val="FFFFFF">
                <a:alpha val="498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8" name="Google Shape;188;p1"/>
            <p:cNvSpPr/>
            <p:nvPr/>
          </p:nvSpPr>
          <p:spPr>
            <a:xfrm>
              <a:off x="10969911" y="4654595"/>
              <a:ext cx="50800" cy="50800"/>
            </a:xfrm>
            <a:custGeom>
              <a:rect b="b" l="l" r="r" t="t"/>
              <a:pathLst>
                <a:path extrusionOk="0" h="50800" w="50800">
                  <a:moveTo>
                    <a:pt x="25400" y="0"/>
                  </a:moveTo>
                  <a:cubicBezTo>
                    <a:pt x="11372" y="0"/>
                    <a:pt x="0" y="11372"/>
                    <a:pt x="0" y="25400"/>
                  </a:cubicBezTo>
                  <a:cubicBezTo>
                    <a:pt x="0" y="39428"/>
                    <a:pt x="11372" y="50800"/>
                    <a:pt x="25400" y="50800"/>
                  </a:cubicBezTo>
                  <a:cubicBezTo>
                    <a:pt x="39428" y="50800"/>
                    <a:pt x="50800" y="39428"/>
                    <a:pt x="50800" y="25400"/>
                  </a:cubicBezTo>
                  <a:cubicBezTo>
                    <a:pt x="50800" y="11372"/>
                    <a:pt x="39428" y="0"/>
                    <a:pt x="25400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9" name="Google Shape;189;p1"/>
            <p:cNvSpPr/>
            <p:nvPr/>
          </p:nvSpPr>
          <p:spPr>
            <a:xfrm>
              <a:off x="11015790" y="719811"/>
              <a:ext cx="50800" cy="50800"/>
            </a:xfrm>
            <a:custGeom>
              <a:rect b="b" l="l" r="r" t="t"/>
              <a:pathLst>
                <a:path extrusionOk="0" h="50800" w="50800">
                  <a:moveTo>
                    <a:pt x="26339" y="0"/>
                  </a:moveTo>
                  <a:cubicBezTo>
                    <a:pt x="11796" y="-3"/>
                    <a:pt x="3" y="11784"/>
                    <a:pt x="0" y="26327"/>
                  </a:cubicBezTo>
                  <a:cubicBezTo>
                    <a:pt x="-4" y="40871"/>
                    <a:pt x="11784" y="52663"/>
                    <a:pt x="26327" y="52667"/>
                  </a:cubicBezTo>
                  <a:cubicBezTo>
                    <a:pt x="40870" y="52670"/>
                    <a:pt x="52663" y="40883"/>
                    <a:pt x="52667" y="26340"/>
                  </a:cubicBezTo>
                  <a:cubicBezTo>
                    <a:pt x="52667" y="26336"/>
                    <a:pt x="52667" y="26331"/>
                    <a:pt x="52667" y="26327"/>
                  </a:cubicBezTo>
                  <a:cubicBezTo>
                    <a:pt x="52670" y="11791"/>
                    <a:pt x="40889" y="4"/>
                    <a:pt x="26352" y="0"/>
                  </a:cubicBezTo>
                  <a:cubicBezTo>
                    <a:pt x="26348" y="0"/>
                    <a:pt x="26343" y="0"/>
                    <a:pt x="26339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0" name="Google Shape;190;p1"/>
            <p:cNvSpPr/>
            <p:nvPr/>
          </p:nvSpPr>
          <p:spPr>
            <a:xfrm>
              <a:off x="11023943" y="5083480"/>
              <a:ext cx="38100" cy="38100"/>
            </a:xfrm>
            <a:custGeom>
              <a:rect b="b" l="l" r="r" t="t"/>
              <a:pathLst>
                <a:path extrusionOk="0" h="38100" w="38100">
                  <a:moveTo>
                    <a:pt x="21298" y="0"/>
                  </a:moveTo>
                  <a:cubicBezTo>
                    <a:pt x="9539" y="-3"/>
                    <a:pt x="4" y="9526"/>
                    <a:pt x="0" y="21285"/>
                  </a:cubicBezTo>
                  <a:cubicBezTo>
                    <a:pt x="-4" y="33044"/>
                    <a:pt x="9527" y="42580"/>
                    <a:pt x="21286" y="42583"/>
                  </a:cubicBezTo>
                  <a:cubicBezTo>
                    <a:pt x="33044" y="42587"/>
                    <a:pt x="42580" y="33057"/>
                    <a:pt x="42583" y="21298"/>
                  </a:cubicBezTo>
                  <a:cubicBezTo>
                    <a:pt x="42583" y="21296"/>
                    <a:pt x="42583" y="21294"/>
                    <a:pt x="42583" y="21292"/>
                  </a:cubicBezTo>
                  <a:cubicBezTo>
                    <a:pt x="42587" y="9536"/>
                    <a:pt x="33060" y="3"/>
                    <a:pt x="21305" y="0"/>
                  </a:cubicBezTo>
                  <a:cubicBezTo>
                    <a:pt x="21303" y="0"/>
                    <a:pt x="21301" y="0"/>
                    <a:pt x="21299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1" name="Google Shape;191;p1"/>
            <p:cNvSpPr/>
            <p:nvPr/>
          </p:nvSpPr>
          <p:spPr>
            <a:xfrm>
              <a:off x="10999121" y="4607820"/>
              <a:ext cx="19050" cy="19050"/>
            </a:xfrm>
            <a:custGeom>
              <a:rect b="b" l="l" r="r" t="t"/>
              <a:pathLst>
                <a:path extrusionOk="0" h="19050" w="19050">
                  <a:moveTo>
                    <a:pt x="11938" y="0"/>
                  </a:moveTo>
                  <a:cubicBezTo>
                    <a:pt x="5345" y="0"/>
                    <a:pt x="0" y="5345"/>
                    <a:pt x="0" y="11938"/>
                  </a:cubicBezTo>
                  <a:cubicBezTo>
                    <a:pt x="0" y="18531"/>
                    <a:pt x="5345" y="23876"/>
                    <a:pt x="11938" y="23876"/>
                  </a:cubicBezTo>
                  <a:cubicBezTo>
                    <a:pt x="18531" y="23876"/>
                    <a:pt x="23876" y="18531"/>
                    <a:pt x="23876" y="11938"/>
                  </a:cubicBezTo>
                  <a:cubicBezTo>
                    <a:pt x="23876" y="5345"/>
                    <a:pt x="18531" y="0"/>
                    <a:pt x="11938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2" name="Google Shape;192;p1"/>
            <p:cNvSpPr/>
            <p:nvPr/>
          </p:nvSpPr>
          <p:spPr>
            <a:xfrm>
              <a:off x="11041132" y="1203039"/>
              <a:ext cx="25400" cy="25400"/>
            </a:xfrm>
            <a:custGeom>
              <a:rect b="b" l="l" r="r" t="t"/>
              <a:pathLst>
                <a:path extrusionOk="0" h="25400" w="25400">
                  <a:moveTo>
                    <a:pt x="13157" y="0"/>
                  </a:moveTo>
                  <a:cubicBezTo>
                    <a:pt x="5891" y="0"/>
                    <a:pt x="0" y="5891"/>
                    <a:pt x="0" y="13157"/>
                  </a:cubicBezTo>
                  <a:cubicBezTo>
                    <a:pt x="0" y="20424"/>
                    <a:pt x="5890" y="26314"/>
                    <a:pt x="13157" y="26314"/>
                  </a:cubicBezTo>
                  <a:cubicBezTo>
                    <a:pt x="20424" y="26314"/>
                    <a:pt x="26315" y="20424"/>
                    <a:pt x="26315" y="13157"/>
                  </a:cubicBezTo>
                  <a:cubicBezTo>
                    <a:pt x="26319" y="5894"/>
                    <a:pt x="20433" y="4"/>
                    <a:pt x="13171" y="0"/>
                  </a:cubicBezTo>
                  <a:cubicBezTo>
                    <a:pt x="13167" y="0"/>
                    <a:pt x="13162" y="0"/>
                    <a:pt x="13158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3" name="Google Shape;193;p1"/>
            <p:cNvSpPr/>
            <p:nvPr/>
          </p:nvSpPr>
          <p:spPr>
            <a:xfrm>
              <a:off x="11421352" y="1859521"/>
              <a:ext cx="38100" cy="38100"/>
            </a:xfrm>
            <a:custGeom>
              <a:rect b="b" l="l" r="r" t="t"/>
              <a:pathLst>
                <a:path extrusionOk="0" h="38100" w="38100">
                  <a:moveTo>
                    <a:pt x="19685" y="39370"/>
                  </a:moveTo>
                  <a:cubicBezTo>
                    <a:pt x="30556" y="39370"/>
                    <a:pt x="39370" y="30557"/>
                    <a:pt x="39370" y="19685"/>
                  </a:cubicBezTo>
                  <a:cubicBezTo>
                    <a:pt x="39370" y="8813"/>
                    <a:pt x="30556" y="0"/>
                    <a:pt x="19685" y="0"/>
                  </a:cubicBezTo>
                  <a:cubicBezTo>
                    <a:pt x="8813" y="0"/>
                    <a:pt x="0" y="8813"/>
                    <a:pt x="0" y="19685"/>
                  </a:cubicBezTo>
                  <a:cubicBezTo>
                    <a:pt x="0" y="30557"/>
                    <a:pt x="8813" y="39370"/>
                    <a:pt x="19685" y="3937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4" name="Google Shape;194;p1"/>
            <p:cNvSpPr/>
            <p:nvPr/>
          </p:nvSpPr>
          <p:spPr>
            <a:xfrm>
              <a:off x="11856713" y="3738702"/>
              <a:ext cx="50800" cy="50800"/>
            </a:xfrm>
            <a:custGeom>
              <a:rect b="b" l="l" r="r" t="t"/>
              <a:pathLst>
                <a:path extrusionOk="0" h="50800" w="50800">
                  <a:moveTo>
                    <a:pt x="26543" y="0"/>
                  </a:moveTo>
                  <a:cubicBezTo>
                    <a:pt x="11884" y="0"/>
                    <a:pt x="0" y="11884"/>
                    <a:pt x="0" y="26543"/>
                  </a:cubicBezTo>
                  <a:cubicBezTo>
                    <a:pt x="0" y="41202"/>
                    <a:pt x="11884" y="53086"/>
                    <a:pt x="26543" y="53086"/>
                  </a:cubicBezTo>
                  <a:cubicBezTo>
                    <a:pt x="41203" y="53086"/>
                    <a:pt x="53087" y="41202"/>
                    <a:pt x="53087" y="26543"/>
                  </a:cubicBezTo>
                  <a:cubicBezTo>
                    <a:pt x="53091" y="11887"/>
                    <a:pt x="41212" y="3"/>
                    <a:pt x="26557" y="0"/>
                  </a:cubicBezTo>
                  <a:cubicBezTo>
                    <a:pt x="26553" y="0"/>
                    <a:pt x="26548" y="0"/>
                    <a:pt x="2654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5" name="Google Shape;195;p1"/>
            <p:cNvSpPr/>
            <p:nvPr/>
          </p:nvSpPr>
          <p:spPr>
            <a:xfrm>
              <a:off x="11931212" y="1631093"/>
              <a:ext cx="25400" cy="25400"/>
            </a:xfrm>
            <a:custGeom>
              <a:rect b="b" l="l" r="r" t="t"/>
              <a:pathLst>
                <a:path extrusionOk="0" h="25400" w="25400">
                  <a:moveTo>
                    <a:pt x="25591" y="12795"/>
                  </a:moveTo>
                  <a:cubicBezTo>
                    <a:pt x="25591" y="5729"/>
                    <a:pt x="19862" y="0"/>
                    <a:pt x="12795" y="0"/>
                  </a:cubicBezTo>
                  <a:cubicBezTo>
                    <a:pt x="5729" y="0"/>
                    <a:pt x="0" y="5729"/>
                    <a:pt x="0" y="12795"/>
                  </a:cubicBezTo>
                  <a:cubicBezTo>
                    <a:pt x="0" y="19862"/>
                    <a:pt x="5728" y="25591"/>
                    <a:pt x="12795" y="25591"/>
                  </a:cubicBezTo>
                  <a:cubicBezTo>
                    <a:pt x="19858" y="25594"/>
                    <a:pt x="25587" y="19871"/>
                    <a:pt x="25591" y="12808"/>
                  </a:cubicBezTo>
                  <a:cubicBezTo>
                    <a:pt x="25591" y="12804"/>
                    <a:pt x="25591" y="12800"/>
                    <a:pt x="25591" y="12795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6" name="Google Shape;196;p1"/>
            <p:cNvSpPr/>
            <p:nvPr/>
          </p:nvSpPr>
          <p:spPr>
            <a:xfrm>
              <a:off x="11941855" y="6243656"/>
              <a:ext cx="19050" cy="19050"/>
            </a:xfrm>
            <a:custGeom>
              <a:rect b="b" l="l" r="r" t="t"/>
              <a:pathLst>
                <a:path extrusionOk="0" h="19050" w="19050">
                  <a:moveTo>
                    <a:pt x="10496" y="0"/>
                  </a:moveTo>
                  <a:cubicBezTo>
                    <a:pt x="4699" y="0"/>
                    <a:pt x="0" y="4699"/>
                    <a:pt x="0" y="10497"/>
                  </a:cubicBezTo>
                  <a:cubicBezTo>
                    <a:pt x="0" y="16294"/>
                    <a:pt x="4700" y="20993"/>
                    <a:pt x="10496" y="20993"/>
                  </a:cubicBezTo>
                  <a:cubicBezTo>
                    <a:pt x="16294" y="20993"/>
                    <a:pt x="20993" y="16294"/>
                    <a:pt x="20993" y="10497"/>
                  </a:cubicBezTo>
                  <a:cubicBezTo>
                    <a:pt x="20993" y="10495"/>
                    <a:pt x="20993" y="10492"/>
                    <a:pt x="20993" y="10490"/>
                  </a:cubicBezTo>
                  <a:cubicBezTo>
                    <a:pt x="20993" y="4697"/>
                    <a:pt x="16296" y="0"/>
                    <a:pt x="10502" y="0"/>
                  </a:cubicBezTo>
                  <a:cubicBezTo>
                    <a:pt x="10500" y="0"/>
                    <a:pt x="10499" y="0"/>
                    <a:pt x="10496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7" name="Google Shape;197;p1"/>
            <p:cNvSpPr/>
            <p:nvPr/>
          </p:nvSpPr>
          <p:spPr>
            <a:xfrm>
              <a:off x="11552016" y="3767950"/>
              <a:ext cx="31750" cy="31750"/>
            </a:xfrm>
            <a:custGeom>
              <a:rect b="b" l="l" r="r" t="t"/>
              <a:pathLst>
                <a:path extrusionOk="0" h="31750" w="31750">
                  <a:moveTo>
                    <a:pt x="15989" y="31991"/>
                  </a:moveTo>
                  <a:cubicBezTo>
                    <a:pt x="24823" y="31995"/>
                    <a:pt x="31987" y="24836"/>
                    <a:pt x="31991" y="16002"/>
                  </a:cubicBezTo>
                  <a:cubicBezTo>
                    <a:pt x="31995" y="7168"/>
                    <a:pt x="24836" y="3"/>
                    <a:pt x="16002" y="0"/>
                  </a:cubicBezTo>
                  <a:cubicBezTo>
                    <a:pt x="7168" y="-3"/>
                    <a:pt x="4" y="7155"/>
                    <a:pt x="0" y="15989"/>
                  </a:cubicBezTo>
                  <a:cubicBezTo>
                    <a:pt x="0" y="15991"/>
                    <a:pt x="0" y="15994"/>
                    <a:pt x="0" y="15996"/>
                  </a:cubicBezTo>
                  <a:cubicBezTo>
                    <a:pt x="-4" y="24826"/>
                    <a:pt x="7152" y="31988"/>
                    <a:pt x="15983" y="31991"/>
                  </a:cubicBezTo>
                  <a:cubicBezTo>
                    <a:pt x="15985" y="31991"/>
                    <a:pt x="15987" y="31991"/>
                    <a:pt x="15989" y="31991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8" name="Google Shape;198;p1"/>
            <p:cNvSpPr/>
            <p:nvPr/>
          </p:nvSpPr>
          <p:spPr>
            <a:xfrm>
              <a:off x="11548853" y="4813986"/>
              <a:ext cx="38100" cy="38100"/>
            </a:xfrm>
            <a:custGeom>
              <a:rect b="b" l="l" r="r" t="t"/>
              <a:pathLst>
                <a:path extrusionOk="0" h="38100" w="38100">
                  <a:moveTo>
                    <a:pt x="19685" y="0"/>
                  </a:moveTo>
                  <a:cubicBezTo>
                    <a:pt x="8813" y="0"/>
                    <a:pt x="0" y="8813"/>
                    <a:pt x="0" y="19685"/>
                  </a:cubicBezTo>
                  <a:cubicBezTo>
                    <a:pt x="0" y="30557"/>
                    <a:pt x="8813" y="39370"/>
                    <a:pt x="19685" y="39370"/>
                  </a:cubicBezTo>
                  <a:cubicBezTo>
                    <a:pt x="30556" y="39370"/>
                    <a:pt x="39370" y="30556"/>
                    <a:pt x="39370" y="19685"/>
                  </a:cubicBezTo>
                  <a:cubicBezTo>
                    <a:pt x="39370" y="8813"/>
                    <a:pt x="30556" y="0"/>
                    <a:pt x="19685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9" name="Google Shape;199;p1"/>
            <p:cNvSpPr/>
            <p:nvPr/>
          </p:nvSpPr>
          <p:spPr>
            <a:xfrm>
              <a:off x="11576539" y="2127999"/>
              <a:ext cx="50800" cy="50800"/>
            </a:xfrm>
            <a:custGeom>
              <a:rect b="b" l="l" r="r" t="t"/>
              <a:pathLst>
                <a:path extrusionOk="0" h="50800" w="50800">
                  <a:moveTo>
                    <a:pt x="25724" y="0"/>
                  </a:moveTo>
                  <a:cubicBezTo>
                    <a:pt x="11517" y="0"/>
                    <a:pt x="0" y="11517"/>
                    <a:pt x="0" y="25724"/>
                  </a:cubicBezTo>
                  <a:cubicBezTo>
                    <a:pt x="0" y="39931"/>
                    <a:pt x="11517" y="51448"/>
                    <a:pt x="25724" y="51448"/>
                  </a:cubicBezTo>
                  <a:cubicBezTo>
                    <a:pt x="39931" y="51448"/>
                    <a:pt x="51448" y="39931"/>
                    <a:pt x="51448" y="25724"/>
                  </a:cubicBezTo>
                  <a:cubicBezTo>
                    <a:pt x="51452" y="11520"/>
                    <a:pt x="39940" y="3"/>
                    <a:pt x="25737" y="0"/>
                  </a:cubicBezTo>
                  <a:cubicBezTo>
                    <a:pt x="25733" y="0"/>
                    <a:pt x="25729" y="0"/>
                    <a:pt x="25725" y="0"/>
                  </a:cubicBezTo>
                  <a:close/>
                </a:path>
              </a:pathLst>
            </a:custGeom>
            <a:solidFill>
              <a:srgbClr val="FFFFFF">
                <a:alpha val="498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0" name="Google Shape;200;p1"/>
            <p:cNvSpPr/>
            <p:nvPr/>
          </p:nvSpPr>
          <p:spPr>
            <a:xfrm>
              <a:off x="9820059" y="3589223"/>
              <a:ext cx="38100" cy="38100"/>
            </a:xfrm>
            <a:custGeom>
              <a:rect b="b" l="l" r="r" t="t"/>
              <a:pathLst>
                <a:path extrusionOk="0" h="38100" w="38100">
                  <a:moveTo>
                    <a:pt x="19565" y="0"/>
                  </a:moveTo>
                  <a:cubicBezTo>
                    <a:pt x="8760" y="0"/>
                    <a:pt x="0" y="8759"/>
                    <a:pt x="0" y="19564"/>
                  </a:cubicBezTo>
                  <a:cubicBezTo>
                    <a:pt x="0" y="30369"/>
                    <a:pt x="8759" y="39129"/>
                    <a:pt x="19565" y="39129"/>
                  </a:cubicBezTo>
                  <a:cubicBezTo>
                    <a:pt x="30369" y="39129"/>
                    <a:pt x="39129" y="30369"/>
                    <a:pt x="39129" y="19564"/>
                  </a:cubicBezTo>
                  <a:cubicBezTo>
                    <a:pt x="39129" y="19562"/>
                    <a:pt x="39129" y="19560"/>
                    <a:pt x="39129" y="19558"/>
                  </a:cubicBezTo>
                  <a:cubicBezTo>
                    <a:pt x="39133" y="8760"/>
                    <a:pt x="30382" y="3"/>
                    <a:pt x="19584" y="0"/>
                  </a:cubicBezTo>
                  <a:cubicBezTo>
                    <a:pt x="19578" y="0"/>
                    <a:pt x="19572" y="0"/>
                    <a:pt x="19565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1" name="Google Shape;201;p1"/>
            <p:cNvSpPr/>
            <p:nvPr/>
          </p:nvSpPr>
          <p:spPr>
            <a:xfrm>
              <a:off x="11449965" y="4266114"/>
              <a:ext cx="38100" cy="38100"/>
            </a:xfrm>
            <a:custGeom>
              <a:rect b="b" l="l" r="r" t="t"/>
              <a:pathLst>
                <a:path extrusionOk="0" h="38100" w="38100">
                  <a:moveTo>
                    <a:pt x="19907" y="0"/>
                  </a:moveTo>
                  <a:cubicBezTo>
                    <a:pt x="8917" y="-3"/>
                    <a:pt x="4" y="8904"/>
                    <a:pt x="0" y="19895"/>
                  </a:cubicBezTo>
                  <a:cubicBezTo>
                    <a:pt x="-4" y="30885"/>
                    <a:pt x="8903" y="39798"/>
                    <a:pt x="19895" y="39802"/>
                  </a:cubicBezTo>
                  <a:cubicBezTo>
                    <a:pt x="30886" y="39805"/>
                    <a:pt x="39798" y="30898"/>
                    <a:pt x="39802" y="19907"/>
                  </a:cubicBezTo>
                  <a:cubicBezTo>
                    <a:pt x="39802" y="19905"/>
                    <a:pt x="39802" y="19903"/>
                    <a:pt x="39802" y="19901"/>
                  </a:cubicBezTo>
                  <a:cubicBezTo>
                    <a:pt x="39802" y="8913"/>
                    <a:pt x="30896" y="4"/>
                    <a:pt x="19907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2" name="Google Shape;202;p1"/>
            <p:cNvSpPr/>
            <p:nvPr/>
          </p:nvSpPr>
          <p:spPr>
            <a:xfrm>
              <a:off x="10274332" y="4806880"/>
              <a:ext cx="63500" cy="63500"/>
            </a:xfrm>
            <a:custGeom>
              <a:rect b="b" l="l" r="r" t="t"/>
              <a:pathLst>
                <a:path extrusionOk="0" h="63500" w="63500">
                  <a:moveTo>
                    <a:pt x="32245" y="0"/>
                  </a:moveTo>
                  <a:cubicBezTo>
                    <a:pt x="14440" y="-3"/>
                    <a:pt x="4" y="14427"/>
                    <a:pt x="0" y="32233"/>
                  </a:cubicBezTo>
                  <a:cubicBezTo>
                    <a:pt x="-4" y="50038"/>
                    <a:pt x="14428" y="64474"/>
                    <a:pt x="32233" y="64478"/>
                  </a:cubicBezTo>
                  <a:cubicBezTo>
                    <a:pt x="50038" y="64481"/>
                    <a:pt x="64474" y="50050"/>
                    <a:pt x="64478" y="32245"/>
                  </a:cubicBezTo>
                  <a:cubicBezTo>
                    <a:pt x="64478" y="32241"/>
                    <a:pt x="64478" y="32237"/>
                    <a:pt x="64478" y="32233"/>
                  </a:cubicBezTo>
                  <a:cubicBezTo>
                    <a:pt x="64482" y="14434"/>
                    <a:pt x="50057" y="3"/>
                    <a:pt x="32258" y="0"/>
                  </a:cubicBezTo>
                  <a:cubicBezTo>
                    <a:pt x="32255" y="0"/>
                    <a:pt x="32250" y="0"/>
                    <a:pt x="32246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3" name="Google Shape;203;p1"/>
            <p:cNvSpPr/>
            <p:nvPr/>
          </p:nvSpPr>
          <p:spPr>
            <a:xfrm>
              <a:off x="10220522" y="375456"/>
              <a:ext cx="50800" cy="50800"/>
            </a:xfrm>
            <a:custGeom>
              <a:rect b="b" l="l" r="r" t="t"/>
              <a:pathLst>
                <a:path extrusionOk="0" h="50800" w="50800">
                  <a:moveTo>
                    <a:pt x="27108" y="0"/>
                  </a:moveTo>
                  <a:cubicBezTo>
                    <a:pt x="12137" y="0"/>
                    <a:pt x="0" y="12137"/>
                    <a:pt x="0" y="27108"/>
                  </a:cubicBezTo>
                  <a:cubicBezTo>
                    <a:pt x="0" y="42080"/>
                    <a:pt x="12136" y="54216"/>
                    <a:pt x="27108" y="54216"/>
                  </a:cubicBezTo>
                  <a:cubicBezTo>
                    <a:pt x="42080" y="54216"/>
                    <a:pt x="54217" y="42080"/>
                    <a:pt x="54217" y="27108"/>
                  </a:cubicBezTo>
                  <a:cubicBezTo>
                    <a:pt x="54221" y="12140"/>
                    <a:pt x="42090" y="4"/>
                    <a:pt x="27122" y="0"/>
                  </a:cubicBezTo>
                  <a:cubicBezTo>
                    <a:pt x="27118" y="0"/>
                    <a:pt x="27113" y="0"/>
                    <a:pt x="27109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4" name="Google Shape;204;p1"/>
            <p:cNvSpPr/>
            <p:nvPr/>
          </p:nvSpPr>
          <p:spPr>
            <a:xfrm>
              <a:off x="10315201" y="615639"/>
              <a:ext cx="57150" cy="57150"/>
            </a:xfrm>
            <a:custGeom>
              <a:rect b="b" l="l" r="r" t="t"/>
              <a:pathLst>
                <a:path extrusionOk="0" h="57150" w="57150">
                  <a:moveTo>
                    <a:pt x="29896" y="0"/>
                  </a:moveTo>
                  <a:cubicBezTo>
                    <a:pt x="13385" y="0"/>
                    <a:pt x="0" y="13385"/>
                    <a:pt x="0" y="29896"/>
                  </a:cubicBezTo>
                  <a:cubicBezTo>
                    <a:pt x="0" y="46407"/>
                    <a:pt x="13384" y="59792"/>
                    <a:pt x="29896" y="59792"/>
                  </a:cubicBezTo>
                  <a:cubicBezTo>
                    <a:pt x="46406" y="59792"/>
                    <a:pt x="59792" y="46407"/>
                    <a:pt x="59792" y="29896"/>
                  </a:cubicBezTo>
                  <a:cubicBezTo>
                    <a:pt x="59796" y="13388"/>
                    <a:pt x="46416" y="3"/>
                    <a:pt x="29908" y="0"/>
                  </a:cubicBezTo>
                  <a:cubicBezTo>
                    <a:pt x="29904" y="0"/>
                    <a:pt x="29900" y="0"/>
                    <a:pt x="2989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5" name="Google Shape;205;p1"/>
            <p:cNvSpPr/>
            <p:nvPr/>
          </p:nvSpPr>
          <p:spPr>
            <a:xfrm>
              <a:off x="10418363" y="681958"/>
              <a:ext cx="38100" cy="38100"/>
            </a:xfrm>
            <a:custGeom>
              <a:rect b="b" l="l" r="r" t="t"/>
              <a:pathLst>
                <a:path extrusionOk="0" h="38100" w="38100">
                  <a:moveTo>
                    <a:pt x="42430" y="21215"/>
                  </a:moveTo>
                  <a:cubicBezTo>
                    <a:pt x="42430" y="9498"/>
                    <a:pt x="32931" y="0"/>
                    <a:pt x="21215" y="0"/>
                  </a:cubicBezTo>
                  <a:cubicBezTo>
                    <a:pt x="9498" y="0"/>
                    <a:pt x="0" y="9498"/>
                    <a:pt x="0" y="21215"/>
                  </a:cubicBezTo>
                  <a:cubicBezTo>
                    <a:pt x="0" y="32932"/>
                    <a:pt x="9499" y="42431"/>
                    <a:pt x="21215" y="42431"/>
                  </a:cubicBezTo>
                  <a:cubicBezTo>
                    <a:pt x="32928" y="42434"/>
                    <a:pt x="42427" y="32941"/>
                    <a:pt x="42430" y="21228"/>
                  </a:cubicBezTo>
                  <a:cubicBezTo>
                    <a:pt x="42430" y="21224"/>
                    <a:pt x="42430" y="21220"/>
                    <a:pt x="42430" y="21215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6" name="Google Shape;206;p1"/>
            <p:cNvSpPr/>
            <p:nvPr/>
          </p:nvSpPr>
          <p:spPr>
            <a:xfrm>
              <a:off x="9869163" y="624840"/>
              <a:ext cx="57150" cy="57150"/>
            </a:xfrm>
            <a:custGeom>
              <a:rect b="b" l="l" r="r" t="t"/>
              <a:pathLst>
                <a:path extrusionOk="0" h="57150" w="57150">
                  <a:moveTo>
                    <a:pt x="31293" y="0"/>
                  </a:moveTo>
                  <a:cubicBezTo>
                    <a:pt x="14014" y="-3"/>
                    <a:pt x="3" y="14001"/>
                    <a:pt x="0" y="31280"/>
                  </a:cubicBezTo>
                  <a:cubicBezTo>
                    <a:pt x="-4" y="48559"/>
                    <a:pt x="14001" y="62569"/>
                    <a:pt x="31280" y="62573"/>
                  </a:cubicBezTo>
                  <a:cubicBezTo>
                    <a:pt x="48559" y="62576"/>
                    <a:pt x="62570" y="48572"/>
                    <a:pt x="62573" y="31293"/>
                  </a:cubicBezTo>
                  <a:cubicBezTo>
                    <a:pt x="62573" y="31291"/>
                    <a:pt x="62573" y="31289"/>
                    <a:pt x="62573" y="31286"/>
                  </a:cubicBezTo>
                  <a:cubicBezTo>
                    <a:pt x="62577" y="14011"/>
                    <a:pt x="48575" y="4"/>
                    <a:pt x="31299" y="0"/>
                  </a:cubicBezTo>
                  <a:cubicBezTo>
                    <a:pt x="31297" y="0"/>
                    <a:pt x="31295" y="0"/>
                    <a:pt x="31293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7" name="Google Shape;207;p1"/>
            <p:cNvSpPr/>
            <p:nvPr/>
          </p:nvSpPr>
          <p:spPr>
            <a:xfrm>
              <a:off x="9974238" y="2658637"/>
              <a:ext cx="12700" cy="12700"/>
            </a:xfrm>
            <a:custGeom>
              <a:rect b="b" l="l" r="r" t="t"/>
              <a:pathLst>
                <a:path extrusionOk="0" h="12700" w="12700">
                  <a:moveTo>
                    <a:pt x="9372" y="0"/>
                  </a:moveTo>
                  <a:cubicBezTo>
                    <a:pt x="4200" y="-3"/>
                    <a:pt x="3" y="4187"/>
                    <a:pt x="0" y="9360"/>
                  </a:cubicBezTo>
                  <a:cubicBezTo>
                    <a:pt x="-4" y="14533"/>
                    <a:pt x="4187" y="18729"/>
                    <a:pt x="9360" y="18733"/>
                  </a:cubicBezTo>
                  <a:cubicBezTo>
                    <a:pt x="14532" y="18736"/>
                    <a:pt x="18729" y="14545"/>
                    <a:pt x="18732" y="9373"/>
                  </a:cubicBezTo>
                  <a:cubicBezTo>
                    <a:pt x="18732" y="9371"/>
                    <a:pt x="18732" y="9368"/>
                    <a:pt x="18732" y="9366"/>
                  </a:cubicBezTo>
                  <a:cubicBezTo>
                    <a:pt x="18736" y="4197"/>
                    <a:pt x="14548" y="3"/>
                    <a:pt x="9379" y="0"/>
                  </a:cubicBezTo>
                  <a:cubicBezTo>
                    <a:pt x="9376" y="0"/>
                    <a:pt x="9375" y="0"/>
                    <a:pt x="9372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8" name="Google Shape;208;p1"/>
            <p:cNvSpPr/>
            <p:nvPr/>
          </p:nvSpPr>
          <p:spPr>
            <a:xfrm>
              <a:off x="10036372" y="4416285"/>
              <a:ext cx="50800" cy="50800"/>
            </a:xfrm>
            <a:custGeom>
              <a:rect b="b" l="l" r="r" t="t"/>
              <a:pathLst>
                <a:path extrusionOk="0" h="50800" w="50800">
                  <a:moveTo>
                    <a:pt x="28277" y="0"/>
                  </a:moveTo>
                  <a:cubicBezTo>
                    <a:pt x="12664" y="-3"/>
                    <a:pt x="4" y="12651"/>
                    <a:pt x="0" y="28264"/>
                  </a:cubicBezTo>
                  <a:cubicBezTo>
                    <a:pt x="-4" y="43877"/>
                    <a:pt x="12650" y="56537"/>
                    <a:pt x="28264" y="56540"/>
                  </a:cubicBezTo>
                  <a:cubicBezTo>
                    <a:pt x="43877" y="56544"/>
                    <a:pt x="56537" y="43890"/>
                    <a:pt x="56541" y="28277"/>
                  </a:cubicBezTo>
                  <a:cubicBezTo>
                    <a:pt x="56541" y="28275"/>
                    <a:pt x="56541" y="28272"/>
                    <a:pt x="56541" y="28270"/>
                  </a:cubicBezTo>
                  <a:cubicBezTo>
                    <a:pt x="56545" y="12661"/>
                    <a:pt x="43893" y="3"/>
                    <a:pt x="28284" y="0"/>
                  </a:cubicBezTo>
                  <a:cubicBezTo>
                    <a:pt x="28281" y="0"/>
                    <a:pt x="28280" y="0"/>
                    <a:pt x="28277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9" name="Google Shape;209;p1"/>
            <p:cNvSpPr/>
            <p:nvPr/>
          </p:nvSpPr>
          <p:spPr>
            <a:xfrm>
              <a:off x="10104050" y="5372170"/>
              <a:ext cx="57150" cy="57150"/>
            </a:xfrm>
            <a:custGeom>
              <a:rect b="b" l="l" r="r" t="t"/>
              <a:pathLst>
                <a:path extrusionOk="0" h="57150" w="57150">
                  <a:moveTo>
                    <a:pt x="29788" y="0"/>
                  </a:moveTo>
                  <a:cubicBezTo>
                    <a:pt x="13336" y="0"/>
                    <a:pt x="0" y="13336"/>
                    <a:pt x="0" y="29788"/>
                  </a:cubicBezTo>
                  <a:cubicBezTo>
                    <a:pt x="0" y="46239"/>
                    <a:pt x="13336" y="59575"/>
                    <a:pt x="29788" y="59575"/>
                  </a:cubicBezTo>
                  <a:cubicBezTo>
                    <a:pt x="46240" y="59575"/>
                    <a:pt x="59576" y="46239"/>
                    <a:pt x="59576" y="29788"/>
                  </a:cubicBezTo>
                  <a:cubicBezTo>
                    <a:pt x="59580" y="13340"/>
                    <a:pt x="46249" y="3"/>
                    <a:pt x="29801" y="0"/>
                  </a:cubicBezTo>
                  <a:cubicBezTo>
                    <a:pt x="29797" y="0"/>
                    <a:pt x="29793" y="0"/>
                    <a:pt x="29789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0" name="Google Shape;210;p1"/>
            <p:cNvSpPr/>
            <p:nvPr/>
          </p:nvSpPr>
          <p:spPr>
            <a:xfrm>
              <a:off x="10925511" y="3576060"/>
              <a:ext cx="50800" cy="50800"/>
            </a:xfrm>
            <a:custGeom>
              <a:rect b="b" l="l" r="r" t="t"/>
              <a:pathLst>
                <a:path extrusionOk="0" h="50800" w="50800">
                  <a:moveTo>
                    <a:pt x="25629" y="0"/>
                  </a:moveTo>
                  <a:cubicBezTo>
                    <a:pt x="11474" y="0"/>
                    <a:pt x="0" y="11474"/>
                    <a:pt x="0" y="25629"/>
                  </a:cubicBezTo>
                  <a:cubicBezTo>
                    <a:pt x="0" y="39783"/>
                    <a:pt x="11474" y="51257"/>
                    <a:pt x="25629" y="51257"/>
                  </a:cubicBezTo>
                  <a:cubicBezTo>
                    <a:pt x="39783" y="51257"/>
                    <a:pt x="51257" y="39783"/>
                    <a:pt x="51257" y="25629"/>
                  </a:cubicBezTo>
                  <a:cubicBezTo>
                    <a:pt x="51261" y="11478"/>
                    <a:pt x="39792" y="3"/>
                    <a:pt x="25641" y="0"/>
                  </a:cubicBezTo>
                  <a:cubicBezTo>
                    <a:pt x="25637" y="0"/>
                    <a:pt x="25633" y="0"/>
                    <a:pt x="2562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1" name="Google Shape;211;p1"/>
            <p:cNvSpPr/>
            <p:nvPr/>
          </p:nvSpPr>
          <p:spPr>
            <a:xfrm>
              <a:off x="10645921" y="6313513"/>
              <a:ext cx="38100" cy="38100"/>
            </a:xfrm>
            <a:custGeom>
              <a:rect b="b" l="l" r="r" t="t"/>
              <a:pathLst>
                <a:path extrusionOk="0" h="38100" w="38100">
                  <a:moveTo>
                    <a:pt x="22079" y="0"/>
                  </a:moveTo>
                  <a:cubicBezTo>
                    <a:pt x="9889" y="-3"/>
                    <a:pt x="4" y="9876"/>
                    <a:pt x="0" y="22066"/>
                  </a:cubicBezTo>
                  <a:cubicBezTo>
                    <a:pt x="-4" y="34256"/>
                    <a:pt x="9876" y="44141"/>
                    <a:pt x="22066" y="44145"/>
                  </a:cubicBezTo>
                  <a:cubicBezTo>
                    <a:pt x="34257" y="44148"/>
                    <a:pt x="44141" y="34269"/>
                    <a:pt x="44145" y="22079"/>
                  </a:cubicBezTo>
                  <a:cubicBezTo>
                    <a:pt x="44145" y="22075"/>
                    <a:pt x="44145" y="22070"/>
                    <a:pt x="44145" y="22066"/>
                  </a:cubicBezTo>
                  <a:cubicBezTo>
                    <a:pt x="44145" y="9879"/>
                    <a:pt x="34266" y="0"/>
                    <a:pt x="22079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2" name="Google Shape;212;p1"/>
            <p:cNvSpPr/>
            <p:nvPr/>
          </p:nvSpPr>
          <p:spPr>
            <a:xfrm>
              <a:off x="10438651" y="2972003"/>
              <a:ext cx="57150" cy="57150"/>
            </a:xfrm>
            <a:custGeom>
              <a:rect b="b" l="l" r="r" t="t"/>
              <a:pathLst>
                <a:path extrusionOk="0" h="57150" w="57150">
                  <a:moveTo>
                    <a:pt x="60401" y="30201"/>
                  </a:moveTo>
                  <a:cubicBezTo>
                    <a:pt x="60401" y="13521"/>
                    <a:pt x="46879" y="0"/>
                    <a:pt x="30200" y="0"/>
                  </a:cubicBezTo>
                  <a:cubicBezTo>
                    <a:pt x="13521" y="0"/>
                    <a:pt x="0" y="13521"/>
                    <a:pt x="0" y="30201"/>
                  </a:cubicBezTo>
                  <a:cubicBezTo>
                    <a:pt x="0" y="46880"/>
                    <a:pt x="13522" y="60401"/>
                    <a:pt x="30200" y="60401"/>
                  </a:cubicBezTo>
                  <a:cubicBezTo>
                    <a:pt x="46873" y="60408"/>
                    <a:pt x="60394" y="46898"/>
                    <a:pt x="60401" y="30226"/>
                  </a:cubicBezTo>
                  <a:cubicBezTo>
                    <a:pt x="60401" y="30218"/>
                    <a:pt x="60401" y="30209"/>
                    <a:pt x="60401" y="30201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3" name="Google Shape;213;p1"/>
            <p:cNvSpPr/>
            <p:nvPr/>
          </p:nvSpPr>
          <p:spPr>
            <a:xfrm>
              <a:off x="10832897" y="2593118"/>
              <a:ext cx="38100" cy="38100"/>
            </a:xfrm>
            <a:custGeom>
              <a:rect b="b" l="l" r="r" t="t"/>
              <a:pathLst>
                <a:path extrusionOk="0" h="38100" w="38100">
                  <a:moveTo>
                    <a:pt x="19685" y="0"/>
                  </a:moveTo>
                  <a:cubicBezTo>
                    <a:pt x="8813" y="0"/>
                    <a:pt x="0" y="8813"/>
                    <a:pt x="0" y="19685"/>
                  </a:cubicBezTo>
                  <a:cubicBezTo>
                    <a:pt x="0" y="30557"/>
                    <a:pt x="8813" y="39370"/>
                    <a:pt x="19685" y="39370"/>
                  </a:cubicBezTo>
                  <a:cubicBezTo>
                    <a:pt x="30556" y="39370"/>
                    <a:pt x="39370" y="30557"/>
                    <a:pt x="39370" y="19685"/>
                  </a:cubicBezTo>
                  <a:cubicBezTo>
                    <a:pt x="39370" y="8813"/>
                    <a:pt x="30556" y="0"/>
                    <a:pt x="19685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4" name="Google Shape;214;p1"/>
            <p:cNvSpPr/>
            <p:nvPr/>
          </p:nvSpPr>
          <p:spPr>
            <a:xfrm>
              <a:off x="10774552" y="3278213"/>
              <a:ext cx="50800" cy="50800"/>
            </a:xfrm>
            <a:custGeom>
              <a:rect b="b" l="l" r="r" t="t"/>
              <a:pathLst>
                <a:path extrusionOk="0" h="50800" w="50800">
                  <a:moveTo>
                    <a:pt x="27674" y="0"/>
                  </a:moveTo>
                  <a:cubicBezTo>
                    <a:pt x="12390" y="0"/>
                    <a:pt x="0" y="12390"/>
                    <a:pt x="0" y="27673"/>
                  </a:cubicBezTo>
                  <a:cubicBezTo>
                    <a:pt x="0" y="42957"/>
                    <a:pt x="12390" y="55346"/>
                    <a:pt x="27674" y="55346"/>
                  </a:cubicBezTo>
                  <a:cubicBezTo>
                    <a:pt x="42957" y="55346"/>
                    <a:pt x="55347" y="42956"/>
                    <a:pt x="55347" y="27673"/>
                  </a:cubicBezTo>
                  <a:cubicBezTo>
                    <a:pt x="55351" y="12393"/>
                    <a:pt x="42966" y="3"/>
                    <a:pt x="27687" y="0"/>
                  </a:cubicBezTo>
                  <a:cubicBezTo>
                    <a:pt x="27683" y="0"/>
                    <a:pt x="27678" y="0"/>
                    <a:pt x="27674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5" name="Google Shape;215;p1"/>
            <p:cNvSpPr/>
            <p:nvPr/>
          </p:nvSpPr>
          <p:spPr>
            <a:xfrm>
              <a:off x="10458221" y="5310035"/>
              <a:ext cx="57150" cy="57150"/>
            </a:xfrm>
            <a:custGeom>
              <a:rect b="b" l="l" r="r" t="t"/>
              <a:pathLst>
                <a:path extrusionOk="0" h="57150" w="57150">
                  <a:moveTo>
                    <a:pt x="29293" y="0"/>
                  </a:moveTo>
                  <a:cubicBezTo>
                    <a:pt x="13119" y="-3"/>
                    <a:pt x="4" y="13105"/>
                    <a:pt x="0" y="29280"/>
                  </a:cubicBezTo>
                  <a:cubicBezTo>
                    <a:pt x="-4" y="45454"/>
                    <a:pt x="13105" y="58569"/>
                    <a:pt x="29280" y="58572"/>
                  </a:cubicBezTo>
                  <a:cubicBezTo>
                    <a:pt x="45454" y="58576"/>
                    <a:pt x="58569" y="45467"/>
                    <a:pt x="58572" y="29292"/>
                  </a:cubicBezTo>
                  <a:cubicBezTo>
                    <a:pt x="58572" y="29290"/>
                    <a:pt x="58572" y="29288"/>
                    <a:pt x="58572" y="29286"/>
                  </a:cubicBezTo>
                  <a:cubicBezTo>
                    <a:pt x="58576" y="13115"/>
                    <a:pt x="45470" y="3"/>
                    <a:pt x="29299" y="0"/>
                  </a:cubicBezTo>
                  <a:cubicBezTo>
                    <a:pt x="29297" y="0"/>
                    <a:pt x="29295" y="0"/>
                    <a:pt x="29293" y="0"/>
                  </a:cubicBezTo>
                  <a:close/>
                </a:path>
              </a:pathLst>
            </a:custGeom>
            <a:solidFill>
              <a:srgbClr val="FFFFFF">
                <a:alpha val="498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6" name="Google Shape;216;p1"/>
            <p:cNvSpPr/>
            <p:nvPr/>
          </p:nvSpPr>
          <p:spPr>
            <a:xfrm>
              <a:off x="10527538" y="3360064"/>
              <a:ext cx="44450" cy="44450"/>
            </a:xfrm>
            <a:custGeom>
              <a:rect b="b" l="l" r="r" t="t"/>
              <a:pathLst>
                <a:path extrusionOk="0" h="44450" w="44450">
                  <a:moveTo>
                    <a:pt x="24619" y="0"/>
                  </a:moveTo>
                  <a:cubicBezTo>
                    <a:pt x="11022" y="0"/>
                    <a:pt x="0" y="11022"/>
                    <a:pt x="0" y="24619"/>
                  </a:cubicBezTo>
                  <a:cubicBezTo>
                    <a:pt x="0" y="38216"/>
                    <a:pt x="11023" y="49238"/>
                    <a:pt x="24619" y="49238"/>
                  </a:cubicBezTo>
                  <a:cubicBezTo>
                    <a:pt x="38215" y="49238"/>
                    <a:pt x="49237" y="38216"/>
                    <a:pt x="49237" y="24619"/>
                  </a:cubicBezTo>
                  <a:cubicBezTo>
                    <a:pt x="49241" y="11026"/>
                    <a:pt x="38224" y="3"/>
                    <a:pt x="24631" y="0"/>
                  </a:cubicBezTo>
                  <a:cubicBezTo>
                    <a:pt x="24627" y="0"/>
                    <a:pt x="24623" y="0"/>
                    <a:pt x="24619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7" name="Google Shape;217;p1"/>
            <p:cNvSpPr/>
            <p:nvPr/>
          </p:nvSpPr>
          <p:spPr>
            <a:xfrm>
              <a:off x="10465670" y="4653204"/>
              <a:ext cx="57150" cy="57150"/>
            </a:xfrm>
            <a:custGeom>
              <a:rect b="b" l="l" r="r" t="t"/>
              <a:pathLst>
                <a:path extrusionOk="0" h="57150" w="57150">
                  <a:moveTo>
                    <a:pt x="30125" y="0"/>
                  </a:moveTo>
                  <a:cubicBezTo>
                    <a:pt x="13491" y="-3"/>
                    <a:pt x="4" y="13478"/>
                    <a:pt x="0" y="30112"/>
                  </a:cubicBezTo>
                  <a:cubicBezTo>
                    <a:pt x="-4" y="46746"/>
                    <a:pt x="13478" y="60233"/>
                    <a:pt x="30111" y="60236"/>
                  </a:cubicBezTo>
                  <a:cubicBezTo>
                    <a:pt x="46745" y="60240"/>
                    <a:pt x="60232" y="46758"/>
                    <a:pt x="60236" y="30125"/>
                  </a:cubicBezTo>
                  <a:cubicBezTo>
                    <a:pt x="60236" y="30123"/>
                    <a:pt x="60236" y="30120"/>
                    <a:pt x="60236" y="30118"/>
                  </a:cubicBezTo>
                  <a:cubicBezTo>
                    <a:pt x="60243" y="13491"/>
                    <a:pt x="46770" y="7"/>
                    <a:pt x="30143" y="0"/>
                  </a:cubicBezTo>
                  <a:cubicBezTo>
                    <a:pt x="30137" y="0"/>
                    <a:pt x="30131" y="0"/>
                    <a:pt x="30124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8" name="Google Shape;218;p1"/>
            <p:cNvSpPr/>
            <p:nvPr/>
          </p:nvSpPr>
          <p:spPr>
            <a:xfrm>
              <a:off x="7098754" y="1894415"/>
              <a:ext cx="31750" cy="31750"/>
            </a:xfrm>
            <a:custGeom>
              <a:rect b="b" l="l" r="r" t="t"/>
              <a:pathLst>
                <a:path extrusionOk="0" h="31750" w="31750">
                  <a:moveTo>
                    <a:pt x="16319" y="0"/>
                  </a:moveTo>
                  <a:cubicBezTo>
                    <a:pt x="7310" y="-3"/>
                    <a:pt x="3" y="7297"/>
                    <a:pt x="0" y="16307"/>
                  </a:cubicBezTo>
                  <a:cubicBezTo>
                    <a:pt x="-4" y="25316"/>
                    <a:pt x="7297" y="32623"/>
                    <a:pt x="16307" y="32626"/>
                  </a:cubicBezTo>
                  <a:cubicBezTo>
                    <a:pt x="25316" y="32630"/>
                    <a:pt x="32623" y="25329"/>
                    <a:pt x="32626" y="16320"/>
                  </a:cubicBezTo>
                  <a:cubicBezTo>
                    <a:pt x="32626" y="16317"/>
                    <a:pt x="32626" y="16315"/>
                    <a:pt x="32626" y="16313"/>
                  </a:cubicBezTo>
                  <a:cubicBezTo>
                    <a:pt x="32630" y="7307"/>
                    <a:pt x="25332" y="3"/>
                    <a:pt x="16325" y="0"/>
                  </a:cubicBezTo>
                  <a:cubicBezTo>
                    <a:pt x="16323" y="0"/>
                    <a:pt x="16321" y="0"/>
                    <a:pt x="16319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9" name="Google Shape;219;p1"/>
            <p:cNvSpPr/>
            <p:nvPr/>
          </p:nvSpPr>
          <p:spPr>
            <a:xfrm>
              <a:off x="6286462" y="2054530"/>
              <a:ext cx="57150" cy="57150"/>
            </a:xfrm>
            <a:custGeom>
              <a:rect b="b" l="l" r="r" t="t"/>
              <a:pathLst>
                <a:path extrusionOk="0" h="57150" w="57150">
                  <a:moveTo>
                    <a:pt x="29521" y="0"/>
                  </a:moveTo>
                  <a:cubicBezTo>
                    <a:pt x="13217" y="0"/>
                    <a:pt x="0" y="13217"/>
                    <a:pt x="0" y="29521"/>
                  </a:cubicBezTo>
                  <a:cubicBezTo>
                    <a:pt x="0" y="45825"/>
                    <a:pt x="13217" y="59042"/>
                    <a:pt x="29521" y="59042"/>
                  </a:cubicBezTo>
                  <a:cubicBezTo>
                    <a:pt x="45825" y="59042"/>
                    <a:pt x="59042" y="45825"/>
                    <a:pt x="59042" y="29521"/>
                  </a:cubicBezTo>
                  <a:cubicBezTo>
                    <a:pt x="59042" y="29519"/>
                    <a:pt x="59042" y="29517"/>
                    <a:pt x="59042" y="29515"/>
                  </a:cubicBezTo>
                  <a:cubicBezTo>
                    <a:pt x="59046" y="13218"/>
                    <a:pt x="45837" y="3"/>
                    <a:pt x="29540" y="0"/>
                  </a:cubicBezTo>
                  <a:cubicBezTo>
                    <a:pt x="29534" y="0"/>
                    <a:pt x="29527" y="0"/>
                    <a:pt x="29521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0" name="Google Shape;220;p1"/>
            <p:cNvSpPr/>
            <p:nvPr/>
          </p:nvSpPr>
          <p:spPr>
            <a:xfrm>
              <a:off x="5239684" y="5580971"/>
              <a:ext cx="38100" cy="38100"/>
            </a:xfrm>
            <a:custGeom>
              <a:rect b="b" l="l" r="r" t="t"/>
              <a:pathLst>
                <a:path extrusionOk="0" h="38100" w="38100">
                  <a:moveTo>
                    <a:pt x="20891" y="0"/>
                  </a:moveTo>
                  <a:cubicBezTo>
                    <a:pt x="9353" y="0"/>
                    <a:pt x="0" y="9353"/>
                    <a:pt x="0" y="20891"/>
                  </a:cubicBezTo>
                  <a:cubicBezTo>
                    <a:pt x="0" y="32429"/>
                    <a:pt x="9353" y="41783"/>
                    <a:pt x="20891" y="41783"/>
                  </a:cubicBezTo>
                  <a:cubicBezTo>
                    <a:pt x="32429" y="41783"/>
                    <a:pt x="41783" y="32429"/>
                    <a:pt x="41783" y="20891"/>
                  </a:cubicBezTo>
                  <a:cubicBezTo>
                    <a:pt x="41786" y="9357"/>
                    <a:pt x="32438" y="3"/>
                    <a:pt x="20904" y="0"/>
                  </a:cubicBezTo>
                  <a:cubicBezTo>
                    <a:pt x="20900" y="0"/>
                    <a:pt x="20895" y="0"/>
                    <a:pt x="20891" y="0"/>
                  </a:cubicBezTo>
                  <a:close/>
                </a:path>
              </a:pathLst>
            </a:custGeom>
            <a:solidFill>
              <a:srgbClr val="FFFFFF">
                <a:alpha val="498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1" name="Google Shape;221;p1"/>
            <p:cNvSpPr/>
            <p:nvPr/>
          </p:nvSpPr>
          <p:spPr>
            <a:xfrm>
              <a:off x="5181955" y="5905386"/>
              <a:ext cx="25400" cy="25400"/>
            </a:xfrm>
            <a:custGeom>
              <a:rect b="b" l="l" r="r" t="t"/>
              <a:pathLst>
                <a:path extrusionOk="0" h="25400" w="25400">
                  <a:moveTo>
                    <a:pt x="14250" y="0"/>
                  </a:moveTo>
                  <a:cubicBezTo>
                    <a:pt x="6383" y="-3"/>
                    <a:pt x="3" y="6371"/>
                    <a:pt x="0" y="14237"/>
                  </a:cubicBezTo>
                  <a:cubicBezTo>
                    <a:pt x="-3" y="22103"/>
                    <a:pt x="6371" y="28483"/>
                    <a:pt x="14237" y="28486"/>
                  </a:cubicBezTo>
                  <a:cubicBezTo>
                    <a:pt x="22103" y="28490"/>
                    <a:pt x="28483" y="22116"/>
                    <a:pt x="28486" y="14250"/>
                  </a:cubicBezTo>
                  <a:cubicBezTo>
                    <a:pt x="28486" y="14248"/>
                    <a:pt x="28486" y="14245"/>
                    <a:pt x="28486" y="14243"/>
                  </a:cubicBezTo>
                  <a:cubicBezTo>
                    <a:pt x="28486" y="6379"/>
                    <a:pt x="22113" y="4"/>
                    <a:pt x="14250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2" name="Google Shape;222;p1"/>
            <p:cNvSpPr/>
            <p:nvPr/>
          </p:nvSpPr>
          <p:spPr>
            <a:xfrm>
              <a:off x="5930551" y="413480"/>
              <a:ext cx="25400" cy="25400"/>
            </a:xfrm>
            <a:custGeom>
              <a:rect b="b" l="l" r="r" t="t"/>
              <a:pathLst>
                <a:path extrusionOk="0" h="25400" w="25400">
                  <a:moveTo>
                    <a:pt x="14415" y="0"/>
                  </a:moveTo>
                  <a:cubicBezTo>
                    <a:pt x="6457" y="-3"/>
                    <a:pt x="3" y="6444"/>
                    <a:pt x="0" y="14402"/>
                  </a:cubicBezTo>
                  <a:cubicBezTo>
                    <a:pt x="-3" y="22359"/>
                    <a:pt x="6445" y="28813"/>
                    <a:pt x="14402" y="28816"/>
                  </a:cubicBezTo>
                  <a:cubicBezTo>
                    <a:pt x="22359" y="28820"/>
                    <a:pt x="28813" y="22372"/>
                    <a:pt x="28816" y="14414"/>
                  </a:cubicBezTo>
                  <a:cubicBezTo>
                    <a:pt x="28816" y="14410"/>
                    <a:pt x="28816" y="14406"/>
                    <a:pt x="28816" y="14402"/>
                  </a:cubicBezTo>
                  <a:cubicBezTo>
                    <a:pt x="28820" y="6451"/>
                    <a:pt x="22378" y="3"/>
                    <a:pt x="14427" y="0"/>
                  </a:cubicBezTo>
                  <a:cubicBezTo>
                    <a:pt x="14423" y="0"/>
                    <a:pt x="14419" y="0"/>
                    <a:pt x="14415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3" name="Google Shape;223;p1"/>
            <p:cNvSpPr/>
            <p:nvPr/>
          </p:nvSpPr>
          <p:spPr>
            <a:xfrm>
              <a:off x="6254528" y="5093081"/>
              <a:ext cx="50800" cy="50800"/>
            </a:xfrm>
            <a:custGeom>
              <a:rect b="b" l="l" r="r" t="t"/>
              <a:pathLst>
                <a:path extrusionOk="0" h="50800" w="50800">
                  <a:moveTo>
                    <a:pt x="27305" y="0"/>
                  </a:moveTo>
                  <a:cubicBezTo>
                    <a:pt x="12225" y="0"/>
                    <a:pt x="0" y="12225"/>
                    <a:pt x="0" y="27305"/>
                  </a:cubicBezTo>
                  <a:cubicBezTo>
                    <a:pt x="0" y="42385"/>
                    <a:pt x="12225" y="54610"/>
                    <a:pt x="27305" y="54610"/>
                  </a:cubicBezTo>
                  <a:cubicBezTo>
                    <a:pt x="42385" y="54610"/>
                    <a:pt x="54610" y="42385"/>
                    <a:pt x="54610" y="27305"/>
                  </a:cubicBezTo>
                  <a:cubicBezTo>
                    <a:pt x="54610" y="12225"/>
                    <a:pt x="42385" y="0"/>
                    <a:pt x="27305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4" name="Google Shape;224;p1"/>
            <p:cNvSpPr/>
            <p:nvPr/>
          </p:nvSpPr>
          <p:spPr>
            <a:xfrm>
              <a:off x="6317253" y="1997507"/>
              <a:ext cx="25400" cy="25400"/>
            </a:xfrm>
            <a:custGeom>
              <a:rect b="b" l="l" r="r" t="t"/>
              <a:pathLst>
                <a:path extrusionOk="0" h="25400" w="25400">
                  <a:moveTo>
                    <a:pt x="15011" y="0"/>
                  </a:moveTo>
                  <a:cubicBezTo>
                    <a:pt x="6721" y="0"/>
                    <a:pt x="0" y="6721"/>
                    <a:pt x="0" y="15011"/>
                  </a:cubicBezTo>
                  <a:cubicBezTo>
                    <a:pt x="0" y="23302"/>
                    <a:pt x="6721" y="30023"/>
                    <a:pt x="15011" y="30023"/>
                  </a:cubicBezTo>
                  <a:cubicBezTo>
                    <a:pt x="23302" y="30023"/>
                    <a:pt x="30023" y="23302"/>
                    <a:pt x="30023" y="15011"/>
                  </a:cubicBezTo>
                  <a:cubicBezTo>
                    <a:pt x="30026" y="6724"/>
                    <a:pt x="23311" y="4"/>
                    <a:pt x="15024" y="0"/>
                  </a:cubicBezTo>
                  <a:cubicBezTo>
                    <a:pt x="15020" y="0"/>
                    <a:pt x="15016" y="0"/>
                    <a:pt x="15011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5" name="Google Shape;225;p1"/>
            <p:cNvSpPr/>
            <p:nvPr/>
          </p:nvSpPr>
          <p:spPr>
            <a:xfrm>
              <a:off x="5132826" y="2931217"/>
              <a:ext cx="44450" cy="44450"/>
            </a:xfrm>
            <a:custGeom>
              <a:rect b="b" l="l" r="r" t="t"/>
              <a:pathLst>
                <a:path extrusionOk="0" h="44450" w="44450">
                  <a:moveTo>
                    <a:pt x="23457" y="0"/>
                  </a:moveTo>
                  <a:cubicBezTo>
                    <a:pt x="10505" y="-3"/>
                    <a:pt x="3" y="10493"/>
                    <a:pt x="0" y="23444"/>
                  </a:cubicBezTo>
                  <a:cubicBezTo>
                    <a:pt x="-3" y="36395"/>
                    <a:pt x="10493" y="46898"/>
                    <a:pt x="23444" y="46901"/>
                  </a:cubicBezTo>
                  <a:cubicBezTo>
                    <a:pt x="36396" y="46905"/>
                    <a:pt x="46898" y="36408"/>
                    <a:pt x="46901" y="23457"/>
                  </a:cubicBezTo>
                  <a:cubicBezTo>
                    <a:pt x="46901" y="23453"/>
                    <a:pt x="46901" y="23448"/>
                    <a:pt x="46901" y="23444"/>
                  </a:cubicBezTo>
                  <a:cubicBezTo>
                    <a:pt x="46905" y="10500"/>
                    <a:pt x="36414" y="3"/>
                    <a:pt x="23469" y="0"/>
                  </a:cubicBezTo>
                  <a:cubicBezTo>
                    <a:pt x="23465" y="0"/>
                    <a:pt x="23461" y="0"/>
                    <a:pt x="23457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6" name="Google Shape;226;p1"/>
            <p:cNvSpPr/>
            <p:nvPr/>
          </p:nvSpPr>
          <p:spPr>
            <a:xfrm>
              <a:off x="5345106" y="3574148"/>
              <a:ext cx="19050" cy="19050"/>
            </a:xfrm>
            <a:custGeom>
              <a:rect b="b" l="l" r="r" t="t"/>
              <a:pathLst>
                <a:path extrusionOk="0" h="19050" w="19050">
                  <a:moveTo>
                    <a:pt x="9696" y="0"/>
                  </a:moveTo>
                  <a:cubicBezTo>
                    <a:pt x="4341" y="0"/>
                    <a:pt x="0" y="4341"/>
                    <a:pt x="0" y="9696"/>
                  </a:cubicBezTo>
                  <a:cubicBezTo>
                    <a:pt x="0" y="15051"/>
                    <a:pt x="4341" y="19393"/>
                    <a:pt x="9696" y="19393"/>
                  </a:cubicBezTo>
                  <a:cubicBezTo>
                    <a:pt x="15051" y="19393"/>
                    <a:pt x="19393" y="15051"/>
                    <a:pt x="19393" y="9696"/>
                  </a:cubicBezTo>
                  <a:cubicBezTo>
                    <a:pt x="19396" y="4345"/>
                    <a:pt x="15061" y="3"/>
                    <a:pt x="9709" y="0"/>
                  </a:cubicBezTo>
                  <a:cubicBezTo>
                    <a:pt x="9704" y="0"/>
                    <a:pt x="9700" y="0"/>
                    <a:pt x="9696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7" name="Google Shape;227;p1"/>
            <p:cNvSpPr/>
            <p:nvPr/>
          </p:nvSpPr>
          <p:spPr>
            <a:xfrm>
              <a:off x="5131124" y="4230599"/>
              <a:ext cx="31750" cy="31750"/>
            </a:xfrm>
            <a:custGeom>
              <a:rect b="b" l="l" r="r" t="t"/>
              <a:pathLst>
                <a:path extrusionOk="0" h="31750" w="31750">
                  <a:moveTo>
                    <a:pt x="16567" y="0"/>
                  </a:moveTo>
                  <a:cubicBezTo>
                    <a:pt x="7417" y="0"/>
                    <a:pt x="0" y="7417"/>
                    <a:pt x="0" y="16567"/>
                  </a:cubicBezTo>
                  <a:cubicBezTo>
                    <a:pt x="0" y="25717"/>
                    <a:pt x="7417" y="33134"/>
                    <a:pt x="16567" y="33134"/>
                  </a:cubicBezTo>
                  <a:cubicBezTo>
                    <a:pt x="25717" y="33134"/>
                    <a:pt x="33134" y="25717"/>
                    <a:pt x="33134" y="16567"/>
                  </a:cubicBezTo>
                  <a:cubicBezTo>
                    <a:pt x="33134" y="7417"/>
                    <a:pt x="25717" y="0"/>
                    <a:pt x="16567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8" name="Google Shape;228;p1"/>
            <p:cNvSpPr/>
            <p:nvPr/>
          </p:nvSpPr>
          <p:spPr>
            <a:xfrm>
              <a:off x="6453930" y="2500630"/>
              <a:ext cx="38100" cy="38100"/>
            </a:xfrm>
            <a:custGeom>
              <a:rect b="b" l="l" r="r" t="t"/>
              <a:pathLst>
                <a:path extrusionOk="0" h="38100" w="38100">
                  <a:moveTo>
                    <a:pt x="20358" y="0"/>
                  </a:moveTo>
                  <a:cubicBezTo>
                    <a:pt x="9115" y="0"/>
                    <a:pt x="0" y="9115"/>
                    <a:pt x="0" y="20358"/>
                  </a:cubicBezTo>
                  <a:cubicBezTo>
                    <a:pt x="0" y="31602"/>
                    <a:pt x="9115" y="40716"/>
                    <a:pt x="20358" y="40716"/>
                  </a:cubicBezTo>
                  <a:cubicBezTo>
                    <a:pt x="31602" y="40716"/>
                    <a:pt x="40716" y="31602"/>
                    <a:pt x="40716" y="20358"/>
                  </a:cubicBezTo>
                  <a:cubicBezTo>
                    <a:pt x="40720" y="9118"/>
                    <a:pt x="31611" y="3"/>
                    <a:pt x="20371" y="0"/>
                  </a:cubicBezTo>
                  <a:cubicBezTo>
                    <a:pt x="20367" y="0"/>
                    <a:pt x="20362" y="0"/>
                    <a:pt x="20358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9" name="Google Shape;229;p1"/>
            <p:cNvSpPr/>
            <p:nvPr/>
          </p:nvSpPr>
          <p:spPr>
            <a:xfrm>
              <a:off x="5157736" y="2686857"/>
              <a:ext cx="12700" cy="12700"/>
            </a:xfrm>
            <a:custGeom>
              <a:rect b="b" l="l" r="r" t="t"/>
              <a:pathLst>
                <a:path extrusionOk="0" h="12700" w="12700">
                  <a:moveTo>
                    <a:pt x="18149" y="9074"/>
                  </a:moveTo>
                  <a:cubicBezTo>
                    <a:pt x="18149" y="4063"/>
                    <a:pt x="14086" y="0"/>
                    <a:pt x="9074" y="0"/>
                  </a:cubicBezTo>
                  <a:cubicBezTo>
                    <a:pt x="4063" y="0"/>
                    <a:pt x="0" y="4063"/>
                    <a:pt x="0" y="9074"/>
                  </a:cubicBezTo>
                  <a:cubicBezTo>
                    <a:pt x="0" y="14086"/>
                    <a:pt x="4063" y="18148"/>
                    <a:pt x="9074" y="18148"/>
                  </a:cubicBezTo>
                  <a:cubicBezTo>
                    <a:pt x="14082" y="18152"/>
                    <a:pt x="18145" y="14095"/>
                    <a:pt x="18149" y="9087"/>
                  </a:cubicBezTo>
                  <a:cubicBezTo>
                    <a:pt x="18149" y="9082"/>
                    <a:pt x="18149" y="9078"/>
                    <a:pt x="18149" y="9074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0" name="Google Shape;230;p1"/>
            <p:cNvSpPr/>
            <p:nvPr/>
          </p:nvSpPr>
          <p:spPr>
            <a:xfrm>
              <a:off x="6468110" y="3456305"/>
              <a:ext cx="25400" cy="25400"/>
            </a:xfrm>
            <a:custGeom>
              <a:rect b="b" l="l" r="r" t="t"/>
              <a:pathLst>
                <a:path extrusionOk="0" h="25400" w="25400">
                  <a:moveTo>
                    <a:pt x="12979" y="0"/>
                  </a:moveTo>
                  <a:cubicBezTo>
                    <a:pt x="5811" y="0"/>
                    <a:pt x="0" y="5811"/>
                    <a:pt x="0" y="12979"/>
                  </a:cubicBezTo>
                  <a:cubicBezTo>
                    <a:pt x="0" y="20148"/>
                    <a:pt x="5811" y="25959"/>
                    <a:pt x="12979" y="25959"/>
                  </a:cubicBezTo>
                  <a:cubicBezTo>
                    <a:pt x="20148" y="25959"/>
                    <a:pt x="25959" y="20148"/>
                    <a:pt x="25959" y="12979"/>
                  </a:cubicBezTo>
                  <a:cubicBezTo>
                    <a:pt x="25962" y="5815"/>
                    <a:pt x="20157" y="3"/>
                    <a:pt x="12992" y="0"/>
                  </a:cubicBezTo>
                  <a:cubicBezTo>
                    <a:pt x="12988" y="0"/>
                    <a:pt x="12984" y="0"/>
                    <a:pt x="12979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1" name="Google Shape;231;p1"/>
            <p:cNvSpPr/>
            <p:nvPr/>
          </p:nvSpPr>
          <p:spPr>
            <a:xfrm>
              <a:off x="6441573" y="598113"/>
              <a:ext cx="31750" cy="31750"/>
            </a:xfrm>
            <a:custGeom>
              <a:rect b="b" l="l" r="r" t="t"/>
              <a:pathLst>
                <a:path extrusionOk="0" h="31750" w="31750">
                  <a:moveTo>
                    <a:pt x="37706" y="18860"/>
                  </a:moveTo>
                  <a:cubicBezTo>
                    <a:pt x="37710" y="8447"/>
                    <a:pt x="29272" y="4"/>
                    <a:pt x="18859" y="0"/>
                  </a:cubicBezTo>
                  <a:cubicBezTo>
                    <a:pt x="8447" y="-3"/>
                    <a:pt x="3" y="8435"/>
                    <a:pt x="0" y="18847"/>
                  </a:cubicBezTo>
                  <a:cubicBezTo>
                    <a:pt x="-3" y="29259"/>
                    <a:pt x="8434" y="37703"/>
                    <a:pt x="18847" y="37706"/>
                  </a:cubicBezTo>
                  <a:cubicBezTo>
                    <a:pt x="18849" y="37706"/>
                    <a:pt x="18851" y="37706"/>
                    <a:pt x="18853" y="37706"/>
                  </a:cubicBezTo>
                  <a:cubicBezTo>
                    <a:pt x="29262" y="37710"/>
                    <a:pt x="37703" y="29275"/>
                    <a:pt x="37706" y="18866"/>
                  </a:cubicBezTo>
                  <a:cubicBezTo>
                    <a:pt x="37706" y="18864"/>
                    <a:pt x="37706" y="18862"/>
                    <a:pt x="37706" y="1886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2" name="Google Shape;232;p1"/>
            <p:cNvSpPr/>
            <p:nvPr/>
          </p:nvSpPr>
          <p:spPr>
            <a:xfrm>
              <a:off x="6688620" y="5206143"/>
              <a:ext cx="50800" cy="50800"/>
            </a:xfrm>
            <a:custGeom>
              <a:rect b="b" l="l" r="r" t="t"/>
              <a:pathLst>
                <a:path extrusionOk="0" h="50800" w="50800">
                  <a:moveTo>
                    <a:pt x="28270" y="0"/>
                  </a:moveTo>
                  <a:cubicBezTo>
                    <a:pt x="12657" y="0"/>
                    <a:pt x="0" y="12657"/>
                    <a:pt x="0" y="28270"/>
                  </a:cubicBezTo>
                  <a:cubicBezTo>
                    <a:pt x="0" y="43884"/>
                    <a:pt x="12657" y="56541"/>
                    <a:pt x="28270" y="56541"/>
                  </a:cubicBezTo>
                  <a:cubicBezTo>
                    <a:pt x="43883" y="56541"/>
                    <a:pt x="56541" y="43884"/>
                    <a:pt x="56541" y="28270"/>
                  </a:cubicBezTo>
                  <a:cubicBezTo>
                    <a:pt x="56541" y="28268"/>
                    <a:pt x="56541" y="28266"/>
                    <a:pt x="56541" y="28264"/>
                  </a:cubicBezTo>
                  <a:cubicBezTo>
                    <a:pt x="56541" y="12655"/>
                    <a:pt x="43886" y="0"/>
                    <a:pt x="28277" y="0"/>
                  </a:cubicBezTo>
                  <a:cubicBezTo>
                    <a:pt x="28274" y="0"/>
                    <a:pt x="28273" y="0"/>
                    <a:pt x="28270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3" name="Google Shape;233;p1"/>
            <p:cNvSpPr/>
            <p:nvPr/>
          </p:nvSpPr>
          <p:spPr>
            <a:xfrm>
              <a:off x="5300301" y="5883580"/>
              <a:ext cx="38100" cy="38100"/>
            </a:xfrm>
            <a:custGeom>
              <a:rect b="b" l="l" r="r" t="t"/>
              <a:pathLst>
                <a:path extrusionOk="0" h="38100" w="38100">
                  <a:moveTo>
                    <a:pt x="21818" y="0"/>
                  </a:moveTo>
                  <a:cubicBezTo>
                    <a:pt x="9768" y="0"/>
                    <a:pt x="0" y="9768"/>
                    <a:pt x="0" y="21818"/>
                  </a:cubicBezTo>
                  <a:cubicBezTo>
                    <a:pt x="0" y="33868"/>
                    <a:pt x="9768" y="43637"/>
                    <a:pt x="21818" y="43637"/>
                  </a:cubicBezTo>
                  <a:cubicBezTo>
                    <a:pt x="33868" y="43637"/>
                    <a:pt x="43637" y="33868"/>
                    <a:pt x="43637" y="21818"/>
                  </a:cubicBezTo>
                  <a:cubicBezTo>
                    <a:pt x="43640" y="9772"/>
                    <a:pt x="33877" y="3"/>
                    <a:pt x="21831" y="0"/>
                  </a:cubicBezTo>
                  <a:cubicBezTo>
                    <a:pt x="21827" y="0"/>
                    <a:pt x="21822" y="0"/>
                    <a:pt x="2181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4" name="Google Shape;234;p1"/>
            <p:cNvSpPr/>
            <p:nvPr/>
          </p:nvSpPr>
          <p:spPr>
            <a:xfrm>
              <a:off x="5582577" y="905847"/>
              <a:ext cx="19050" cy="19050"/>
            </a:xfrm>
            <a:custGeom>
              <a:rect b="b" l="l" r="r" t="t"/>
              <a:pathLst>
                <a:path extrusionOk="0" h="19050" w="19050">
                  <a:moveTo>
                    <a:pt x="19202" y="9595"/>
                  </a:moveTo>
                  <a:cubicBezTo>
                    <a:pt x="19199" y="4292"/>
                    <a:pt x="14898" y="-3"/>
                    <a:pt x="9595" y="0"/>
                  </a:cubicBezTo>
                  <a:cubicBezTo>
                    <a:pt x="4292" y="3"/>
                    <a:pt x="-3" y="4305"/>
                    <a:pt x="0" y="9608"/>
                  </a:cubicBezTo>
                  <a:cubicBezTo>
                    <a:pt x="3" y="14908"/>
                    <a:pt x="4301" y="19202"/>
                    <a:pt x="9601" y="19202"/>
                  </a:cubicBezTo>
                  <a:cubicBezTo>
                    <a:pt x="14900" y="19206"/>
                    <a:pt x="19199" y="14913"/>
                    <a:pt x="19203" y="9614"/>
                  </a:cubicBezTo>
                  <a:cubicBezTo>
                    <a:pt x="19203" y="9608"/>
                    <a:pt x="19203" y="9601"/>
                    <a:pt x="19203" y="9595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5" name="Google Shape;235;p1"/>
            <p:cNvSpPr/>
            <p:nvPr/>
          </p:nvSpPr>
          <p:spPr>
            <a:xfrm>
              <a:off x="5593017" y="1881638"/>
              <a:ext cx="19050" cy="19050"/>
            </a:xfrm>
            <a:custGeom>
              <a:rect b="b" l="l" r="r" t="t"/>
              <a:pathLst>
                <a:path extrusionOk="0" h="19050" w="19050">
                  <a:moveTo>
                    <a:pt x="10160" y="0"/>
                  </a:moveTo>
                  <a:cubicBezTo>
                    <a:pt x="4549" y="0"/>
                    <a:pt x="0" y="4549"/>
                    <a:pt x="0" y="10160"/>
                  </a:cubicBezTo>
                  <a:cubicBezTo>
                    <a:pt x="0" y="15771"/>
                    <a:pt x="4549" y="20320"/>
                    <a:pt x="10160" y="20320"/>
                  </a:cubicBezTo>
                  <a:cubicBezTo>
                    <a:pt x="15771" y="20320"/>
                    <a:pt x="20320" y="15771"/>
                    <a:pt x="20320" y="10160"/>
                  </a:cubicBezTo>
                  <a:cubicBezTo>
                    <a:pt x="20320" y="4549"/>
                    <a:pt x="15771" y="0"/>
                    <a:pt x="10160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6" name="Google Shape;236;p1"/>
            <p:cNvSpPr/>
            <p:nvPr/>
          </p:nvSpPr>
          <p:spPr>
            <a:xfrm>
              <a:off x="5610873" y="6339738"/>
              <a:ext cx="31750" cy="31750"/>
            </a:xfrm>
            <a:custGeom>
              <a:rect b="b" l="l" r="r" t="t"/>
              <a:pathLst>
                <a:path extrusionOk="0" h="31750" w="31750">
                  <a:moveTo>
                    <a:pt x="18491" y="0"/>
                  </a:moveTo>
                  <a:cubicBezTo>
                    <a:pt x="8282" y="-3"/>
                    <a:pt x="3" y="8270"/>
                    <a:pt x="0" y="18478"/>
                  </a:cubicBezTo>
                  <a:cubicBezTo>
                    <a:pt x="-3" y="28687"/>
                    <a:pt x="8270" y="36966"/>
                    <a:pt x="18478" y="36969"/>
                  </a:cubicBezTo>
                  <a:cubicBezTo>
                    <a:pt x="28687" y="36973"/>
                    <a:pt x="36966" y="28700"/>
                    <a:pt x="36969" y="18491"/>
                  </a:cubicBezTo>
                  <a:cubicBezTo>
                    <a:pt x="36969" y="18487"/>
                    <a:pt x="36969" y="18483"/>
                    <a:pt x="36969" y="18478"/>
                  </a:cubicBezTo>
                  <a:cubicBezTo>
                    <a:pt x="36969" y="8273"/>
                    <a:pt x="28696" y="0"/>
                    <a:pt x="18491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7" name="Google Shape;237;p1"/>
            <p:cNvSpPr/>
            <p:nvPr/>
          </p:nvSpPr>
          <p:spPr>
            <a:xfrm>
              <a:off x="5658510" y="4266527"/>
              <a:ext cx="38100" cy="38100"/>
            </a:xfrm>
            <a:custGeom>
              <a:rect b="b" l="l" r="r" t="t"/>
              <a:pathLst>
                <a:path extrusionOk="0" h="38100" w="38100">
                  <a:moveTo>
                    <a:pt x="43790" y="21889"/>
                  </a:moveTo>
                  <a:cubicBezTo>
                    <a:pt x="43786" y="9796"/>
                    <a:pt x="33980" y="-3"/>
                    <a:pt x="21889" y="0"/>
                  </a:cubicBezTo>
                  <a:cubicBezTo>
                    <a:pt x="9796" y="3"/>
                    <a:pt x="-3" y="9809"/>
                    <a:pt x="0" y="21901"/>
                  </a:cubicBezTo>
                  <a:cubicBezTo>
                    <a:pt x="3" y="33988"/>
                    <a:pt x="9801" y="43786"/>
                    <a:pt x="21889" y="43790"/>
                  </a:cubicBezTo>
                  <a:cubicBezTo>
                    <a:pt x="33977" y="43797"/>
                    <a:pt x="43783" y="34003"/>
                    <a:pt x="43790" y="21914"/>
                  </a:cubicBezTo>
                  <a:cubicBezTo>
                    <a:pt x="43790" y="21905"/>
                    <a:pt x="43790" y="21897"/>
                    <a:pt x="43790" y="21888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8" name="Google Shape;238;p1"/>
            <p:cNvSpPr/>
            <p:nvPr/>
          </p:nvSpPr>
          <p:spPr>
            <a:xfrm>
              <a:off x="5516702" y="3867341"/>
              <a:ext cx="19050" cy="19050"/>
            </a:xfrm>
            <a:custGeom>
              <a:rect b="b" l="l" r="r" t="t"/>
              <a:pathLst>
                <a:path extrusionOk="0" h="19050" w="19050">
                  <a:moveTo>
                    <a:pt x="12306" y="0"/>
                  </a:moveTo>
                  <a:cubicBezTo>
                    <a:pt x="5510" y="0"/>
                    <a:pt x="0" y="5510"/>
                    <a:pt x="0" y="12306"/>
                  </a:cubicBezTo>
                  <a:cubicBezTo>
                    <a:pt x="0" y="19103"/>
                    <a:pt x="5510" y="24612"/>
                    <a:pt x="12306" y="24612"/>
                  </a:cubicBezTo>
                  <a:cubicBezTo>
                    <a:pt x="19103" y="24612"/>
                    <a:pt x="24612" y="19103"/>
                    <a:pt x="24612" y="12306"/>
                  </a:cubicBezTo>
                  <a:cubicBezTo>
                    <a:pt x="24612" y="12304"/>
                    <a:pt x="24612" y="12302"/>
                    <a:pt x="24612" y="12300"/>
                  </a:cubicBezTo>
                  <a:cubicBezTo>
                    <a:pt x="24612" y="5507"/>
                    <a:pt x="19105" y="0"/>
                    <a:pt x="12312" y="0"/>
                  </a:cubicBezTo>
                  <a:cubicBezTo>
                    <a:pt x="12310" y="0"/>
                    <a:pt x="12308" y="0"/>
                    <a:pt x="12306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9" name="Google Shape;239;p1"/>
            <p:cNvSpPr/>
            <p:nvPr/>
          </p:nvSpPr>
          <p:spPr>
            <a:xfrm>
              <a:off x="5339042" y="328663"/>
              <a:ext cx="31750" cy="31750"/>
            </a:xfrm>
            <a:custGeom>
              <a:rect b="b" l="l" r="r" t="t"/>
              <a:pathLst>
                <a:path extrusionOk="0" h="31750" w="31750">
                  <a:moveTo>
                    <a:pt x="16840" y="0"/>
                  </a:moveTo>
                  <a:cubicBezTo>
                    <a:pt x="7536" y="4"/>
                    <a:pt x="-3" y="7549"/>
                    <a:pt x="0" y="16853"/>
                  </a:cubicBezTo>
                  <a:cubicBezTo>
                    <a:pt x="3" y="26157"/>
                    <a:pt x="7549" y="33697"/>
                    <a:pt x="16853" y="33693"/>
                  </a:cubicBezTo>
                  <a:cubicBezTo>
                    <a:pt x="26155" y="33690"/>
                    <a:pt x="33693" y="26148"/>
                    <a:pt x="33693" y="16847"/>
                  </a:cubicBezTo>
                  <a:cubicBezTo>
                    <a:pt x="33696" y="7546"/>
                    <a:pt x="26160" y="4"/>
                    <a:pt x="16859" y="0"/>
                  </a:cubicBezTo>
                  <a:cubicBezTo>
                    <a:pt x="16853" y="0"/>
                    <a:pt x="16846" y="0"/>
                    <a:pt x="1684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0" name="Google Shape;240;p1"/>
            <p:cNvSpPr/>
            <p:nvPr/>
          </p:nvSpPr>
          <p:spPr>
            <a:xfrm>
              <a:off x="5478685" y="5502872"/>
              <a:ext cx="12700" cy="12700"/>
            </a:xfrm>
            <a:custGeom>
              <a:rect b="b" l="l" r="r" t="t"/>
              <a:pathLst>
                <a:path extrusionOk="0" h="12700" w="12700">
                  <a:moveTo>
                    <a:pt x="9080" y="0"/>
                  </a:moveTo>
                  <a:cubicBezTo>
                    <a:pt x="4065" y="0"/>
                    <a:pt x="0" y="4066"/>
                    <a:pt x="0" y="9080"/>
                  </a:cubicBezTo>
                  <a:cubicBezTo>
                    <a:pt x="0" y="14096"/>
                    <a:pt x="4066" y="18161"/>
                    <a:pt x="9080" y="18161"/>
                  </a:cubicBezTo>
                  <a:cubicBezTo>
                    <a:pt x="14096" y="18161"/>
                    <a:pt x="18161" y="14095"/>
                    <a:pt x="18161" y="9080"/>
                  </a:cubicBezTo>
                  <a:cubicBezTo>
                    <a:pt x="18157" y="4067"/>
                    <a:pt x="14094" y="3"/>
                    <a:pt x="9080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1" name="Google Shape;241;p1"/>
            <p:cNvSpPr/>
            <p:nvPr/>
          </p:nvSpPr>
          <p:spPr>
            <a:xfrm>
              <a:off x="5756066" y="5195481"/>
              <a:ext cx="57150" cy="57150"/>
            </a:xfrm>
            <a:custGeom>
              <a:rect b="b" l="l" r="r" t="t"/>
              <a:pathLst>
                <a:path extrusionOk="0" h="57150" w="57150">
                  <a:moveTo>
                    <a:pt x="28911" y="0"/>
                  </a:moveTo>
                  <a:cubicBezTo>
                    <a:pt x="12944" y="0"/>
                    <a:pt x="0" y="12944"/>
                    <a:pt x="0" y="28911"/>
                  </a:cubicBezTo>
                  <a:cubicBezTo>
                    <a:pt x="0" y="44879"/>
                    <a:pt x="12944" y="57823"/>
                    <a:pt x="28911" y="57823"/>
                  </a:cubicBezTo>
                  <a:cubicBezTo>
                    <a:pt x="44879" y="57823"/>
                    <a:pt x="57823" y="44879"/>
                    <a:pt x="57823" y="28911"/>
                  </a:cubicBezTo>
                  <a:cubicBezTo>
                    <a:pt x="57826" y="12948"/>
                    <a:pt x="44888" y="3"/>
                    <a:pt x="28924" y="0"/>
                  </a:cubicBezTo>
                  <a:cubicBezTo>
                    <a:pt x="28920" y="0"/>
                    <a:pt x="28915" y="0"/>
                    <a:pt x="28911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2" name="Google Shape;242;p1"/>
            <p:cNvSpPr/>
            <p:nvPr/>
          </p:nvSpPr>
          <p:spPr>
            <a:xfrm>
              <a:off x="5255933" y="4316330"/>
              <a:ext cx="50800" cy="50800"/>
            </a:xfrm>
            <a:custGeom>
              <a:rect b="b" l="l" r="r" t="t"/>
              <a:pathLst>
                <a:path extrusionOk="0" h="50800" w="50800">
                  <a:moveTo>
                    <a:pt x="55321" y="27661"/>
                  </a:moveTo>
                  <a:cubicBezTo>
                    <a:pt x="55321" y="12384"/>
                    <a:pt x="42937" y="0"/>
                    <a:pt x="27661" y="0"/>
                  </a:cubicBezTo>
                  <a:cubicBezTo>
                    <a:pt x="12384" y="0"/>
                    <a:pt x="0" y="12384"/>
                    <a:pt x="0" y="27661"/>
                  </a:cubicBezTo>
                  <a:cubicBezTo>
                    <a:pt x="0" y="42937"/>
                    <a:pt x="12384" y="55321"/>
                    <a:pt x="27661" y="55321"/>
                  </a:cubicBezTo>
                  <a:cubicBezTo>
                    <a:pt x="42930" y="55328"/>
                    <a:pt x="55314" y="42956"/>
                    <a:pt x="55321" y="27686"/>
                  </a:cubicBezTo>
                  <a:cubicBezTo>
                    <a:pt x="55321" y="27678"/>
                    <a:pt x="55321" y="27669"/>
                    <a:pt x="55321" y="27661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3" name="Google Shape;243;p1"/>
            <p:cNvSpPr/>
            <p:nvPr/>
          </p:nvSpPr>
          <p:spPr>
            <a:xfrm>
              <a:off x="5882964" y="6806565"/>
              <a:ext cx="31750" cy="31750"/>
            </a:xfrm>
            <a:custGeom>
              <a:rect b="b" l="l" r="r" t="t"/>
              <a:pathLst>
                <a:path extrusionOk="0" h="31750" w="31750">
                  <a:moveTo>
                    <a:pt x="17596" y="0"/>
                  </a:moveTo>
                  <a:cubicBezTo>
                    <a:pt x="7878" y="0"/>
                    <a:pt x="0" y="7878"/>
                    <a:pt x="0" y="17596"/>
                  </a:cubicBezTo>
                  <a:cubicBezTo>
                    <a:pt x="0" y="27314"/>
                    <a:pt x="7878" y="35192"/>
                    <a:pt x="17596" y="35192"/>
                  </a:cubicBezTo>
                  <a:cubicBezTo>
                    <a:pt x="27314" y="35192"/>
                    <a:pt x="35192" y="27314"/>
                    <a:pt x="35192" y="17596"/>
                  </a:cubicBezTo>
                  <a:cubicBezTo>
                    <a:pt x="35195" y="7882"/>
                    <a:pt x="27323" y="3"/>
                    <a:pt x="17609" y="0"/>
                  </a:cubicBezTo>
                  <a:cubicBezTo>
                    <a:pt x="17604" y="0"/>
                    <a:pt x="17600" y="0"/>
                    <a:pt x="17596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4" name="Google Shape;244;p1"/>
            <p:cNvSpPr/>
            <p:nvPr/>
          </p:nvSpPr>
          <p:spPr>
            <a:xfrm>
              <a:off x="5671122" y="4678349"/>
              <a:ext cx="44450" cy="44450"/>
            </a:xfrm>
            <a:custGeom>
              <a:rect b="b" l="l" r="r" t="t"/>
              <a:pathLst>
                <a:path extrusionOk="0" h="44450" w="44450">
                  <a:moveTo>
                    <a:pt x="24397" y="0"/>
                  </a:moveTo>
                  <a:cubicBezTo>
                    <a:pt x="10919" y="4"/>
                    <a:pt x="-3" y="10932"/>
                    <a:pt x="0" y="24410"/>
                  </a:cubicBezTo>
                  <a:cubicBezTo>
                    <a:pt x="3" y="37887"/>
                    <a:pt x="10932" y="48810"/>
                    <a:pt x="24409" y="48806"/>
                  </a:cubicBezTo>
                  <a:cubicBezTo>
                    <a:pt x="37884" y="48803"/>
                    <a:pt x="48806" y="37878"/>
                    <a:pt x="48806" y="24403"/>
                  </a:cubicBezTo>
                  <a:cubicBezTo>
                    <a:pt x="48813" y="10933"/>
                    <a:pt x="37899" y="7"/>
                    <a:pt x="24428" y="0"/>
                  </a:cubicBezTo>
                  <a:cubicBezTo>
                    <a:pt x="24418" y="0"/>
                    <a:pt x="24407" y="0"/>
                    <a:pt x="24397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5" name="Google Shape;245;p1"/>
            <p:cNvSpPr/>
            <p:nvPr/>
          </p:nvSpPr>
          <p:spPr>
            <a:xfrm>
              <a:off x="5788520" y="1889436"/>
              <a:ext cx="38100" cy="38100"/>
            </a:xfrm>
            <a:custGeom>
              <a:rect b="b" l="l" r="r" t="t"/>
              <a:pathLst>
                <a:path extrusionOk="0" h="38100" w="38100">
                  <a:moveTo>
                    <a:pt x="22073" y="0"/>
                  </a:moveTo>
                  <a:cubicBezTo>
                    <a:pt x="9882" y="0"/>
                    <a:pt x="0" y="9882"/>
                    <a:pt x="0" y="22073"/>
                  </a:cubicBezTo>
                  <a:cubicBezTo>
                    <a:pt x="0" y="34263"/>
                    <a:pt x="9882" y="44145"/>
                    <a:pt x="22073" y="44145"/>
                  </a:cubicBezTo>
                  <a:cubicBezTo>
                    <a:pt x="34263" y="44145"/>
                    <a:pt x="44145" y="34263"/>
                    <a:pt x="44145" y="22073"/>
                  </a:cubicBezTo>
                  <a:cubicBezTo>
                    <a:pt x="44149" y="9886"/>
                    <a:pt x="34272" y="4"/>
                    <a:pt x="22085" y="0"/>
                  </a:cubicBezTo>
                  <a:cubicBezTo>
                    <a:pt x="22081" y="0"/>
                    <a:pt x="22077" y="0"/>
                    <a:pt x="22073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6" name="Google Shape;246;p1"/>
            <p:cNvSpPr/>
            <p:nvPr/>
          </p:nvSpPr>
          <p:spPr>
            <a:xfrm>
              <a:off x="5787536" y="2861215"/>
              <a:ext cx="25400" cy="25400"/>
            </a:xfrm>
            <a:custGeom>
              <a:rect b="b" l="l" r="r" t="t"/>
              <a:pathLst>
                <a:path extrusionOk="0" h="25400" w="25400">
                  <a:moveTo>
                    <a:pt x="15818" y="0"/>
                  </a:moveTo>
                  <a:cubicBezTo>
                    <a:pt x="7082" y="0"/>
                    <a:pt x="0" y="7082"/>
                    <a:pt x="0" y="15818"/>
                  </a:cubicBezTo>
                  <a:cubicBezTo>
                    <a:pt x="0" y="24554"/>
                    <a:pt x="7082" y="31636"/>
                    <a:pt x="15818" y="31636"/>
                  </a:cubicBezTo>
                  <a:cubicBezTo>
                    <a:pt x="24554" y="31636"/>
                    <a:pt x="31636" y="24554"/>
                    <a:pt x="31636" y="15818"/>
                  </a:cubicBezTo>
                  <a:cubicBezTo>
                    <a:pt x="31640" y="7085"/>
                    <a:pt x="24563" y="3"/>
                    <a:pt x="15831" y="0"/>
                  </a:cubicBezTo>
                  <a:cubicBezTo>
                    <a:pt x="15827" y="0"/>
                    <a:pt x="15822" y="0"/>
                    <a:pt x="15818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7" name="Google Shape;247;p1"/>
            <p:cNvSpPr/>
            <p:nvPr/>
          </p:nvSpPr>
          <p:spPr>
            <a:xfrm>
              <a:off x="5726588" y="2509907"/>
              <a:ext cx="57150" cy="57150"/>
            </a:xfrm>
            <a:custGeom>
              <a:rect b="b" l="l" r="r" t="t"/>
              <a:pathLst>
                <a:path extrusionOk="0" h="57150" w="57150">
                  <a:moveTo>
                    <a:pt x="60846" y="30423"/>
                  </a:moveTo>
                  <a:cubicBezTo>
                    <a:pt x="60846" y="13621"/>
                    <a:pt x="47225" y="0"/>
                    <a:pt x="30423" y="0"/>
                  </a:cubicBezTo>
                  <a:cubicBezTo>
                    <a:pt x="13621" y="0"/>
                    <a:pt x="0" y="13621"/>
                    <a:pt x="0" y="30423"/>
                  </a:cubicBezTo>
                  <a:cubicBezTo>
                    <a:pt x="0" y="47225"/>
                    <a:pt x="13621" y="60846"/>
                    <a:pt x="30423" y="60846"/>
                  </a:cubicBezTo>
                  <a:cubicBezTo>
                    <a:pt x="47222" y="60849"/>
                    <a:pt x="60842" y="47234"/>
                    <a:pt x="60846" y="30435"/>
                  </a:cubicBezTo>
                  <a:cubicBezTo>
                    <a:pt x="60846" y="30431"/>
                    <a:pt x="60846" y="30427"/>
                    <a:pt x="60846" y="30423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8" name="Google Shape;248;p1"/>
            <p:cNvSpPr/>
            <p:nvPr/>
          </p:nvSpPr>
          <p:spPr>
            <a:xfrm>
              <a:off x="5901601" y="1949710"/>
              <a:ext cx="44450" cy="44450"/>
            </a:xfrm>
            <a:custGeom>
              <a:rect b="b" l="l" r="r" t="t"/>
              <a:pathLst>
                <a:path extrusionOk="0" h="44450" w="44450">
                  <a:moveTo>
                    <a:pt x="25102" y="0"/>
                  </a:moveTo>
                  <a:cubicBezTo>
                    <a:pt x="11225" y="14"/>
                    <a:pt x="-14" y="11275"/>
                    <a:pt x="0" y="25152"/>
                  </a:cubicBezTo>
                  <a:cubicBezTo>
                    <a:pt x="14" y="39030"/>
                    <a:pt x="11275" y="50268"/>
                    <a:pt x="25152" y="50254"/>
                  </a:cubicBezTo>
                  <a:cubicBezTo>
                    <a:pt x="39015" y="50240"/>
                    <a:pt x="50247" y="39002"/>
                    <a:pt x="50254" y="25140"/>
                  </a:cubicBezTo>
                  <a:cubicBezTo>
                    <a:pt x="50268" y="11269"/>
                    <a:pt x="39035" y="14"/>
                    <a:pt x="25165" y="0"/>
                  </a:cubicBezTo>
                  <a:cubicBezTo>
                    <a:pt x="25144" y="0"/>
                    <a:pt x="25123" y="0"/>
                    <a:pt x="25102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9" name="Google Shape;249;p1"/>
            <p:cNvSpPr/>
            <p:nvPr/>
          </p:nvSpPr>
          <p:spPr>
            <a:xfrm>
              <a:off x="6499250" y="388785"/>
              <a:ext cx="44450" cy="44450"/>
            </a:xfrm>
            <a:custGeom>
              <a:rect b="b" l="l" r="r" t="t"/>
              <a:pathLst>
                <a:path extrusionOk="0" h="44450" w="44450">
                  <a:moveTo>
                    <a:pt x="24619" y="0"/>
                  </a:moveTo>
                  <a:cubicBezTo>
                    <a:pt x="11019" y="4"/>
                    <a:pt x="-3" y="11031"/>
                    <a:pt x="0" y="24632"/>
                  </a:cubicBezTo>
                  <a:cubicBezTo>
                    <a:pt x="3" y="38232"/>
                    <a:pt x="11031" y="49254"/>
                    <a:pt x="24631" y="49251"/>
                  </a:cubicBezTo>
                  <a:cubicBezTo>
                    <a:pt x="38229" y="49247"/>
                    <a:pt x="49250" y="38223"/>
                    <a:pt x="49250" y="24625"/>
                  </a:cubicBezTo>
                  <a:cubicBezTo>
                    <a:pt x="49254" y="11029"/>
                    <a:pt x="38234" y="4"/>
                    <a:pt x="24638" y="0"/>
                  </a:cubicBezTo>
                  <a:cubicBezTo>
                    <a:pt x="24631" y="0"/>
                    <a:pt x="24625" y="0"/>
                    <a:pt x="2461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0" name="Google Shape;250;p1"/>
            <p:cNvSpPr/>
            <p:nvPr/>
          </p:nvSpPr>
          <p:spPr>
            <a:xfrm>
              <a:off x="4914855" y="4184612"/>
              <a:ext cx="50800" cy="50800"/>
            </a:xfrm>
            <a:custGeom>
              <a:rect b="b" l="l" r="r" t="t"/>
              <a:pathLst>
                <a:path extrusionOk="0" h="50800" w="50800">
                  <a:moveTo>
                    <a:pt x="26607" y="0"/>
                  </a:moveTo>
                  <a:cubicBezTo>
                    <a:pt x="11916" y="-3"/>
                    <a:pt x="3" y="11903"/>
                    <a:pt x="0" y="26594"/>
                  </a:cubicBezTo>
                  <a:cubicBezTo>
                    <a:pt x="-3" y="41285"/>
                    <a:pt x="11903" y="53197"/>
                    <a:pt x="26594" y="53200"/>
                  </a:cubicBezTo>
                  <a:cubicBezTo>
                    <a:pt x="41285" y="53204"/>
                    <a:pt x="53197" y="41297"/>
                    <a:pt x="53200" y="26607"/>
                  </a:cubicBezTo>
                  <a:cubicBezTo>
                    <a:pt x="53200" y="26602"/>
                    <a:pt x="53200" y="26598"/>
                    <a:pt x="53200" y="26594"/>
                  </a:cubicBezTo>
                  <a:cubicBezTo>
                    <a:pt x="53207" y="11913"/>
                    <a:pt x="41312" y="7"/>
                    <a:pt x="26632" y="0"/>
                  </a:cubicBezTo>
                  <a:cubicBezTo>
                    <a:pt x="26623" y="0"/>
                    <a:pt x="26615" y="0"/>
                    <a:pt x="26606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1" name="Google Shape;251;p1"/>
            <p:cNvSpPr/>
            <p:nvPr/>
          </p:nvSpPr>
          <p:spPr>
            <a:xfrm>
              <a:off x="7272921" y="139414"/>
              <a:ext cx="44450" cy="44450"/>
            </a:xfrm>
            <a:custGeom>
              <a:rect b="b" l="l" r="r" t="t"/>
              <a:pathLst>
                <a:path extrusionOk="0" h="44450" w="44450">
                  <a:moveTo>
                    <a:pt x="25356" y="0"/>
                  </a:moveTo>
                  <a:cubicBezTo>
                    <a:pt x="11349" y="4"/>
                    <a:pt x="-3" y="11361"/>
                    <a:pt x="0" y="25368"/>
                  </a:cubicBezTo>
                  <a:cubicBezTo>
                    <a:pt x="4" y="39375"/>
                    <a:pt x="11361" y="50727"/>
                    <a:pt x="25368" y="50724"/>
                  </a:cubicBezTo>
                  <a:cubicBezTo>
                    <a:pt x="39373" y="50720"/>
                    <a:pt x="50724" y="39366"/>
                    <a:pt x="50724" y="25362"/>
                  </a:cubicBezTo>
                  <a:cubicBezTo>
                    <a:pt x="50728" y="11358"/>
                    <a:pt x="39378" y="4"/>
                    <a:pt x="25375" y="0"/>
                  </a:cubicBezTo>
                  <a:cubicBezTo>
                    <a:pt x="25369" y="0"/>
                    <a:pt x="25363" y="0"/>
                    <a:pt x="2535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2" name="Google Shape;252;p1"/>
            <p:cNvSpPr/>
            <p:nvPr/>
          </p:nvSpPr>
          <p:spPr>
            <a:xfrm>
              <a:off x="7329747" y="2665920"/>
              <a:ext cx="50800" cy="50800"/>
            </a:xfrm>
            <a:custGeom>
              <a:rect b="b" l="l" r="r" t="t"/>
              <a:pathLst>
                <a:path extrusionOk="0" h="50800" w="50800">
                  <a:moveTo>
                    <a:pt x="26543" y="0"/>
                  </a:moveTo>
                  <a:cubicBezTo>
                    <a:pt x="11884" y="0"/>
                    <a:pt x="0" y="11884"/>
                    <a:pt x="0" y="26543"/>
                  </a:cubicBezTo>
                  <a:cubicBezTo>
                    <a:pt x="0" y="41202"/>
                    <a:pt x="11884" y="53086"/>
                    <a:pt x="26543" y="53086"/>
                  </a:cubicBezTo>
                  <a:cubicBezTo>
                    <a:pt x="41203" y="53086"/>
                    <a:pt x="53087" y="41202"/>
                    <a:pt x="53087" y="26543"/>
                  </a:cubicBezTo>
                  <a:cubicBezTo>
                    <a:pt x="53091" y="11887"/>
                    <a:pt x="41212" y="3"/>
                    <a:pt x="26557" y="0"/>
                  </a:cubicBezTo>
                  <a:cubicBezTo>
                    <a:pt x="26553" y="0"/>
                    <a:pt x="26548" y="0"/>
                    <a:pt x="26544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3" name="Google Shape;253;p1"/>
            <p:cNvSpPr/>
            <p:nvPr/>
          </p:nvSpPr>
          <p:spPr>
            <a:xfrm>
              <a:off x="7345673" y="4284910"/>
              <a:ext cx="19050" cy="19050"/>
            </a:xfrm>
            <a:custGeom>
              <a:rect b="b" l="l" r="r" t="t"/>
              <a:pathLst>
                <a:path extrusionOk="0" h="19050" w="19050">
                  <a:moveTo>
                    <a:pt x="10637" y="0"/>
                  </a:moveTo>
                  <a:cubicBezTo>
                    <a:pt x="4766" y="-3"/>
                    <a:pt x="4" y="4753"/>
                    <a:pt x="0" y="10623"/>
                  </a:cubicBezTo>
                  <a:cubicBezTo>
                    <a:pt x="-4" y="16494"/>
                    <a:pt x="4753" y="21256"/>
                    <a:pt x="10623" y="21260"/>
                  </a:cubicBezTo>
                  <a:cubicBezTo>
                    <a:pt x="16494" y="21263"/>
                    <a:pt x="21256" y="16507"/>
                    <a:pt x="21260" y="10636"/>
                  </a:cubicBezTo>
                  <a:cubicBezTo>
                    <a:pt x="21260" y="10634"/>
                    <a:pt x="21260" y="10632"/>
                    <a:pt x="21260" y="10630"/>
                  </a:cubicBezTo>
                  <a:cubicBezTo>
                    <a:pt x="21260" y="4762"/>
                    <a:pt x="16504" y="3"/>
                    <a:pt x="10637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4" name="Google Shape;254;p1"/>
            <p:cNvSpPr/>
            <p:nvPr/>
          </p:nvSpPr>
          <p:spPr>
            <a:xfrm>
              <a:off x="7247813" y="4994910"/>
              <a:ext cx="25400" cy="25400"/>
            </a:xfrm>
            <a:custGeom>
              <a:rect b="b" l="l" r="r" t="t"/>
              <a:pathLst>
                <a:path extrusionOk="0" h="25400" w="25400">
                  <a:moveTo>
                    <a:pt x="13412" y="0"/>
                  </a:moveTo>
                  <a:cubicBezTo>
                    <a:pt x="6005" y="0"/>
                    <a:pt x="0" y="6004"/>
                    <a:pt x="0" y="13411"/>
                  </a:cubicBezTo>
                  <a:cubicBezTo>
                    <a:pt x="0" y="20818"/>
                    <a:pt x="6004" y="26822"/>
                    <a:pt x="13412" y="26822"/>
                  </a:cubicBezTo>
                  <a:cubicBezTo>
                    <a:pt x="20818" y="26822"/>
                    <a:pt x="26823" y="20818"/>
                    <a:pt x="26823" y="13411"/>
                  </a:cubicBezTo>
                  <a:cubicBezTo>
                    <a:pt x="26823" y="13409"/>
                    <a:pt x="26823" y="13407"/>
                    <a:pt x="26823" y="13405"/>
                  </a:cubicBezTo>
                  <a:cubicBezTo>
                    <a:pt x="26819" y="6001"/>
                    <a:pt x="20817" y="0"/>
                    <a:pt x="13412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5" name="Google Shape;255;p1"/>
            <p:cNvSpPr/>
            <p:nvPr/>
          </p:nvSpPr>
          <p:spPr>
            <a:xfrm>
              <a:off x="7278579" y="5205273"/>
              <a:ext cx="19050" cy="19050"/>
            </a:xfrm>
            <a:custGeom>
              <a:rect b="b" l="l" r="r" t="t"/>
              <a:pathLst>
                <a:path extrusionOk="0" h="19050" w="19050">
                  <a:moveTo>
                    <a:pt x="10275" y="0"/>
                  </a:moveTo>
                  <a:cubicBezTo>
                    <a:pt x="4600" y="0"/>
                    <a:pt x="0" y="4600"/>
                    <a:pt x="0" y="10274"/>
                  </a:cubicBezTo>
                  <a:cubicBezTo>
                    <a:pt x="0" y="15949"/>
                    <a:pt x="4600" y="20548"/>
                    <a:pt x="10275" y="20548"/>
                  </a:cubicBezTo>
                  <a:cubicBezTo>
                    <a:pt x="15949" y="20548"/>
                    <a:pt x="20549" y="15948"/>
                    <a:pt x="20549" y="10274"/>
                  </a:cubicBezTo>
                  <a:cubicBezTo>
                    <a:pt x="20553" y="4603"/>
                    <a:pt x="15959" y="3"/>
                    <a:pt x="10288" y="0"/>
                  </a:cubicBezTo>
                  <a:cubicBezTo>
                    <a:pt x="10284" y="0"/>
                    <a:pt x="10279" y="0"/>
                    <a:pt x="10275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6" name="Google Shape;256;p1"/>
            <p:cNvSpPr/>
            <p:nvPr/>
          </p:nvSpPr>
          <p:spPr>
            <a:xfrm>
              <a:off x="7183748" y="1355331"/>
              <a:ext cx="57150" cy="57150"/>
            </a:xfrm>
            <a:custGeom>
              <a:rect b="b" l="l" r="r" t="t"/>
              <a:pathLst>
                <a:path extrusionOk="0" h="57150" w="57150">
                  <a:moveTo>
                    <a:pt x="31712" y="0"/>
                  </a:moveTo>
                  <a:cubicBezTo>
                    <a:pt x="14198" y="0"/>
                    <a:pt x="0" y="14198"/>
                    <a:pt x="0" y="31712"/>
                  </a:cubicBezTo>
                  <a:cubicBezTo>
                    <a:pt x="0" y="49226"/>
                    <a:pt x="14198" y="63424"/>
                    <a:pt x="31712" y="63424"/>
                  </a:cubicBezTo>
                  <a:cubicBezTo>
                    <a:pt x="49226" y="63424"/>
                    <a:pt x="63424" y="49226"/>
                    <a:pt x="63424" y="31712"/>
                  </a:cubicBezTo>
                  <a:cubicBezTo>
                    <a:pt x="63431" y="14205"/>
                    <a:pt x="49244" y="7"/>
                    <a:pt x="31738" y="0"/>
                  </a:cubicBezTo>
                  <a:cubicBezTo>
                    <a:pt x="31729" y="0"/>
                    <a:pt x="31721" y="0"/>
                    <a:pt x="31712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7" name="Google Shape;257;p1"/>
            <p:cNvSpPr/>
            <p:nvPr/>
          </p:nvSpPr>
          <p:spPr>
            <a:xfrm>
              <a:off x="6778580" y="2303500"/>
              <a:ext cx="57150" cy="57150"/>
            </a:xfrm>
            <a:custGeom>
              <a:rect b="b" l="l" r="r" t="t"/>
              <a:pathLst>
                <a:path extrusionOk="0" h="57150" w="57150">
                  <a:moveTo>
                    <a:pt x="57925" y="28962"/>
                  </a:moveTo>
                  <a:cubicBezTo>
                    <a:pt x="57925" y="12967"/>
                    <a:pt x="44958" y="0"/>
                    <a:pt x="28963" y="0"/>
                  </a:cubicBezTo>
                  <a:cubicBezTo>
                    <a:pt x="12967" y="0"/>
                    <a:pt x="0" y="12967"/>
                    <a:pt x="0" y="28962"/>
                  </a:cubicBezTo>
                  <a:cubicBezTo>
                    <a:pt x="0" y="44955"/>
                    <a:pt x="12963" y="57921"/>
                    <a:pt x="28956" y="57925"/>
                  </a:cubicBezTo>
                  <a:cubicBezTo>
                    <a:pt x="44948" y="57932"/>
                    <a:pt x="57918" y="44973"/>
                    <a:pt x="57925" y="28981"/>
                  </a:cubicBezTo>
                  <a:cubicBezTo>
                    <a:pt x="57925" y="28975"/>
                    <a:pt x="57925" y="28969"/>
                    <a:pt x="57925" y="28962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8" name="Google Shape;258;p1"/>
            <p:cNvSpPr/>
            <p:nvPr/>
          </p:nvSpPr>
          <p:spPr>
            <a:xfrm>
              <a:off x="7517530" y="4219511"/>
              <a:ext cx="38100" cy="38100"/>
            </a:xfrm>
            <a:custGeom>
              <a:rect b="b" l="l" r="r" t="t"/>
              <a:pathLst>
                <a:path extrusionOk="0" h="38100" w="38100">
                  <a:moveTo>
                    <a:pt x="21266" y="0"/>
                  </a:moveTo>
                  <a:cubicBezTo>
                    <a:pt x="9525" y="-3"/>
                    <a:pt x="4" y="9512"/>
                    <a:pt x="0" y="21253"/>
                  </a:cubicBezTo>
                  <a:cubicBezTo>
                    <a:pt x="-4" y="32995"/>
                    <a:pt x="9512" y="42516"/>
                    <a:pt x="21254" y="42520"/>
                  </a:cubicBezTo>
                  <a:cubicBezTo>
                    <a:pt x="32995" y="42523"/>
                    <a:pt x="42516" y="33008"/>
                    <a:pt x="42520" y="21266"/>
                  </a:cubicBezTo>
                  <a:cubicBezTo>
                    <a:pt x="42520" y="21262"/>
                    <a:pt x="42520" y="21258"/>
                    <a:pt x="42520" y="21253"/>
                  </a:cubicBezTo>
                  <a:cubicBezTo>
                    <a:pt x="42524" y="9519"/>
                    <a:pt x="33013" y="3"/>
                    <a:pt x="21279" y="0"/>
                  </a:cubicBezTo>
                  <a:cubicBezTo>
                    <a:pt x="21275" y="0"/>
                    <a:pt x="21271" y="0"/>
                    <a:pt x="21267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9" name="Google Shape;259;p1"/>
            <p:cNvSpPr/>
            <p:nvPr/>
          </p:nvSpPr>
          <p:spPr>
            <a:xfrm>
              <a:off x="7537907" y="96310"/>
              <a:ext cx="25400" cy="25400"/>
            </a:xfrm>
            <a:custGeom>
              <a:rect b="b" l="l" r="r" t="t"/>
              <a:pathLst>
                <a:path extrusionOk="0" h="25400" w="25400">
                  <a:moveTo>
                    <a:pt x="12700" y="0"/>
                  </a:moveTo>
                  <a:cubicBezTo>
                    <a:pt x="5686" y="0"/>
                    <a:pt x="0" y="5686"/>
                    <a:pt x="0" y="12700"/>
                  </a:cubicBezTo>
                  <a:cubicBezTo>
                    <a:pt x="0" y="19714"/>
                    <a:pt x="5686" y="25400"/>
                    <a:pt x="12700" y="25400"/>
                  </a:cubicBezTo>
                  <a:cubicBezTo>
                    <a:pt x="19702" y="25400"/>
                    <a:pt x="25382" y="19733"/>
                    <a:pt x="25400" y="12732"/>
                  </a:cubicBezTo>
                  <a:cubicBezTo>
                    <a:pt x="25418" y="5718"/>
                    <a:pt x="19746" y="18"/>
                    <a:pt x="12732" y="0"/>
                  </a:cubicBezTo>
                  <a:cubicBezTo>
                    <a:pt x="12721" y="0"/>
                    <a:pt x="12711" y="0"/>
                    <a:pt x="12700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0" name="Google Shape;260;p1"/>
            <p:cNvSpPr/>
            <p:nvPr/>
          </p:nvSpPr>
          <p:spPr>
            <a:xfrm>
              <a:off x="7382999" y="5248161"/>
              <a:ext cx="50800" cy="50800"/>
            </a:xfrm>
            <a:custGeom>
              <a:rect b="b" l="l" r="r" t="t"/>
              <a:pathLst>
                <a:path extrusionOk="0" h="50800" w="50800">
                  <a:moveTo>
                    <a:pt x="27718" y="0"/>
                  </a:moveTo>
                  <a:cubicBezTo>
                    <a:pt x="12409" y="0"/>
                    <a:pt x="0" y="12410"/>
                    <a:pt x="0" y="27718"/>
                  </a:cubicBezTo>
                  <a:cubicBezTo>
                    <a:pt x="0" y="43026"/>
                    <a:pt x="12409" y="55435"/>
                    <a:pt x="27718" y="55435"/>
                  </a:cubicBezTo>
                  <a:cubicBezTo>
                    <a:pt x="43026" y="55435"/>
                    <a:pt x="55435" y="43026"/>
                    <a:pt x="55435" y="27718"/>
                  </a:cubicBezTo>
                  <a:cubicBezTo>
                    <a:pt x="55439" y="12413"/>
                    <a:pt x="43035" y="3"/>
                    <a:pt x="27730" y="0"/>
                  </a:cubicBezTo>
                  <a:cubicBezTo>
                    <a:pt x="27726" y="0"/>
                    <a:pt x="27722" y="0"/>
                    <a:pt x="27718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1" name="Google Shape;261;p1"/>
            <p:cNvSpPr/>
            <p:nvPr/>
          </p:nvSpPr>
          <p:spPr>
            <a:xfrm>
              <a:off x="7616437" y="365246"/>
              <a:ext cx="38100" cy="38100"/>
            </a:xfrm>
            <a:custGeom>
              <a:rect b="b" l="l" r="r" t="t"/>
              <a:pathLst>
                <a:path extrusionOk="0" h="38100" w="38100">
                  <a:moveTo>
                    <a:pt x="41911" y="20955"/>
                  </a:moveTo>
                  <a:cubicBezTo>
                    <a:pt x="41911" y="9382"/>
                    <a:pt x="32529" y="0"/>
                    <a:pt x="20955" y="0"/>
                  </a:cubicBezTo>
                  <a:cubicBezTo>
                    <a:pt x="9382" y="0"/>
                    <a:pt x="0" y="9382"/>
                    <a:pt x="0" y="20955"/>
                  </a:cubicBezTo>
                  <a:cubicBezTo>
                    <a:pt x="0" y="32516"/>
                    <a:pt x="9362" y="41892"/>
                    <a:pt x="20924" y="41910"/>
                  </a:cubicBezTo>
                  <a:cubicBezTo>
                    <a:pt x="32496" y="41928"/>
                    <a:pt x="41893" y="32560"/>
                    <a:pt x="41911" y="20987"/>
                  </a:cubicBezTo>
                  <a:cubicBezTo>
                    <a:pt x="41911" y="20976"/>
                    <a:pt x="41911" y="20966"/>
                    <a:pt x="41911" y="20955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2" name="Google Shape;262;p1"/>
            <p:cNvSpPr/>
            <p:nvPr/>
          </p:nvSpPr>
          <p:spPr>
            <a:xfrm>
              <a:off x="7502328" y="6224569"/>
              <a:ext cx="38100" cy="38100"/>
            </a:xfrm>
            <a:custGeom>
              <a:rect b="b" l="l" r="r" t="t"/>
              <a:pathLst>
                <a:path extrusionOk="0" h="38100" w="38100">
                  <a:moveTo>
                    <a:pt x="22079" y="0"/>
                  </a:moveTo>
                  <a:cubicBezTo>
                    <a:pt x="9885" y="0"/>
                    <a:pt x="0" y="9885"/>
                    <a:pt x="0" y="22079"/>
                  </a:cubicBezTo>
                  <a:cubicBezTo>
                    <a:pt x="0" y="34273"/>
                    <a:pt x="9885" y="44158"/>
                    <a:pt x="22079" y="44158"/>
                  </a:cubicBezTo>
                  <a:cubicBezTo>
                    <a:pt x="34273" y="44158"/>
                    <a:pt x="44159" y="34273"/>
                    <a:pt x="44159" y="22079"/>
                  </a:cubicBezTo>
                  <a:cubicBezTo>
                    <a:pt x="44162" y="9889"/>
                    <a:pt x="34282" y="3"/>
                    <a:pt x="22092" y="0"/>
                  </a:cubicBezTo>
                  <a:cubicBezTo>
                    <a:pt x="22089" y="0"/>
                    <a:pt x="22084" y="0"/>
                    <a:pt x="22080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3" name="Google Shape;263;p1"/>
            <p:cNvSpPr/>
            <p:nvPr/>
          </p:nvSpPr>
          <p:spPr>
            <a:xfrm>
              <a:off x="4906963" y="1915395"/>
              <a:ext cx="31750" cy="31750"/>
            </a:xfrm>
            <a:custGeom>
              <a:rect b="b" l="l" r="r" t="t"/>
              <a:pathLst>
                <a:path extrusionOk="0" h="31750" w="31750">
                  <a:moveTo>
                    <a:pt x="33972" y="16986"/>
                  </a:moveTo>
                  <a:cubicBezTo>
                    <a:pt x="33972" y="7605"/>
                    <a:pt x="26367" y="0"/>
                    <a:pt x="16986" y="0"/>
                  </a:cubicBezTo>
                  <a:cubicBezTo>
                    <a:pt x="7605" y="0"/>
                    <a:pt x="0" y="7605"/>
                    <a:pt x="0" y="16986"/>
                  </a:cubicBezTo>
                  <a:cubicBezTo>
                    <a:pt x="0" y="26365"/>
                    <a:pt x="7601" y="33969"/>
                    <a:pt x="16980" y="33972"/>
                  </a:cubicBezTo>
                  <a:cubicBezTo>
                    <a:pt x="26361" y="33976"/>
                    <a:pt x="33969" y="26374"/>
                    <a:pt x="33973" y="16992"/>
                  </a:cubicBezTo>
                  <a:cubicBezTo>
                    <a:pt x="33973" y="16990"/>
                    <a:pt x="33973" y="16988"/>
                    <a:pt x="33973" y="16986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4" name="Google Shape;264;p1"/>
            <p:cNvSpPr/>
            <p:nvPr/>
          </p:nvSpPr>
          <p:spPr>
            <a:xfrm>
              <a:off x="7455402" y="1757680"/>
              <a:ext cx="50800" cy="50800"/>
            </a:xfrm>
            <a:custGeom>
              <a:rect b="b" l="l" r="r" t="t"/>
              <a:pathLst>
                <a:path extrusionOk="0" h="50800" w="50800">
                  <a:moveTo>
                    <a:pt x="26035" y="0"/>
                  </a:moveTo>
                  <a:cubicBezTo>
                    <a:pt x="11656" y="0"/>
                    <a:pt x="0" y="11656"/>
                    <a:pt x="0" y="26035"/>
                  </a:cubicBezTo>
                  <a:cubicBezTo>
                    <a:pt x="0" y="40414"/>
                    <a:pt x="11657" y="52070"/>
                    <a:pt x="26035" y="52070"/>
                  </a:cubicBezTo>
                  <a:cubicBezTo>
                    <a:pt x="40414" y="52070"/>
                    <a:pt x="52070" y="40414"/>
                    <a:pt x="52070" y="26035"/>
                  </a:cubicBezTo>
                  <a:cubicBezTo>
                    <a:pt x="52070" y="11656"/>
                    <a:pt x="40413" y="0"/>
                    <a:pt x="26035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5" name="Google Shape;265;p1"/>
            <p:cNvSpPr/>
            <p:nvPr/>
          </p:nvSpPr>
          <p:spPr>
            <a:xfrm>
              <a:off x="4980813" y="1252582"/>
              <a:ext cx="44450" cy="44450"/>
            </a:xfrm>
            <a:custGeom>
              <a:rect b="b" l="l" r="r" t="t"/>
              <a:pathLst>
                <a:path extrusionOk="0" h="44450" w="44450">
                  <a:moveTo>
                    <a:pt x="23076" y="0"/>
                  </a:moveTo>
                  <a:cubicBezTo>
                    <a:pt x="10331" y="0"/>
                    <a:pt x="0" y="10331"/>
                    <a:pt x="0" y="23076"/>
                  </a:cubicBezTo>
                  <a:cubicBezTo>
                    <a:pt x="0" y="35820"/>
                    <a:pt x="10332" y="46152"/>
                    <a:pt x="23076" y="46152"/>
                  </a:cubicBezTo>
                  <a:cubicBezTo>
                    <a:pt x="35820" y="46152"/>
                    <a:pt x="46151" y="35820"/>
                    <a:pt x="46151" y="23076"/>
                  </a:cubicBezTo>
                  <a:cubicBezTo>
                    <a:pt x="46158" y="10338"/>
                    <a:pt x="35839" y="7"/>
                    <a:pt x="23101" y="0"/>
                  </a:cubicBezTo>
                  <a:cubicBezTo>
                    <a:pt x="23092" y="0"/>
                    <a:pt x="23084" y="0"/>
                    <a:pt x="23075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6" name="Google Shape;266;p1"/>
            <p:cNvSpPr/>
            <p:nvPr/>
          </p:nvSpPr>
          <p:spPr>
            <a:xfrm>
              <a:off x="7191045" y="5214080"/>
              <a:ext cx="50800" cy="50800"/>
            </a:xfrm>
            <a:custGeom>
              <a:rect b="b" l="l" r="r" t="t"/>
              <a:pathLst>
                <a:path extrusionOk="0" h="50800" w="50800">
                  <a:moveTo>
                    <a:pt x="27534" y="0"/>
                  </a:moveTo>
                  <a:cubicBezTo>
                    <a:pt x="12328" y="0"/>
                    <a:pt x="0" y="12327"/>
                    <a:pt x="0" y="27534"/>
                  </a:cubicBezTo>
                  <a:cubicBezTo>
                    <a:pt x="0" y="42740"/>
                    <a:pt x="12327" y="55067"/>
                    <a:pt x="27534" y="55067"/>
                  </a:cubicBezTo>
                  <a:cubicBezTo>
                    <a:pt x="42740" y="55067"/>
                    <a:pt x="55068" y="42740"/>
                    <a:pt x="55068" y="27534"/>
                  </a:cubicBezTo>
                  <a:cubicBezTo>
                    <a:pt x="55072" y="12331"/>
                    <a:pt x="42750" y="3"/>
                    <a:pt x="27547" y="0"/>
                  </a:cubicBezTo>
                  <a:cubicBezTo>
                    <a:pt x="27543" y="0"/>
                    <a:pt x="27539" y="0"/>
                    <a:pt x="27535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7" name="Google Shape;267;p1"/>
            <p:cNvSpPr/>
            <p:nvPr/>
          </p:nvSpPr>
          <p:spPr>
            <a:xfrm>
              <a:off x="6902723" y="345021"/>
              <a:ext cx="38100" cy="38100"/>
            </a:xfrm>
            <a:custGeom>
              <a:rect b="b" l="l" r="r" t="t"/>
              <a:pathLst>
                <a:path extrusionOk="0" h="38100" w="38100">
                  <a:moveTo>
                    <a:pt x="19685" y="0"/>
                  </a:moveTo>
                  <a:cubicBezTo>
                    <a:pt x="8813" y="0"/>
                    <a:pt x="0" y="8813"/>
                    <a:pt x="0" y="19685"/>
                  </a:cubicBezTo>
                  <a:cubicBezTo>
                    <a:pt x="0" y="30557"/>
                    <a:pt x="8813" y="39370"/>
                    <a:pt x="19685" y="39370"/>
                  </a:cubicBezTo>
                  <a:cubicBezTo>
                    <a:pt x="30556" y="39370"/>
                    <a:pt x="39370" y="30557"/>
                    <a:pt x="39370" y="19685"/>
                  </a:cubicBezTo>
                  <a:cubicBezTo>
                    <a:pt x="39370" y="8813"/>
                    <a:pt x="30556" y="0"/>
                    <a:pt x="19685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8" name="Google Shape;268;p1"/>
            <p:cNvSpPr/>
            <p:nvPr/>
          </p:nvSpPr>
          <p:spPr>
            <a:xfrm>
              <a:off x="7032416" y="5395436"/>
              <a:ext cx="31750" cy="31750"/>
            </a:xfrm>
            <a:custGeom>
              <a:rect b="b" l="l" r="r" t="t"/>
              <a:pathLst>
                <a:path extrusionOk="0" h="31750" w="31750">
                  <a:moveTo>
                    <a:pt x="17425" y="0"/>
                  </a:moveTo>
                  <a:cubicBezTo>
                    <a:pt x="7801" y="0"/>
                    <a:pt x="0" y="7801"/>
                    <a:pt x="0" y="17425"/>
                  </a:cubicBezTo>
                  <a:cubicBezTo>
                    <a:pt x="0" y="27048"/>
                    <a:pt x="7801" y="34849"/>
                    <a:pt x="17425" y="34849"/>
                  </a:cubicBezTo>
                  <a:cubicBezTo>
                    <a:pt x="27048" y="34849"/>
                    <a:pt x="34849" y="27048"/>
                    <a:pt x="34849" y="17425"/>
                  </a:cubicBezTo>
                  <a:cubicBezTo>
                    <a:pt x="34849" y="7801"/>
                    <a:pt x="27048" y="0"/>
                    <a:pt x="17425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9" name="Google Shape;269;p1"/>
            <p:cNvSpPr/>
            <p:nvPr/>
          </p:nvSpPr>
          <p:spPr>
            <a:xfrm>
              <a:off x="6846812" y="6007100"/>
              <a:ext cx="57150" cy="57150"/>
            </a:xfrm>
            <a:custGeom>
              <a:rect b="b" l="l" r="r" t="t"/>
              <a:pathLst>
                <a:path extrusionOk="0" h="57150" w="57150">
                  <a:moveTo>
                    <a:pt x="30690" y="0"/>
                  </a:moveTo>
                  <a:cubicBezTo>
                    <a:pt x="13740" y="0"/>
                    <a:pt x="0" y="13740"/>
                    <a:pt x="0" y="30690"/>
                  </a:cubicBezTo>
                  <a:cubicBezTo>
                    <a:pt x="0" y="47639"/>
                    <a:pt x="13740" y="61379"/>
                    <a:pt x="30690" y="61379"/>
                  </a:cubicBezTo>
                  <a:cubicBezTo>
                    <a:pt x="47639" y="61379"/>
                    <a:pt x="61379" y="47639"/>
                    <a:pt x="61379" y="30690"/>
                  </a:cubicBezTo>
                  <a:cubicBezTo>
                    <a:pt x="61379" y="30688"/>
                    <a:pt x="61379" y="30685"/>
                    <a:pt x="61379" y="30683"/>
                  </a:cubicBezTo>
                  <a:cubicBezTo>
                    <a:pt x="61383" y="13741"/>
                    <a:pt x="47651" y="4"/>
                    <a:pt x="30709" y="0"/>
                  </a:cubicBezTo>
                  <a:cubicBezTo>
                    <a:pt x="30703" y="0"/>
                    <a:pt x="30697" y="0"/>
                    <a:pt x="30690" y="0"/>
                  </a:cubicBezTo>
                  <a:close/>
                </a:path>
              </a:pathLst>
            </a:custGeom>
            <a:solidFill>
              <a:srgbClr val="FFFFFF">
                <a:alpha val="498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0" name="Google Shape;270;p1"/>
            <p:cNvSpPr/>
            <p:nvPr/>
          </p:nvSpPr>
          <p:spPr>
            <a:xfrm>
              <a:off x="5063211" y="4029577"/>
              <a:ext cx="25400" cy="25400"/>
            </a:xfrm>
            <a:custGeom>
              <a:rect b="b" l="l" r="r" t="t"/>
              <a:pathLst>
                <a:path extrusionOk="0" h="25400" w="25400">
                  <a:moveTo>
                    <a:pt x="13526" y="0"/>
                  </a:moveTo>
                  <a:cubicBezTo>
                    <a:pt x="6055" y="0"/>
                    <a:pt x="0" y="6055"/>
                    <a:pt x="0" y="13526"/>
                  </a:cubicBezTo>
                  <a:cubicBezTo>
                    <a:pt x="0" y="20996"/>
                    <a:pt x="6055" y="27051"/>
                    <a:pt x="13526" y="27051"/>
                  </a:cubicBezTo>
                  <a:cubicBezTo>
                    <a:pt x="20996" y="27051"/>
                    <a:pt x="27051" y="20996"/>
                    <a:pt x="27051" y="13526"/>
                  </a:cubicBezTo>
                  <a:cubicBezTo>
                    <a:pt x="27051" y="6055"/>
                    <a:pt x="20996" y="0"/>
                    <a:pt x="13526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1" name="Google Shape;271;p1"/>
            <p:cNvSpPr/>
            <p:nvPr/>
          </p:nvSpPr>
          <p:spPr>
            <a:xfrm>
              <a:off x="6883464" y="2836754"/>
              <a:ext cx="57150" cy="57150"/>
            </a:xfrm>
            <a:custGeom>
              <a:rect b="b" l="l" r="r" t="t"/>
              <a:pathLst>
                <a:path extrusionOk="0" h="57150" w="57150">
                  <a:moveTo>
                    <a:pt x="28784" y="0"/>
                  </a:moveTo>
                  <a:cubicBezTo>
                    <a:pt x="12891" y="-3"/>
                    <a:pt x="3" y="12878"/>
                    <a:pt x="0" y="28772"/>
                  </a:cubicBezTo>
                  <a:cubicBezTo>
                    <a:pt x="-4" y="44666"/>
                    <a:pt x="12878" y="57553"/>
                    <a:pt x="28772" y="57557"/>
                  </a:cubicBezTo>
                  <a:cubicBezTo>
                    <a:pt x="44665" y="57560"/>
                    <a:pt x="57553" y="44678"/>
                    <a:pt x="57556" y="28785"/>
                  </a:cubicBezTo>
                  <a:cubicBezTo>
                    <a:pt x="57556" y="28783"/>
                    <a:pt x="57556" y="28780"/>
                    <a:pt x="57556" y="28778"/>
                  </a:cubicBezTo>
                  <a:cubicBezTo>
                    <a:pt x="57560" y="12888"/>
                    <a:pt x="44681" y="4"/>
                    <a:pt x="28790" y="0"/>
                  </a:cubicBezTo>
                  <a:cubicBezTo>
                    <a:pt x="28788" y="0"/>
                    <a:pt x="28787" y="0"/>
                    <a:pt x="28784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2" name="Google Shape;272;p1"/>
            <p:cNvSpPr/>
            <p:nvPr/>
          </p:nvSpPr>
          <p:spPr>
            <a:xfrm>
              <a:off x="7104780" y="1119505"/>
              <a:ext cx="25400" cy="25400"/>
            </a:xfrm>
            <a:custGeom>
              <a:rect b="b" l="l" r="r" t="t"/>
              <a:pathLst>
                <a:path extrusionOk="0" h="25400" w="25400">
                  <a:moveTo>
                    <a:pt x="13195" y="0"/>
                  </a:moveTo>
                  <a:cubicBezTo>
                    <a:pt x="5907" y="0"/>
                    <a:pt x="0" y="5908"/>
                    <a:pt x="0" y="13195"/>
                  </a:cubicBezTo>
                  <a:cubicBezTo>
                    <a:pt x="0" y="20483"/>
                    <a:pt x="5907" y="26391"/>
                    <a:pt x="13195" y="26391"/>
                  </a:cubicBezTo>
                  <a:cubicBezTo>
                    <a:pt x="20483" y="26391"/>
                    <a:pt x="26391" y="20483"/>
                    <a:pt x="26391" y="13195"/>
                  </a:cubicBezTo>
                  <a:cubicBezTo>
                    <a:pt x="26391" y="13193"/>
                    <a:pt x="26391" y="13191"/>
                    <a:pt x="26391" y="13189"/>
                  </a:cubicBezTo>
                  <a:cubicBezTo>
                    <a:pt x="26395" y="5908"/>
                    <a:pt x="20495" y="3"/>
                    <a:pt x="13215" y="0"/>
                  </a:cubicBezTo>
                  <a:cubicBezTo>
                    <a:pt x="13208" y="0"/>
                    <a:pt x="13202" y="0"/>
                    <a:pt x="13195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3" name="Google Shape;273;p1"/>
            <p:cNvSpPr/>
            <p:nvPr/>
          </p:nvSpPr>
          <p:spPr>
            <a:xfrm>
              <a:off x="5043354" y="5470214"/>
              <a:ext cx="31750" cy="31750"/>
            </a:xfrm>
            <a:custGeom>
              <a:rect b="b" l="l" r="r" t="t"/>
              <a:pathLst>
                <a:path extrusionOk="0" h="31750" w="31750">
                  <a:moveTo>
                    <a:pt x="16002" y="0"/>
                  </a:moveTo>
                  <a:cubicBezTo>
                    <a:pt x="7164" y="0"/>
                    <a:pt x="0" y="7164"/>
                    <a:pt x="0" y="16002"/>
                  </a:cubicBezTo>
                  <a:cubicBezTo>
                    <a:pt x="0" y="24840"/>
                    <a:pt x="7164" y="32004"/>
                    <a:pt x="16002" y="32004"/>
                  </a:cubicBezTo>
                  <a:cubicBezTo>
                    <a:pt x="24840" y="32004"/>
                    <a:pt x="32004" y="24840"/>
                    <a:pt x="32004" y="16002"/>
                  </a:cubicBezTo>
                  <a:cubicBezTo>
                    <a:pt x="32008" y="7168"/>
                    <a:pt x="24849" y="3"/>
                    <a:pt x="16015" y="0"/>
                  </a:cubicBezTo>
                  <a:cubicBezTo>
                    <a:pt x="16011" y="0"/>
                    <a:pt x="16006" y="0"/>
                    <a:pt x="16002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4" name="Google Shape;274;p1"/>
            <p:cNvSpPr/>
            <p:nvPr/>
          </p:nvSpPr>
          <p:spPr>
            <a:xfrm>
              <a:off x="7170693" y="4121747"/>
              <a:ext cx="38100" cy="38100"/>
            </a:xfrm>
            <a:custGeom>
              <a:rect b="b" l="l" r="r" t="t"/>
              <a:pathLst>
                <a:path extrusionOk="0" h="38100" w="38100">
                  <a:moveTo>
                    <a:pt x="41199" y="20600"/>
                  </a:moveTo>
                  <a:cubicBezTo>
                    <a:pt x="41199" y="9223"/>
                    <a:pt x="31976" y="0"/>
                    <a:pt x="20600" y="0"/>
                  </a:cubicBezTo>
                  <a:cubicBezTo>
                    <a:pt x="9223" y="0"/>
                    <a:pt x="0" y="9223"/>
                    <a:pt x="0" y="20600"/>
                  </a:cubicBezTo>
                  <a:cubicBezTo>
                    <a:pt x="0" y="31976"/>
                    <a:pt x="9223" y="41199"/>
                    <a:pt x="20600" y="41199"/>
                  </a:cubicBezTo>
                  <a:cubicBezTo>
                    <a:pt x="31972" y="41203"/>
                    <a:pt x="41195" y="31986"/>
                    <a:pt x="41199" y="20612"/>
                  </a:cubicBezTo>
                  <a:cubicBezTo>
                    <a:pt x="41199" y="20608"/>
                    <a:pt x="41199" y="20604"/>
                    <a:pt x="41199" y="2060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5" name="Google Shape;275;p1"/>
            <p:cNvSpPr/>
            <p:nvPr/>
          </p:nvSpPr>
          <p:spPr>
            <a:xfrm>
              <a:off x="4711757" y="4996713"/>
              <a:ext cx="120650" cy="120650"/>
            </a:xfrm>
            <a:custGeom>
              <a:rect b="b" l="l" r="r" t="t"/>
              <a:pathLst>
                <a:path extrusionOk="0" h="120650" w="120650">
                  <a:moveTo>
                    <a:pt x="67710" y="43282"/>
                  </a:moveTo>
                  <a:lnTo>
                    <a:pt x="60579" y="0"/>
                  </a:lnTo>
                  <a:lnTo>
                    <a:pt x="53448" y="43282"/>
                  </a:lnTo>
                  <a:cubicBezTo>
                    <a:pt x="52599" y="48501"/>
                    <a:pt x="48508" y="52593"/>
                    <a:pt x="43288" y="53442"/>
                  </a:cubicBezTo>
                  <a:lnTo>
                    <a:pt x="0" y="60573"/>
                  </a:lnTo>
                  <a:lnTo>
                    <a:pt x="43288" y="67697"/>
                  </a:lnTo>
                  <a:cubicBezTo>
                    <a:pt x="48508" y="68547"/>
                    <a:pt x="52599" y="72638"/>
                    <a:pt x="53448" y="77857"/>
                  </a:cubicBezTo>
                  <a:lnTo>
                    <a:pt x="60579" y="121139"/>
                  </a:lnTo>
                  <a:lnTo>
                    <a:pt x="67710" y="77858"/>
                  </a:lnTo>
                  <a:cubicBezTo>
                    <a:pt x="68559" y="72638"/>
                    <a:pt x="72651" y="68547"/>
                    <a:pt x="77870" y="67698"/>
                  </a:cubicBezTo>
                  <a:lnTo>
                    <a:pt x="121158" y="60573"/>
                  </a:lnTo>
                  <a:lnTo>
                    <a:pt x="77870" y="53442"/>
                  </a:lnTo>
                  <a:cubicBezTo>
                    <a:pt x="72651" y="52593"/>
                    <a:pt x="68559" y="48501"/>
                    <a:pt x="67710" y="43282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6" name="Google Shape;276;p1"/>
            <p:cNvSpPr/>
            <p:nvPr/>
          </p:nvSpPr>
          <p:spPr>
            <a:xfrm>
              <a:off x="5091182" y="2190902"/>
              <a:ext cx="127000" cy="127000"/>
            </a:xfrm>
            <a:custGeom>
              <a:rect b="b" l="l" r="r" t="t"/>
              <a:pathLst>
                <a:path extrusionOk="0" h="127000" w="127000">
                  <a:moveTo>
                    <a:pt x="73222" y="46838"/>
                  </a:moveTo>
                  <a:lnTo>
                    <a:pt x="65513" y="0"/>
                  </a:lnTo>
                  <a:lnTo>
                    <a:pt x="57798" y="46838"/>
                  </a:lnTo>
                  <a:cubicBezTo>
                    <a:pt x="56860" y="52457"/>
                    <a:pt x="52457" y="56861"/>
                    <a:pt x="46837" y="57798"/>
                  </a:cubicBezTo>
                  <a:lnTo>
                    <a:pt x="0" y="65513"/>
                  </a:lnTo>
                  <a:lnTo>
                    <a:pt x="46838" y="73228"/>
                  </a:lnTo>
                  <a:cubicBezTo>
                    <a:pt x="52457" y="74165"/>
                    <a:pt x="56861" y="78569"/>
                    <a:pt x="57798" y="84188"/>
                  </a:cubicBezTo>
                  <a:lnTo>
                    <a:pt x="65513" y="131026"/>
                  </a:lnTo>
                  <a:lnTo>
                    <a:pt x="73222" y="84188"/>
                  </a:lnTo>
                  <a:cubicBezTo>
                    <a:pt x="74160" y="78567"/>
                    <a:pt x="78567" y="74163"/>
                    <a:pt x="84188" y="73228"/>
                  </a:cubicBezTo>
                  <a:lnTo>
                    <a:pt x="131020" y="65513"/>
                  </a:lnTo>
                  <a:lnTo>
                    <a:pt x="84188" y="57798"/>
                  </a:lnTo>
                  <a:cubicBezTo>
                    <a:pt x="78566" y="56863"/>
                    <a:pt x="74160" y="52459"/>
                    <a:pt x="73222" y="46838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7" name="Google Shape;277;p1"/>
            <p:cNvSpPr/>
            <p:nvPr/>
          </p:nvSpPr>
          <p:spPr>
            <a:xfrm>
              <a:off x="11139792" y="5814727"/>
              <a:ext cx="260350" cy="260350"/>
            </a:xfrm>
            <a:custGeom>
              <a:rect b="b" l="l" r="r" t="t"/>
              <a:pathLst>
                <a:path extrusionOk="0" h="260350" w="260350">
                  <a:moveTo>
                    <a:pt x="146514" y="93713"/>
                  </a:moveTo>
                  <a:lnTo>
                    <a:pt x="131083" y="0"/>
                  </a:lnTo>
                  <a:lnTo>
                    <a:pt x="115646" y="93713"/>
                  </a:lnTo>
                  <a:cubicBezTo>
                    <a:pt x="113792" y="104970"/>
                    <a:pt x="104970" y="113792"/>
                    <a:pt x="93714" y="115646"/>
                  </a:cubicBezTo>
                  <a:lnTo>
                    <a:pt x="0" y="131083"/>
                  </a:lnTo>
                  <a:lnTo>
                    <a:pt x="93714" y="146520"/>
                  </a:lnTo>
                  <a:cubicBezTo>
                    <a:pt x="104968" y="148374"/>
                    <a:pt x="113790" y="157193"/>
                    <a:pt x="115646" y="168446"/>
                  </a:cubicBezTo>
                  <a:lnTo>
                    <a:pt x="131083" y="262166"/>
                  </a:lnTo>
                  <a:lnTo>
                    <a:pt x="146514" y="168446"/>
                  </a:lnTo>
                  <a:cubicBezTo>
                    <a:pt x="148370" y="157193"/>
                    <a:pt x="157192" y="148374"/>
                    <a:pt x="168446" y="146520"/>
                  </a:cubicBezTo>
                  <a:lnTo>
                    <a:pt x="262160" y="131083"/>
                  </a:lnTo>
                  <a:lnTo>
                    <a:pt x="168446" y="115646"/>
                  </a:lnTo>
                  <a:cubicBezTo>
                    <a:pt x="157190" y="113792"/>
                    <a:pt x="148368" y="104969"/>
                    <a:pt x="146514" y="9371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8" name="Google Shape;278;p1"/>
            <p:cNvSpPr/>
            <p:nvPr/>
          </p:nvSpPr>
          <p:spPr>
            <a:xfrm>
              <a:off x="11424876" y="3257239"/>
              <a:ext cx="177800" cy="177800"/>
            </a:xfrm>
            <a:custGeom>
              <a:rect b="b" l="l" r="r" t="t"/>
              <a:pathLst>
                <a:path extrusionOk="0" h="177800" w="177800">
                  <a:moveTo>
                    <a:pt x="100140" y="64046"/>
                  </a:moveTo>
                  <a:lnTo>
                    <a:pt x="89586" y="0"/>
                  </a:lnTo>
                  <a:lnTo>
                    <a:pt x="79039" y="64046"/>
                  </a:lnTo>
                  <a:cubicBezTo>
                    <a:pt x="77770" y="71740"/>
                    <a:pt x="71741" y="77770"/>
                    <a:pt x="64046" y="79039"/>
                  </a:cubicBezTo>
                  <a:lnTo>
                    <a:pt x="0" y="89586"/>
                  </a:lnTo>
                  <a:lnTo>
                    <a:pt x="64046" y="100140"/>
                  </a:lnTo>
                  <a:cubicBezTo>
                    <a:pt x="71740" y="101405"/>
                    <a:pt x="77770" y="107433"/>
                    <a:pt x="79039" y="115126"/>
                  </a:cubicBezTo>
                  <a:lnTo>
                    <a:pt x="89586" y="179178"/>
                  </a:lnTo>
                  <a:lnTo>
                    <a:pt x="100140" y="115126"/>
                  </a:lnTo>
                  <a:cubicBezTo>
                    <a:pt x="101405" y="107434"/>
                    <a:pt x="107434" y="101405"/>
                    <a:pt x="115126" y="100140"/>
                  </a:cubicBezTo>
                  <a:lnTo>
                    <a:pt x="179178" y="89586"/>
                  </a:lnTo>
                  <a:lnTo>
                    <a:pt x="115126" y="79039"/>
                  </a:lnTo>
                  <a:cubicBezTo>
                    <a:pt x="107433" y="77770"/>
                    <a:pt x="101405" y="71739"/>
                    <a:pt x="100140" y="64046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9" name="Google Shape;279;p1"/>
            <p:cNvSpPr/>
            <p:nvPr/>
          </p:nvSpPr>
          <p:spPr>
            <a:xfrm>
              <a:off x="4178757" y="5115154"/>
              <a:ext cx="190500" cy="190500"/>
            </a:xfrm>
            <a:custGeom>
              <a:rect b="b" l="l" r="r" t="t"/>
              <a:pathLst>
                <a:path extrusionOk="0" h="190500" w="190500">
                  <a:moveTo>
                    <a:pt x="109632" y="70129"/>
                  </a:moveTo>
                  <a:lnTo>
                    <a:pt x="98082" y="0"/>
                  </a:lnTo>
                  <a:lnTo>
                    <a:pt x="86538" y="70129"/>
                  </a:lnTo>
                  <a:cubicBezTo>
                    <a:pt x="85149" y="78550"/>
                    <a:pt x="78550" y="85149"/>
                    <a:pt x="70129" y="86538"/>
                  </a:cubicBezTo>
                  <a:lnTo>
                    <a:pt x="0" y="98088"/>
                  </a:lnTo>
                  <a:lnTo>
                    <a:pt x="70129" y="109639"/>
                  </a:lnTo>
                  <a:cubicBezTo>
                    <a:pt x="78551" y="111030"/>
                    <a:pt x="85150" y="117632"/>
                    <a:pt x="86538" y="126054"/>
                  </a:cubicBezTo>
                  <a:lnTo>
                    <a:pt x="98088" y="196177"/>
                  </a:lnTo>
                  <a:lnTo>
                    <a:pt x="109639" y="126054"/>
                  </a:lnTo>
                  <a:cubicBezTo>
                    <a:pt x="111025" y="117631"/>
                    <a:pt x="117625" y="111028"/>
                    <a:pt x="126047" y="109639"/>
                  </a:cubicBezTo>
                  <a:lnTo>
                    <a:pt x="196177" y="98088"/>
                  </a:lnTo>
                  <a:lnTo>
                    <a:pt x="126047" y="86538"/>
                  </a:lnTo>
                  <a:cubicBezTo>
                    <a:pt x="117623" y="85154"/>
                    <a:pt x="111020" y="78553"/>
                    <a:pt x="109632" y="70129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0" name="Google Shape;280;p1"/>
            <p:cNvSpPr/>
            <p:nvPr/>
          </p:nvSpPr>
          <p:spPr>
            <a:xfrm>
              <a:off x="2228615" y="6158865"/>
              <a:ext cx="133350" cy="133350"/>
            </a:xfrm>
            <a:custGeom>
              <a:rect b="b" l="l" r="r" t="t"/>
              <a:pathLst>
                <a:path extrusionOk="0" h="133350" w="133350">
                  <a:moveTo>
                    <a:pt x="76435" y="48895"/>
                  </a:moveTo>
                  <a:lnTo>
                    <a:pt x="68383" y="0"/>
                  </a:lnTo>
                  <a:lnTo>
                    <a:pt x="60325" y="48895"/>
                  </a:lnTo>
                  <a:cubicBezTo>
                    <a:pt x="59350" y="54756"/>
                    <a:pt x="54756" y="59349"/>
                    <a:pt x="48895" y="60325"/>
                  </a:cubicBezTo>
                  <a:lnTo>
                    <a:pt x="0" y="68383"/>
                  </a:lnTo>
                  <a:lnTo>
                    <a:pt x="48895" y="76441"/>
                  </a:lnTo>
                  <a:cubicBezTo>
                    <a:pt x="54755" y="77418"/>
                    <a:pt x="59348" y="82011"/>
                    <a:pt x="60325" y="87871"/>
                  </a:cubicBezTo>
                  <a:lnTo>
                    <a:pt x="68383" y="136766"/>
                  </a:lnTo>
                  <a:lnTo>
                    <a:pt x="76435" y="87871"/>
                  </a:lnTo>
                  <a:cubicBezTo>
                    <a:pt x="77412" y="82011"/>
                    <a:pt x="82004" y="77418"/>
                    <a:pt x="87865" y="76441"/>
                  </a:cubicBezTo>
                  <a:lnTo>
                    <a:pt x="136760" y="68383"/>
                  </a:lnTo>
                  <a:lnTo>
                    <a:pt x="87865" y="60325"/>
                  </a:lnTo>
                  <a:cubicBezTo>
                    <a:pt x="82003" y="59349"/>
                    <a:pt x="77410" y="54756"/>
                    <a:pt x="76435" y="48895"/>
                  </a:cubicBezTo>
                  <a:close/>
                </a:path>
              </a:pathLst>
            </a:custGeom>
            <a:solidFill>
              <a:srgbClr val="FFFFFF">
                <a:alpha val="498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1" name="Google Shape;281;p1"/>
            <p:cNvSpPr/>
            <p:nvPr/>
          </p:nvSpPr>
          <p:spPr>
            <a:xfrm>
              <a:off x="8543277" y="1143178"/>
              <a:ext cx="228600" cy="228600"/>
            </a:xfrm>
            <a:custGeom>
              <a:rect b="b" l="l" r="r" t="t"/>
              <a:pathLst>
                <a:path extrusionOk="0" h="228600" w="228600">
                  <a:moveTo>
                    <a:pt x="150267" y="103162"/>
                  </a:moveTo>
                  <a:cubicBezTo>
                    <a:pt x="140226" y="101509"/>
                    <a:pt x="132355" y="93639"/>
                    <a:pt x="130702" y="83598"/>
                  </a:cubicBezTo>
                  <a:lnTo>
                    <a:pt x="116936" y="0"/>
                  </a:lnTo>
                  <a:lnTo>
                    <a:pt x="103163" y="83598"/>
                  </a:lnTo>
                  <a:cubicBezTo>
                    <a:pt x="101515" y="93642"/>
                    <a:pt x="93642" y="101514"/>
                    <a:pt x="83598" y="103162"/>
                  </a:cubicBezTo>
                  <a:lnTo>
                    <a:pt x="0" y="116935"/>
                  </a:lnTo>
                  <a:lnTo>
                    <a:pt x="83598" y="130702"/>
                  </a:lnTo>
                  <a:cubicBezTo>
                    <a:pt x="93639" y="132355"/>
                    <a:pt x="101509" y="140225"/>
                    <a:pt x="103163" y="150266"/>
                  </a:cubicBezTo>
                  <a:lnTo>
                    <a:pt x="116936" y="233871"/>
                  </a:lnTo>
                  <a:lnTo>
                    <a:pt x="130702" y="150266"/>
                  </a:lnTo>
                  <a:cubicBezTo>
                    <a:pt x="132359" y="140227"/>
                    <a:pt x="140227" y="132359"/>
                    <a:pt x="150267" y="130702"/>
                  </a:cubicBezTo>
                  <a:lnTo>
                    <a:pt x="233865" y="116935"/>
                  </a:ln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2" name="Google Shape;282;p1"/>
            <p:cNvSpPr/>
            <p:nvPr/>
          </p:nvSpPr>
          <p:spPr>
            <a:xfrm>
              <a:off x="1383432" y="1663038"/>
              <a:ext cx="247650" cy="247650"/>
            </a:xfrm>
            <a:custGeom>
              <a:rect b="b" l="l" r="r" t="t"/>
              <a:pathLst>
                <a:path extrusionOk="0" h="247650" w="247650">
                  <a:moveTo>
                    <a:pt x="162376" y="141218"/>
                  </a:moveTo>
                  <a:lnTo>
                    <a:pt x="252711" y="126340"/>
                  </a:lnTo>
                  <a:lnTo>
                    <a:pt x="162376" y="111462"/>
                  </a:lnTo>
                  <a:cubicBezTo>
                    <a:pt x="151529" y="109669"/>
                    <a:pt x="143029" y="101169"/>
                    <a:pt x="141237" y="90322"/>
                  </a:cubicBezTo>
                  <a:lnTo>
                    <a:pt x="126359" y="0"/>
                  </a:lnTo>
                  <a:lnTo>
                    <a:pt x="111481" y="90335"/>
                  </a:lnTo>
                  <a:cubicBezTo>
                    <a:pt x="109688" y="101183"/>
                    <a:pt x="101184" y="109685"/>
                    <a:pt x="90335" y="111474"/>
                  </a:cubicBezTo>
                  <a:lnTo>
                    <a:pt x="0" y="126365"/>
                  </a:lnTo>
                  <a:lnTo>
                    <a:pt x="90335" y="141243"/>
                  </a:lnTo>
                  <a:cubicBezTo>
                    <a:pt x="101186" y="143034"/>
                    <a:pt x="109690" y="151538"/>
                    <a:pt x="111481" y="162389"/>
                  </a:cubicBezTo>
                  <a:lnTo>
                    <a:pt x="126359" y="252724"/>
                  </a:lnTo>
                  <a:lnTo>
                    <a:pt x="141237" y="162389"/>
                  </a:lnTo>
                  <a:cubicBezTo>
                    <a:pt x="143017" y="151530"/>
                    <a:pt x="151520" y="143014"/>
                    <a:pt x="162376" y="14121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3" name="Google Shape;283;p1"/>
            <p:cNvSpPr/>
            <p:nvPr/>
          </p:nvSpPr>
          <p:spPr>
            <a:xfrm>
              <a:off x="7048214" y="588632"/>
              <a:ext cx="120650" cy="120650"/>
            </a:xfrm>
            <a:custGeom>
              <a:rect b="b" l="l" r="r" t="t"/>
              <a:pathLst>
                <a:path extrusionOk="0" h="120650" w="120650">
                  <a:moveTo>
                    <a:pt x="54801" y="79820"/>
                  </a:moveTo>
                  <a:lnTo>
                    <a:pt x="62116" y="124225"/>
                  </a:lnTo>
                  <a:lnTo>
                    <a:pt x="69424" y="79820"/>
                  </a:lnTo>
                  <a:cubicBezTo>
                    <a:pt x="70305" y="74487"/>
                    <a:pt x="74486" y="70308"/>
                    <a:pt x="79819" y="69431"/>
                  </a:cubicBezTo>
                  <a:lnTo>
                    <a:pt x="124225" y="62116"/>
                  </a:lnTo>
                  <a:lnTo>
                    <a:pt x="79820" y="54801"/>
                  </a:lnTo>
                  <a:cubicBezTo>
                    <a:pt x="74486" y="53920"/>
                    <a:pt x="70305" y="49740"/>
                    <a:pt x="69425" y="44406"/>
                  </a:cubicBezTo>
                  <a:lnTo>
                    <a:pt x="62116" y="0"/>
                  </a:lnTo>
                  <a:lnTo>
                    <a:pt x="54801" y="44406"/>
                  </a:lnTo>
                  <a:cubicBezTo>
                    <a:pt x="53921" y="49740"/>
                    <a:pt x="49740" y="53920"/>
                    <a:pt x="44406" y="54801"/>
                  </a:cubicBezTo>
                  <a:lnTo>
                    <a:pt x="0" y="62116"/>
                  </a:lnTo>
                  <a:lnTo>
                    <a:pt x="44406" y="69431"/>
                  </a:lnTo>
                  <a:cubicBezTo>
                    <a:pt x="49739" y="70309"/>
                    <a:pt x="53920" y="74487"/>
                    <a:pt x="54801" y="79820"/>
                  </a:cubicBezTo>
                  <a:close/>
                </a:path>
              </a:pathLst>
            </a:custGeom>
            <a:solidFill>
              <a:srgbClr val="FFFFFF">
                <a:alpha val="498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4" name="Google Shape;284;p1"/>
            <p:cNvSpPr/>
            <p:nvPr/>
          </p:nvSpPr>
          <p:spPr>
            <a:xfrm>
              <a:off x="179953" y="416357"/>
              <a:ext cx="95250" cy="95250"/>
            </a:xfrm>
            <a:custGeom>
              <a:rect b="b" l="l" r="r" t="t"/>
              <a:pathLst>
                <a:path extrusionOk="0" h="95250" w="95250">
                  <a:moveTo>
                    <a:pt x="55308" y="35395"/>
                  </a:moveTo>
                  <a:lnTo>
                    <a:pt x="49479" y="0"/>
                  </a:lnTo>
                  <a:lnTo>
                    <a:pt x="43650" y="35395"/>
                  </a:lnTo>
                  <a:cubicBezTo>
                    <a:pt x="42952" y="39638"/>
                    <a:pt x="39635" y="42968"/>
                    <a:pt x="35395" y="43682"/>
                  </a:cubicBezTo>
                  <a:lnTo>
                    <a:pt x="0" y="49511"/>
                  </a:lnTo>
                  <a:lnTo>
                    <a:pt x="35395" y="55340"/>
                  </a:lnTo>
                  <a:cubicBezTo>
                    <a:pt x="39626" y="56048"/>
                    <a:pt x="42942" y="59364"/>
                    <a:pt x="43650" y="63595"/>
                  </a:cubicBezTo>
                  <a:lnTo>
                    <a:pt x="49479" y="98990"/>
                  </a:lnTo>
                  <a:lnTo>
                    <a:pt x="55308" y="63595"/>
                  </a:lnTo>
                  <a:cubicBezTo>
                    <a:pt x="56015" y="59363"/>
                    <a:pt x="59331" y="56047"/>
                    <a:pt x="63563" y="55340"/>
                  </a:cubicBezTo>
                  <a:lnTo>
                    <a:pt x="98958" y="49511"/>
                  </a:lnTo>
                  <a:lnTo>
                    <a:pt x="63563" y="43682"/>
                  </a:lnTo>
                  <a:cubicBezTo>
                    <a:pt x="59323" y="42970"/>
                    <a:pt x="56004" y="39639"/>
                    <a:pt x="55308" y="3539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5" name="Google Shape;285;p1"/>
            <p:cNvSpPr/>
            <p:nvPr/>
          </p:nvSpPr>
          <p:spPr>
            <a:xfrm>
              <a:off x="944385" y="847827"/>
              <a:ext cx="209550" cy="209550"/>
            </a:xfrm>
            <a:custGeom>
              <a:rect b="b" l="l" r="r" t="t"/>
              <a:pathLst>
                <a:path extrusionOk="0" h="209550" w="209550">
                  <a:moveTo>
                    <a:pt x="120421" y="77000"/>
                  </a:moveTo>
                  <a:lnTo>
                    <a:pt x="107721" y="0"/>
                  </a:lnTo>
                  <a:lnTo>
                    <a:pt x="95021" y="77000"/>
                  </a:lnTo>
                  <a:cubicBezTo>
                    <a:pt x="93498" y="86246"/>
                    <a:pt x="86252" y="93494"/>
                    <a:pt x="77006" y="95021"/>
                  </a:cubicBezTo>
                  <a:lnTo>
                    <a:pt x="0" y="107721"/>
                  </a:lnTo>
                  <a:lnTo>
                    <a:pt x="77006" y="120421"/>
                  </a:lnTo>
                  <a:cubicBezTo>
                    <a:pt x="86252" y="121948"/>
                    <a:pt x="93498" y="129196"/>
                    <a:pt x="95021" y="138443"/>
                  </a:cubicBezTo>
                  <a:lnTo>
                    <a:pt x="107721" y="215443"/>
                  </a:lnTo>
                  <a:lnTo>
                    <a:pt x="120421" y="138443"/>
                  </a:lnTo>
                  <a:cubicBezTo>
                    <a:pt x="121946" y="129194"/>
                    <a:pt x="129194" y="121946"/>
                    <a:pt x="138443" y="120421"/>
                  </a:cubicBezTo>
                  <a:lnTo>
                    <a:pt x="215443" y="107721"/>
                  </a:lnTo>
                  <a:lnTo>
                    <a:pt x="138443" y="95021"/>
                  </a:lnTo>
                  <a:cubicBezTo>
                    <a:pt x="129194" y="93497"/>
                    <a:pt x="121946" y="86248"/>
                    <a:pt x="120421" y="77000"/>
                  </a:cubicBezTo>
                  <a:close/>
                </a:path>
              </a:pathLst>
            </a:custGeom>
            <a:solidFill>
              <a:srgbClr val="FFFFFF">
                <a:alpha val="498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6" name="Google Shape;286;p1"/>
            <p:cNvSpPr/>
            <p:nvPr/>
          </p:nvSpPr>
          <p:spPr>
            <a:xfrm>
              <a:off x="7996053" y="4996942"/>
              <a:ext cx="215900" cy="215900"/>
            </a:xfrm>
            <a:custGeom>
              <a:rect b="b" l="l" r="r" t="t"/>
              <a:pathLst>
                <a:path extrusionOk="0" h="215900" w="215900">
                  <a:moveTo>
                    <a:pt x="122905" y="78613"/>
                  </a:moveTo>
                  <a:lnTo>
                    <a:pt x="109957" y="0"/>
                  </a:lnTo>
                  <a:lnTo>
                    <a:pt x="97022" y="78613"/>
                  </a:lnTo>
                  <a:cubicBezTo>
                    <a:pt x="95470" y="88066"/>
                    <a:pt x="88061" y="95476"/>
                    <a:pt x="78607" y="97028"/>
                  </a:cubicBezTo>
                  <a:lnTo>
                    <a:pt x="0" y="109976"/>
                  </a:lnTo>
                  <a:lnTo>
                    <a:pt x="78607" y="122924"/>
                  </a:lnTo>
                  <a:cubicBezTo>
                    <a:pt x="88059" y="124477"/>
                    <a:pt x="95468" y="131886"/>
                    <a:pt x="97022" y="141339"/>
                  </a:cubicBezTo>
                  <a:lnTo>
                    <a:pt x="109969" y="219951"/>
                  </a:lnTo>
                  <a:lnTo>
                    <a:pt x="122917" y="141338"/>
                  </a:lnTo>
                  <a:cubicBezTo>
                    <a:pt x="124469" y="131885"/>
                    <a:pt x="131879" y="124475"/>
                    <a:pt x="141332" y="122923"/>
                  </a:cubicBezTo>
                  <a:lnTo>
                    <a:pt x="219945" y="109976"/>
                  </a:lnTo>
                  <a:lnTo>
                    <a:pt x="141332" y="97028"/>
                  </a:lnTo>
                  <a:cubicBezTo>
                    <a:pt x="131873" y="95483"/>
                    <a:pt x="124457" y="88071"/>
                    <a:pt x="122905" y="78613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7" name="Google Shape;287;p1"/>
            <p:cNvSpPr/>
            <p:nvPr/>
          </p:nvSpPr>
          <p:spPr>
            <a:xfrm>
              <a:off x="7930852" y="5897010"/>
              <a:ext cx="95250" cy="95250"/>
            </a:xfrm>
            <a:custGeom>
              <a:rect b="b" l="l" r="r" t="t"/>
              <a:pathLst>
                <a:path extrusionOk="0" h="95250" w="95250">
                  <a:moveTo>
                    <a:pt x="53848" y="34442"/>
                  </a:moveTo>
                  <a:lnTo>
                    <a:pt x="48178" y="0"/>
                  </a:lnTo>
                  <a:lnTo>
                    <a:pt x="42501" y="34442"/>
                  </a:lnTo>
                  <a:cubicBezTo>
                    <a:pt x="41819" y="38577"/>
                    <a:pt x="38577" y="41818"/>
                    <a:pt x="34442" y="42500"/>
                  </a:cubicBezTo>
                  <a:lnTo>
                    <a:pt x="0" y="48177"/>
                  </a:lnTo>
                  <a:lnTo>
                    <a:pt x="34442" y="53848"/>
                  </a:lnTo>
                  <a:cubicBezTo>
                    <a:pt x="38578" y="54532"/>
                    <a:pt x="41819" y="57776"/>
                    <a:pt x="42501" y="61913"/>
                  </a:cubicBezTo>
                  <a:lnTo>
                    <a:pt x="48178" y="96355"/>
                  </a:lnTo>
                  <a:lnTo>
                    <a:pt x="53848" y="61913"/>
                  </a:lnTo>
                  <a:cubicBezTo>
                    <a:pt x="54532" y="57775"/>
                    <a:pt x="57775" y="54532"/>
                    <a:pt x="61913" y="53848"/>
                  </a:cubicBezTo>
                  <a:lnTo>
                    <a:pt x="96355" y="48177"/>
                  </a:lnTo>
                  <a:lnTo>
                    <a:pt x="61913" y="42501"/>
                  </a:lnTo>
                  <a:cubicBezTo>
                    <a:pt x="57776" y="41820"/>
                    <a:pt x="54532" y="38579"/>
                    <a:pt x="53848" y="34442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8" name="Google Shape;288;p1"/>
            <p:cNvSpPr/>
            <p:nvPr/>
          </p:nvSpPr>
          <p:spPr>
            <a:xfrm>
              <a:off x="886714" y="4969777"/>
              <a:ext cx="241300" cy="241300"/>
            </a:xfrm>
            <a:custGeom>
              <a:rect b="b" l="l" r="r" t="t"/>
              <a:pathLst>
                <a:path extrusionOk="0" h="241300" w="241300">
                  <a:moveTo>
                    <a:pt x="156039" y="107124"/>
                  </a:moveTo>
                  <a:cubicBezTo>
                    <a:pt x="145609" y="105408"/>
                    <a:pt x="137435" y="97234"/>
                    <a:pt x="135719" y="86804"/>
                  </a:cubicBezTo>
                  <a:lnTo>
                    <a:pt x="121418" y="0"/>
                  </a:lnTo>
                  <a:lnTo>
                    <a:pt x="107118" y="86804"/>
                  </a:lnTo>
                  <a:cubicBezTo>
                    <a:pt x="105402" y="97234"/>
                    <a:pt x="97227" y="105408"/>
                    <a:pt x="86798" y="107124"/>
                  </a:cubicBezTo>
                  <a:lnTo>
                    <a:pt x="0" y="121418"/>
                  </a:lnTo>
                  <a:lnTo>
                    <a:pt x="86798" y="135718"/>
                  </a:lnTo>
                  <a:cubicBezTo>
                    <a:pt x="97229" y="137432"/>
                    <a:pt x="105405" y="145607"/>
                    <a:pt x="107118" y="156039"/>
                  </a:cubicBezTo>
                  <a:lnTo>
                    <a:pt x="121418" y="242836"/>
                  </a:lnTo>
                  <a:lnTo>
                    <a:pt x="135719" y="156039"/>
                  </a:lnTo>
                  <a:cubicBezTo>
                    <a:pt x="137431" y="145607"/>
                    <a:pt x="145607" y="137432"/>
                    <a:pt x="156039" y="135718"/>
                  </a:cubicBezTo>
                  <a:lnTo>
                    <a:pt x="242837" y="1214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9" name="Google Shape;289;p1"/>
            <p:cNvSpPr/>
            <p:nvPr/>
          </p:nvSpPr>
          <p:spPr>
            <a:xfrm>
              <a:off x="7615936" y="6549999"/>
              <a:ext cx="190500" cy="190500"/>
            </a:xfrm>
            <a:custGeom>
              <a:rect b="b" l="l" r="r" t="t"/>
              <a:pathLst>
                <a:path extrusionOk="0" h="190500" w="190500">
                  <a:moveTo>
                    <a:pt x="106623" y="68199"/>
                  </a:moveTo>
                  <a:lnTo>
                    <a:pt x="95390" y="0"/>
                  </a:lnTo>
                  <a:lnTo>
                    <a:pt x="84156" y="68199"/>
                  </a:lnTo>
                  <a:cubicBezTo>
                    <a:pt x="82811" y="76391"/>
                    <a:pt x="76391" y="82811"/>
                    <a:pt x="68199" y="84156"/>
                  </a:cubicBezTo>
                  <a:lnTo>
                    <a:pt x="0" y="95390"/>
                  </a:lnTo>
                  <a:lnTo>
                    <a:pt x="68199" y="106623"/>
                  </a:lnTo>
                  <a:cubicBezTo>
                    <a:pt x="76390" y="107974"/>
                    <a:pt x="82809" y="114395"/>
                    <a:pt x="84156" y="122587"/>
                  </a:cubicBezTo>
                  <a:lnTo>
                    <a:pt x="95390" y="190786"/>
                  </a:lnTo>
                  <a:lnTo>
                    <a:pt x="106623" y="122587"/>
                  </a:lnTo>
                  <a:cubicBezTo>
                    <a:pt x="107974" y="114398"/>
                    <a:pt x="114391" y="107978"/>
                    <a:pt x="122580" y="106623"/>
                  </a:cubicBezTo>
                  <a:lnTo>
                    <a:pt x="190779" y="95390"/>
                  </a:lnTo>
                  <a:lnTo>
                    <a:pt x="122580" y="84157"/>
                  </a:lnTo>
                  <a:cubicBezTo>
                    <a:pt x="114391" y="82807"/>
                    <a:pt x="107973" y="76388"/>
                    <a:pt x="106623" y="682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0" name="Google Shape;290;p1"/>
            <p:cNvSpPr/>
            <p:nvPr/>
          </p:nvSpPr>
          <p:spPr>
            <a:xfrm>
              <a:off x="9712992" y="6264205"/>
              <a:ext cx="139700" cy="139700"/>
            </a:xfrm>
            <a:custGeom>
              <a:rect b="b" l="l" r="r" t="t"/>
              <a:pathLst>
                <a:path extrusionOk="0" h="139700" w="139700">
                  <a:moveTo>
                    <a:pt x="78207" y="50000"/>
                  </a:moveTo>
                  <a:lnTo>
                    <a:pt x="69952" y="0"/>
                  </a:lnTo>
                  <a:lnTo>
                    <a:pt x="61697" y="50000"/>
                  </a:lnTo>
                  <a:cubicBezTo>
                    <a:pt x="60706" y="56002"/>
                    <a:pt x="56002" y="60706"/>
                    <a:pt x="50000" y="61696"/>
                  </a:cubicBezTo>
                  <a:lnTo>
                    <a:pt x="0" y="69952"/>
                  </a:lnTo>
                  <a:lnTo>
                    <a:pt x="50000" y="78206"/>
                  </a:lnTo>
                  <a:cubicBezTo>
                    <a:pt x="56003" y="79195"/>
                    <a:pt x="60708" y="83900"/>
                    <a:pt x="61697" y="89903"/>
                  </a:cubicBezTo>
                  <a:lnTo>
                    <a:pt x="69952" y="139897"/>
                  </a:lnTo>
                  <a:lnTo>
                    <a:pt x="78207" y="89903"/>
                  </a:lnTo>
                  <a:cubicBezTo>
                    <a:pt x="79194" y="83899"/>
                    <a:pt x="83900" y="79193"/>
                    <a:pt x="89904" y="78206"/>
                  </a:cubicBezTo>
                  <a:lnTo>
                    <a:pt x="139897" y="69952"/>
                  </a:lnTo>
                  <a:lnTo>
                    <a:pt x="89903" y="61697"/>
                  </a:lnTo>
                  <a:cubicBezTo>
                    <a:pt x="83900" y="60708"/>
                    <a:pt x="79195" y="56003"/>
                    <a:pt x="78206" y="50000"/>
                  </a:cubicBezTo>
                  <a:close/>
                </a:path>
              </a:pathLst>
            </a:custGeom>
            <a:solidFill>
              <a:srgbClr val="FFFFFF">
                <a:alpha val="498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1" name="Google Shape;291;p1"/>
            <p:cNvSpPr/>
            <p:nvPr/>
          </p:nvSpPr>
          <p:spPr>
            <a:xfrm>
              <a:off x="2918981" y="761797"/>
              <a:ext cx="260350" cy="260350"/>
            </a:xfrm>
            <a:custGeom>
              <a:rect b="b" l="l" r="r" t="t"/>
              <a:pathLst>
                <a:path extrusionOk="0" h="260350" w="260350">
                  <a:moveTo>
                    <a:pt x="147656" y="94444"/>
                  </a:moveTo>
                  <a:lnTo>
                    <a:pt x="132105" y="0"/>
                  </a:lnTo>
                  <a:lnTo>
                    <a:pt x="116548" y="94444"/>
                  </a:lnTo>
                  <a:cubicBezTo>
                    <a:pt x="114679" y="105788"/>
                    <a:pt x="105788" y="114679"/>
                    <a:pt x="94444" y="116548"/>
                  </a:cubicBezTo>
                  <a:lnTo>
                    <a:pt x="0" y="132105"/>
                  </a:lnTo>
                  <a:lnTo>
                    <a:pt x="94443" y="147663"/>
                  </a:lnTo>
                  <a:cubicBezTo>
                    <a:pt x="105786" y="149531"/>
                    <a:pt x="114676" y="158419"/>
                    <a:pt x="116548" y="169761"/>
                  </a:cubicBezTo>
                  <a:lnTo>
                    <a:pt x="132105" y="264211"/>
                  </a:lnTo>
                  <a:lnTo>
                    <a:pt x="147656" y="169761"/>
                  </a:lnTo>
                  <a:cubicBezTo>
                    <a:pt x="149528" y="158419"/>
                    <a:pt x="158419" y="149531"/>
                    <a:pt x="169761" y="147663"/>
                  </a:cubicBezTo>
                  <a:lnTo>
                    <a:pt x="264204" y="132105"/>
                  </a:lnTo>
                  <a:lnTo>
                    <a:pt x="169761" y="116548"/>
                  </a:lnTo>
                  <a:cubicBezTo>
                    <a:pt x="158417" y="114679"/>
                    <a:pt x="149526" y="105788"/>
                    <a:pt x="147656" y="94444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2" name="Google Shape;292;p1"/>
            <p:cNvSpPr/>
            <p:nvPr/>
          </p:nvSpPr>
          <p:spPr>
            <a:xfrm>
              <a:off x="10723810" y="1571644"/>
              <a:ext cx="215900" cy="215900"/>
            </a:xfrm>
            <a:custGeom>
              <a:rect b="b" l="l" r="r" t="t"/>
              <a:pathLst>
                <a:path extrusionOk="0" h="215900" w="215900">
                  <a:moveTo>
                    <a:pt x="96387" y="140405"/>
                  </a:moveTo>
                  <a:lnTo>
                    <a:pt x="109252" y="218510"/>
                  </a:lnTo>
                  <a:lnTo>
                    <a:pt x="122124" y="140405"/>
                  </a:lnTo>
                  <a:cubicBezTo>
                    <a:pt x="123671" y="131023"/>
                    <a:pt x="131024" y="123670"/>
                    <a:pt x="140405" y="122123"/>
                  </a:cubicBezTo>
                  <a:lnTo>
                    <a:pt x="218510" y="109258"/>
                  </a:lnTo>
                  <a:lnTo>
                    <a:pt x="140405" y="96387"/>
                  </a:lnTo>
                  <a:cubicBezTo>
                    <a:pt x="131021" y="94845"/>
                    <a:pt x="123665" y="87490"/>
                    <a:pt x="122124" y="78105"/>
                  </a:cubicBezTo>
                  <a:lnTo>
                    <a:pt x="109252" y="0"/>
                  </a:lnTo>
                  <a:lnTo>
                    <a:pt x="96387" y="78105"/>
                  </a:lnTo>
                  <a:cubicBezTo>
                    <a:pt x="94840" y="87487"/>
                    <a:pt x="87487" y="94840"/>
                    <a:pt x="78105" y="96387"/>
                  </a:cubicBezTo>
                  <a:lnTo>
                    <a:pt x="0" y="109258"/>
                  </a:lnTo>
                  <a:lnTo>
                    <a:pt x="78105" y="122123"/>
                  </a:lnTo>
                  <a:cubicBezTo>
                    <a:pt x="87481" y="123681"/>
                    <a:pt x="94829" y="131029"/>
                    <a:pt x="96387" y="14040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3" name="Google Shape;293;p1"/>
            <p:cNvSpPr/>
            <p:nvPr/>
          </p:nvSpPr>
          <p:spPr>
            <a:xfrm>
              <a:off x="5794877" y="77438"/>
              <a:ext cx="241300" cy="241300"/>
            </a:xfrm>
            <a:custGeom>
              <a:rect b="b" l="l" r="r" t="t"/>
              <a:pathLst>
                <a:path extrusionOk="0" h="241300" w="241300">
                  <a:moveTo>
                    <a:pt x="107976" y="157251"/>
                  </a:moveTo>
                  <a:lnTo>
                    <a:pt x="109093" y="164027"/>
                  </a:lnTo>
                  <a:cubicBezTo>
                    <a:pt x="103824" y="168933"/>
                    <a:pt x="103529" y="177182"/>
                    <a:pt x="108436" y="182452"/>
                  </a:cubicBezTo>
                  <a:cubicBezTo>
                    <a:pt x="109616" y="183720"/>
                    <a:pt x="111038" y="184740"/>
                    <a:pt x="112617" y="185452"/>
                  </a:cubicBezTo>
                  <a:lnTo>
                    <a:pt x="122390" y="244748"/>
                  </a:lnTo>
                  <a:lnTo>
                    <a:pt x="136798" y="157251"/>
                  </a:lnTo>
                  <a:cubicBezTo>
                    <a:pt x="138531" y="146742"/>
                    <a:pt x="146768" y="138506"/>
                    <a:pt x="157277" y="136773"/>
                  </a:cubicBezTo>
                  <a:lnTo>
                    <a:pt x="244780" y="122358"/>
                  </a:lnTo>
                  <a:lnTo>
                    <a:pt x="157277" y="107982"/>
                  </a:lnTo>
                  <a:cubicBezTo>
                    <a:pt x="146768" y="106249"/>
                    <a:pt x="138531" y="98012"/>
                    <a:pt x="136798" y="87503"/>
                  </a:cubicBezTo>
                  <a:lnTo>
                    <a:pt x="122390" y="0"/>
                  </a:lnTo>
                  <a:lnTo>
                    <a:pt x="107976" y="87503"/>
                  </a:lnTo>
                  <a:cubicBezTo>
                    <a:pt x="106243" y="98012"/>
                    <a:pt x="98006" y="106249"/>
                    <a:pt x="87497" y="107982"/>
                  </a:cubicBezTo>
                  <a:lnTo>
                    <a:pt x="0" y="122390"/>
                  </a:lnTo>
                  <a:lnTo>
                    <a:pt x="87497" y="136804"/>
                  </a:lnTo>
                  <a:cubicBezTo>
                    <a:pt x="97996" y="138533"/>
                    <a:pt x="106230" y="146755"/>
                    <a:pt x="107975" y="157251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4" name="Google Shape;294;p1"/>
            <p:cNvSpPr/>
            <p:nvPr/>
          </p:nvSpPr>
          <p:spPr>
            <a:xfrm>
              <a:off x="2441448" y="3763378"/>
              <a:ext cx="260350" cy="260350"/>
            </a:xfrm>
            <a:custGeom>
              <a:rect b="b" l="l" r="r" t="t"/>
              <a:pathLst>
                <a:path extrusionOk="0" h="260350" w="260350">
                  <a:moveTo>
                    <a:pt x="146552" y="93757"/>
                  </a:moveTo>
                  <a:lnTo>
                    <a:pt x="131115" y="0"/>
                  </a:lnTo>
                  <a:lnTo>
                    <a:pt x="115697" y="93757"/>
                  </a:lnTo>
                  <a:cubicBezTo>
                    <a:pt x="113842" y="105019"/>
                    <a:pt x="105014" y="113845"/>
                    <a:pt x="93751" y="115697"/>
                  </a:cubicBezTo>
                  <a:lnTo>
                    <a:pt x="0" y="131140"/>
                  </a:lnTo>
                  <a:lnTo>
                    <a:pt x="93751" y="146583"/>
                  </a:lnTo>
                  <a:cubicBezTo>
                    <a:pt x="105019" y="148438"/>
                    <a:pt x="113849" y="157273"/>
                    <a:pt x="115697" y="168542"/>
                  </a:cubicBezTo>
                  <a:lnTo>
                    <a:pt x="131140" y="262293"/>
                  </a:lnTo>
                  <a:lnTo>
                    <a:pt x="146577" y="168542"/>
                  </a:lnTo>
                  <a:cubicBezTo>
                    <a:pt x="148434" y="157281"/>
                    <a:pt x="157261" y="148456"/>
                    <a:pt x="168522" y="146602"/>
                  </a:cubicBezTo>
                  <a:lnTo>
                    <a:pt x="262274" y="131159"/>
                  </a:lnTo>
                  <a:lnTo>
                    <a:pt x="168523" y="115716"/>
                  </a:lnTo>
                  <a:cubicBezTo>
                    <a:pt x="157246" y="113869"/>
                    <a:pt x="148405" y="105033"/>
                    <a:pt x="146552" y="93757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5" name="Google Shape;295;p1"/>
            <p:cNvSpPr/>
            <p:nvPr/>
          </p:nvSpPr>
          <p:spPr>
            <a:xfrm>
              <a:off x="884460" y="1888922"/>
              <a:ext cx="114300" cy="114300"/>
            </a:xfrm>
            <a:custGeom>
              <a:rect b="b" l="l" r="r" t="t"/>
              <a:pathLst>
                <a:path extrusionOk="0" h="114300" w="114300">
                  <a:moveTo>
                    <a:pt x="40970" y="64046"/>
                  </a:moveTo>
                  <a:cubicBezTo>
                    <a:pt x="45890" y="64857"/>
                    <a:pt x="49745" y="68714"/>
                    <a:pt x="50552" y="73635"/>
                  </a:cubicBezTo>
                  <a:lnTo>
                    <a:pt x="57302" y="114599"/>
                  </a:lnTo>
                  <a:lnTo>
                    <a:pt x="64052" y="73635"/>
                  </a:lnTo>
                  <a:cubicBezTo>
                    <a:pt x="64856" y="68713"/>
                    <a:pt x="68713" y="64853"/>
                    <a:pt x="73635" y="64046"/>
                  </a:cubicBezTo>
                  <a:lnTo>
                    <a:pt x="114598" y="57296"/>
                  </a:lnTo>
                  <a:lnTo>
                    <a:pt x="73635" y="50552"/>
                  </a:lnTo>
                  <a:cubicBezTo>
                    <a:pt x="68715" y="49741"/>
                    <a:pt x="64860" y="45884"/>
                    <a:pt x="64052" y="40964"/>
                  </a:cubicBezTo>
                  <a:lnTo>
                    <a:pt x="57302" y="0"/>
                  </a:lnTo>
                  <a:lnTo>
                    <a:pt x="50552" y="40964"/>
                  </a:lnTo>
                  <a:cubicBezTo>
                    <a:pt x="49743" y="45883"/>
                    <a:pt x="45889" y="49740"/>
                    <a:pt x="40970" y="50553"/>
                  </a:cubicBezTo>
                  <a:lnTo>
                    <a:pt x="0" y="57296"/>
                  </a:ln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6" name="Google Shape;296;p1"/>
            <p:cNvSpPr/>
            <p:nvPr/>
          </p:nvSpPr>
          <p:spPr>
            <a:xfrm>
              <a:off x="6575381" y="6582473"/>
              <a:ext cx="88900" cy="88900"/>
            </a:xfrm>
            <a:custGeom>
              <a:rect b="b" l="l" r="r" t="t"/>
              <a:pathLst>
                <a:path extrusionOk="0" h="88900" w="88900">
                  <a:moveTo>
                    <a:pt x="52749" y="33737"/>
                  </a:moveTo>
                  <a:lnTo>
                    <a:pt x="47193" y="0"/>
                  </a:lnTo>
                  <a:lnTo>
                    <a:pt x="41630" y="33737"/>
                  </a:lnTo>
                  <a:cubicBezTo>
                    <a:pt x="40963" y="37790"/>
                    <a:pt x="37789" y="40967"/>
                    <a:pt x="33737" y="41637"/>
                  </a:cubicBezTo>
                  <a:lnTo>
                    <a:pt x="0" y="47193"/>
                  </a:lnTo>
                  <a:lnTo>
                    <a:pt x="33737" y="52749"/>
                  </a:lnTo>
                  <a:cubicBezTo>
                    <a:pt x="37788" y="53416"/>
                    <a:pt x="40963" y="56592"/>
                    <a:pt x="41631" y="60643"/>
                  </a:cubicBezTo>
                  <a:lnTo>
                    <a:pt x="47193" y="94380"/>
                  </a:lnTo>
                  <a:lnTo>
                    <a:pt x="52749" y="60643"/>
                  </a:lnTo>
                  <a:cubicBezTo>
                    <a:pt x="53416" y="56592"/>
                    <a:pt x="56592" y="53417"/>
                    <a:pt x="60643" y="52749"/>
                  </a:cubicBezTo>
                  <a:lnTo>
                    <a:pt x="94380" y="47193"/>
                  </a:lnTo>
                  <a:lnTo>
                    <a:pt x="60642" y="41637"/>
                  </a:lnTo>
                  <a:cubicBezTo>
                    <a:pt x="56590" y="40967"/>
                    <a:pt x="53415" y="37790"/>
                    <a:pt x="52749" y="33737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7" name="Google Shape;297;p1"/>
            <p:cNvSpPr/>
            <p:nvPr/>
          </p:nvSpPr>
          <p:spPr>
            <a:xfrm>
              <a:off x="9636201" y="3700926"/>
              <a:ext cx="139700" cy="139700"/>
            </a:xfrm>
            <a:custGeom>
              <a:rect b="b" l="l" r="r" t="t"/>
              <a:pathLst>
                <a:path extrusionOk="0" h="139700" w="139700">
                  <a:moveTo>
                    <a:pt x="92634" y="80575"/>
                  </a:moveTo>
                  <a:lnTo>
                    <a:pt x="144164" y="72085"/>
                  </a:lnTo>
                  <a:lnTo>
                    <a:pt x="92634" y="63602"/>
                  </a:lnTo>
                  <a:cubicBezTo>
                    <a:pt x="86444" y="62579"/>
                    <a:pt x="81592" y="57727"/>
                    <a:pt x="80569" y="51536"/>
                  </a:cubicBezTo>
                  <a:lnTo>
                    <a:pt x="72086" y="0"/>
                  </a:lnTo>
                  <a:lnTo>
                    <a:pt x="63595" y="51537"/>
                  </a:lnTo>
                  <a:cubicBezTo>
                    <a:pt x="62585" y="57734"/>
                    <a:pt x="57727" y="62592"/>
                    <a:pt x="51530" y="63602"/>
                  </a:cubicBezTo>
                  <a:lnTo>
                    <a:pt x="0" y="72085"/>
                  </a:lnTo>
                  <a:lnTo>
                    <a:pt x="51530" y="80575"/>
                  </a:lnTo>
                  <a:cubicBezTo>
                    <a:pt x="57727" y="81585"/>
                    <a:pt x="62585" y="86443"/>
                    <a:pt x="63595" y="92640"/>
                  </a:cubicBezTo>
                  <a:lnTo>
                    <a:pt x="72086" y="144170"/>
                  </a:lnTo>
                  <a:lnTo>
                    <a:pt x="80569" y="92640"/>
                  </a:lnTo>
                  <a:cubicBezTo>
                    <a:pt x="81592" y="86450"/>
                    <a:pt x="86444" y="81598"/>
                    <a:pt x="92634" y="80575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98" name="Google Shape;298;p1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buNone/>
              <a:defRPr sz="1300">
                <a:solidFill>
                  <a:srgbClr val="FFFFFF"/>
                </a:solidFill>
                <a:latin typeface="Megrim"/>
                <a:ea typeface="Megrim"/>
                <a:cs typeface="Megrim"/>
                <a:sym typeface="Megrim"/>
              </a:defRPr>
            </a:lvl1pPr>
            <a:lvl2pPr lvl="1" algn="ctr">
              <a:buNone/>
              <a:defRPr sz="1300">
                <a:solidFill>
                  <a:srgbClr val="FFFFFF"/>
                </a:solidFill>
                <a:latin typeface="Megrim"/>
                <a:ea typeface="Megrim"/>
                <a:cs typeface="Megrim"/>
                <a:sym typeface="Megrim"/>
              </a:defRPr>
            </a:lvl2pPr>
            <a:lvl3pPr lvl="2" algn="ctr">
              <a:buNone/>
              <a:defRPr sz="1300">
                <a:solidFill>
                  <a:srgbClr val="FFFFFF"/>
                </a:solidFill>
                <a:latin typeface="Megrim"/>
                <a:ea typeface="Megrim"/>
                <a:cs typeface="Megrim"/>
                <a:sym typeface="Megrim"/>
              </a:defRPr>
            </a:lvl3pPr>
            <a:lvl4pPr lvl="3" algn="ctr">
              <a:buNone/>
              <a:defRPr sz="1300">
                <a:solidFill>
                  <a:srgbClr val="FFFFFF"/>
                </a:solidFill>
                <a:latin typeface="Megrim"/>
                <a:ea typeface="Megrim"/>
                <a:cs typeface="Megrim"/>
                <a:sym typeface="Megrim"/>
              </a:defRPr>
            </a:lvl4pPr>
            <a:lvl5pPr lvl="4" algn="ctr">
              <a:buNone/>
              <a:defRPr sz="1300">
                <a:solidFill>
                  <a:srgbClr val="FFFFFF"/>
                </a:solidFill>
                <a:latin typeface="Megrim"/>
                <a:ea typeface="Megrim"/>
                <a:cs typeface="Megrim"/>
                <a:sym typeface="Megrim"/>
              </a:defRPr>
            </a:lvl5pPr>
            <a:lvl6pPr lvl="5" algn="ctr">
              <a:buNone/>
              <a:defRPr sz="1300">
                <a:solidFill>
                  <a:srgbClr val="FFFFFF"/>
                </a:solidFill>
                <a:latin typeface="Megrim"/>
                <a:ea typeface="Megrim"/>
                <a:cs typeface="Megrim"/>
                <a:sym typeface="Megrim"/>
              </a:defRPr>
            </a:lvl6pPr>
            <a:lvl7pPr lvl="6" algn="ctr">
              <a:buNone/>
              <a:defRPr sz="1300">
                <a:solidFill>
                  <a:srgbClr val="FFFFFF"/>
                </a:solidFill>
                <a:latin typeface="Megrim"/>
                <a:ea typeface="Megrim"/>
                <a:cs typeface="Megrim"/>
                <a:sym typeface="Megrim"/>
              </a:defRPr>
            </a:lvl7pPr>
            <a:lvl8pPr lvl="7" algn="ctr">
              <a:buNone/>
              <a:defRPr sz="1300">
                <a:solidFill>
                  <a:srgbClr val="FFFFFF"/>
                </a:solidFill>
                <a:latin typeface="Megrim"/>
                <a:ea typeface="Megrim"/>
                <a:cs typeface="Megrim"/>
                <a:sym typeface="Megrim"/>
              </a:defRPr>
            </a:lvl8pPr>
            <a:lvl9pPr lvl="8" algn="ctr">
              <a:buNone/>
              <a:defRPr sz="1300">
                <a:solidFill>
                  <a:srgbClr val="FFFFFF"/>
                </a:solidFill>
                <a:latin typeface="Megrim"/>
                <a:ea typeface="Megrim"/>
                <a:cs typeface="Megrim"/>
                <a:sym typeface="Megrim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99" name="Google Shape;299;p1"/>
          <p:cNvSpPr txBox="1"/>
          <p:nvPr>
            <p:ph type="title"/>
          </p:nvPr>
        </p:nvSpPr>
        <p:spPr>
          <a:xfrm>
            <a:off x="1315475" y="858500"/>
            <a:ext cx="6513000" cy="620400"/>
          </a:xfrm>
          <a:prstGeom prst="rect">
            <a:avLst/>
          </a:prstGeom>
          <a:noFill/>
          <a:ln>
            <a:noFill/>
          </a:ln>
          <a:effectLst>
            <a:outerShdw blurRad="42863" rotWithShape="0" algn="bl" dir="5400000" dist="9525">
              <a:srgbClr val="20124D">
                <a:alpha val="80000"/>
              </a:srgbClr>
            </a:outerShdw>
          </a:effectLst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Megrim"/>
              <a:buNone/>
              <a:defRPr b="1" sz="3200">
                <a:solidFill>
                  <a:srgbClr val="FFFFFF"/>
                </a:solidFill>
                <a:latin typeface="Megrim"/>
                <a:ea typeface="Megrim"/>
                <a:cs typeface="Megrim"/>
                <a:sym typeface="Megrim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Megrim"/>
              <a:buNone/>
              <a:defRPr b="1" sz="3200">
                <a:solidFill>
                  <a:srgbClr val="FFFFFF"/>
                </a:solidFill>
                <a:latin typeface="Megrim"/>
                <a:ea typeface="Megrim"/>
                <a:cs typeface="Megrim"/>
                <a:sym typeface="Megrim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Megrim"/>
              <a:buNone/>
              <a:defRPr b="1" sz="3200">
                <a:solidFill>
                  <a:srgbClr val="FFFFFF"/>
                </a:solidFill>
                <a:latin typeface="Megrim"/>
                <a:ea typeface="Megrim"/>
                <a:cs typeface="Megrim"/>
                <a:sym typeface="Megrim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Megrim"/>
              <a:buNone/>
              <a:defRPr b="1" sz="3200">
                <a:solidFill>
                  <a:srgbClr val="FFFFFF"/>
                </a:solidFill>
                <a:latin typeface="Megrim"/>
                <a:ea typeface="Megrim"/>
                <a:cs typeface="Megrim"/>
                <a:sym typeface="Megrim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Megrim"/>
              <a:buNone/>
              <a:defRPr b="1" sz="3200">
                <a:solidFill>
                  <a:srgbClr val="FFFFFF"/>
                </a:solidFill>
                <a:latin typeface="Megrim"/>
                <a:ea typeface="Megrim"/>
                <a:cs typeface="Megrim"/>
                <a:sym typeface="Megrim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Megrim"/>
              <a:buNone/>
              <a:defRPr b="1" sz="3200">
                <a:solidFill>
                  <a:srgbClr val="FFFFFF"/>
                </a:solidFill>
                <a:latin typeface="Megrim"/>
                <a:ea typeface="Megrim"/>
                <a:cs typeface="Megrim"/>
                <a:sym typeface="Megrim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Megrim"/>
              <a:buNone/>
              <a:defRPr b="1" sz="3200">
                <a:solidFill>
                  <a:srgbClr val="FFFFFF"/>
                </a:solidFill>
                <a:latin typeface="Megrim"/>
                <a:ea typeface="Megrim"/>
                <a:cs typeface="Megrim"/>
                <a:sym typeface="Megrim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Megrim"/>
              <a:buNone/>
              <a:defRPr b="1" sz="3200">
                <a:solidFill>
                  <a:srgbClr val="FFFFFF"/>
                </a:solidFill>
                <a:latin typeface="Megrim"/>
                <a:ea typeface="Megrim"/>
                <a:cs typeface="Megrim"/>
                <a:sym typeface="Megrim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Megrim"/>
              <a:buNone/>
              <a:defRPr b="1" sz="3200">
                <a:solidFill>
                  <a:srgbClr val="FFFFFF"/>
                </a:solidFill>
                <a:latin typeface="Megrim"/>
                <a:ea typeface="Megrim"/>
                <a:cs typeface="Megrim"/>
                <a:sym typeface="Megrim"/>
              </a:defRPr>
            </a:lvl9pPr>
          </a:lstStyle>
          <a:p/>
        </p:txBody>
      </p:sp>
      <p:sp>
        <p:nvSpPr>
          <p:cNvPr id="300" name="Google Shape;300;p1"/>
          <p:cNvSpPr txBox="1"/>
          <p:nvPr>
            <p:ph idx="1" type="body"/>
          </p:nvPr>
        </p:nvSpPr>
        <p:spPr>
          <a:xfrm>
            <a:off x="1315475" y="1577785"/>
            <a:ext cx="6513000" cy="2695500"/>
          </a:xfrm>
          <a:prstGeom prst="rect">
            <a:avLst/>
          </a:prstGeom>
          <a:noFill/>
          <a:ln>
            <a:noFill/>
          </a:ln>
          <a:effectLst>
            <a:outerShdw blurRad="42863" rotWithShape="0" algn="bl" dir="5400000" dist="9525">
              <a:srgbClr val="20124D">
                <a:alpha val="80000"/>
              </a:srgbClr>
            </a:outerShdw>
          </a:effectLst>
        </p:spPr>
        <p:txBody>
          <a:bodyPr anchorCtr="0" anchor="t" bIns="0" lIns="0" spcFirstLastPara="1" rIns="0" wrap="square" tIns="0">
            <a:noAutofit/>
          </a:bodyPr>
          <a:lstStyle>
            <a:lvl1pPr indent="-381000" lvl="0" marL="457200"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bel"/>
              <a:buChar char="⋆"/>
              <a:defRPr sz="2400">
                <a:solidFill>
                  <a:srgbClr val="FFFFFF"/>
                </a:solidFill>
                <a:latin typeface="Abel"/>
                <a:ea typeface="Abel"/>
                <a:cs typeface="Abel"/>
                <a:sym typeface="Abel"/>
              </a:defRPr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bel"/>
              <a:buChar char="⋆"/>
              <a:defRPr sz="2400">
                <a:solidFill>
                  <a:srgbClr val="FFFFFF"/>
                </a:solidFill>
                <a:latin typeface="Abel"/>
                <a:ea typeface="Abel"/>
                <a:cs typeface="Abel"/>
                <a:sym typeface="Abel"/>
              </a:defRPr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bel"/>
              <a:buChar char="⋆"/>
              <a:defRPr sz="2400">
                <a:solidFill>
                  <a:srgbClr val="FFFFFF"/>
                </a:solidFill>
                <a:latin typeface="Abel"/>
                <a:ea typeface="Abel"/>
                <a:cs typeface="Abel"/>
                <a:sym typeface="Abel"/>
              </a:defRPr>
            </a:lvl3pPr>
            <a:lvl4pPr indent="-381000" lvl="3" marL="18288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bel"/>
              <a:buChar char="⋆"/>
              <a:defRPr sz="2400">
                <a:solidFill>
                  <a:srgbClr val="FFFFFF"/>
                </a:solidFill>
                <a:latin typeface="Abel"/>
                <a:ea typeface="Abel"/>
                <a:cs typeface="Abel"/>
                <a:sym typeface="Abel"/>
              </a:defRPr>
            </a:lvl4pPr>
            <a:lvl5pPr indent="-381000" lvl="4" marL="22860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bel"/>
              <a:buChar char="⋆"/>
              <a:defRPr sz="2400">
                <a:solidFill>
                  <a:srgbClr val="FFFFFF"/>
                </a:solidFill>
                <a:latin typeface="Abel"/>
                <a:ea typeface="Abel"/>
                <a:cs typeface="Abel"/>
                <a:sym typeface="Abel"/>
              </a:defRPr>
            </a:lvl5pPr>
            <a:lvl6pPr indent="-381000" lvl="5" marL="27432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bel"/>
              <a:buChar char="⋆"/>
              <a:defRPr sz="2400">
                <a:solidFill>
                  <a:srgbClr val="FFFFFF"/>
                </a:solidFill>
                <a:latin typeface="Abel"/>
                <a:ea typeface="Abel"/>
                <a:cs typeface="Abel"/>
                <a:sym typeface="Abel"/>
              </a:defRPr>
            </a:lvl6pPr>
            <a:lvl7pPr indent="-381000" lvl="6" marL="32004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bel"/>
              <a:buChar char="⋆"/>
              <a:defRPr sz="2400">
                <a:solidFill>
                  <a:srgbClr val="FFFFFF"/>
                </a:solidFill>
                <a:latin typeface="Abel"/>
                <a:ea typeface="Abel"/>
                <a:cs typeface="Abel"/>
                <a:sym typeface="Abel"/>
              </a:defRPr>
            </a:lvl7pPr>
            <a:lvl8pPr indent="-381000" lvl="7" marL="36576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bel"/>
              <a:buChar char="⋆"/>
              <a:defRPr sz="2400">
                <a:solidFill>
                  <a:srgbClr val="FFFFFF"/>
                </a:solidFill>
                <a:latin typeface="Abel"/>
                <a:ea typeface="Abel"/>
                <a:cs typeface="Abel"/>
                <a:sym typeface="Abel"/>
              </a:defRPr>
            </a:lvl8pPr>
            <a:lvl9pPr indent="-381000" lvl="8" marL="41148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bel"/>
              <a:buChar char="⋆"/>
              <a:defRPr sz="2400">
                <a:solidFill>
                  <a:srgbClr val="FFFFFF"/>
                </a:solidFill>
                <a:latin typeface="Abel"/>
                <a:ea typeface="Abel"/>
                <a:cs typeface="Abel"/>
                <a:sym typeface="Abel"/>
              </a:defRPr>
            </a:lvl9pPr>
          </a:lstStyle>
          <a:p/>
        </p:txBody>
      </p:sp>
      <p:grpSp>
        <p:nvGrpSpPr>
          <p:cNvPr id="301" name="Google Shape;301;p1"/>
          <p:cNvGrpSpPr/>
          <p:nvPr/>
        </p:nvGrpSpPr>
        <p:grpSpPr>
          <a:xfrm>
            <a:off x="0" y="0"/>
            <a:ext cx="9144266" cy="5143442"/>
            <a:chOff x="0" y="0"/>
            <a:chExt cx="12190730" cy="6857009"/>
          </a:xfrm>
        </p:grpSpPr>
        <p:sp>
          <p:nvSpPr>
            <p:cNvPr id="302" name="Google Shape;302;p1"/>
            <p:cNvSpPr/>
            <p:nvPr/>
          </p:nvSpPr>
          <p:spPr>
            <a:xfrm>
              <a:off x="0" y="2615209"/>
              <a:ext cx="6197600" cy="4241800"/>
            </a:xfrm>
            <a:custGeom>
              <a:rect b="b" l="l" r="r" t="t"/>
              <a:pathLst>
                <a:path extrusionOk="0" h="4241800" w="6197600">
                  <a:moveTo>
                    <a:pt x="5045075" y="2258416"/>
                  </a:moveTo>
                  <a:cubicBezTo>
                    <a:pt x="4105275" y="2296516"/>
                    <a:pt x="3984625" y="3636366"/>
                    <a:pt x="3152775" y="3490316"/>
                  </a:cubicBezTo>
                  <a:cubicBezTo>
                    <a:pt x="2320925" y="3344266"/>
                    <a:pt x="2047875" y="2410816"/>
                    <a:pt x="1774825" y="1255116"/>
                  </a:cubicBezTo>
                  <a:cubicBezTo>
                    <a:pt x="1621276" y="605219"/>
                    <a:pt x="827164" y="81832"/>
                    <a:pt x="0" y="0"/>
                  </a:cubicBezTo>
                  <a:lnTo>
                    <a:pt x="0" y="4242791"/>
                  </a:lnTo>
                  <a:lnTo>
                    <a:pt x="6203709" y="4242791"/>
                  </a:lnTo>
                  <a:cubicBezTo>
                    <a:pt x="5566652" y="3594970"/>
                    <a:pt x="5801284" y="2227758"/>
                    <a:pt x="5045075" y="2258416"/>
                  </a:cubicBezTo>
                  <a:close/>
                </a:path>
              </a:pathLst>
            </a:custGeom>
            <a:solidFill>
              <a:srgbClr val="FFFFFF">
                <a:alpha val="471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3" name="Google Shape;303;p1"/>
            <p:cNvSpPr/>
            <p:nvPr/>
          </p:nvSpPr>
          <p:spPr>
            <a:xfrm>
              <a:off x="7567930" y="0"/>
              <a:ext cx="4622800" cy="3581400"/>
            </a:xfrm>
            <a:custGeom>
              <a:rect b="b" l="l" r="r" t="t"/>
              <a:pathLst>
                <a:path extrusionOk="0" h="3581400" w="4622800">
                  <a:moveTo>
                    <a:pt x="4624070" y="2892038"/>
                  </a:moveTo>
                  <a:cubicBezTo>
                    <a:pt x="4432192" y="2552948"/>
                    <a:pt x="4272198" y="2196592"/>
                    <a:pt x="4240987" y="1911071"/>
                  </a:cubicBezTo>
                  <a:cubicBezTo>
                    <a:pt x="4154417" y="1118940"/>
                    <a:pt x="4076522" y="430695"/>
                    <a:pt x="3111226" y="491293"/>
                  </a:cubicBezTo>
                  <a:cubicBezTo>
                    <a:pt x="2270620" y="544068"/>
                    <a:pt x="1151039" y="550850"/>
                    <a:pt x="815816" y="0"/>
                  </a:cubicBezTo>
                  <a:lnTo>
                    <a:pt x="0" y="0"/>
                  </a:lnTo>
                  <a:cubicBezTo>
                    <a:pt x="264445" y="110490"/>
                    <a:pt x="575462" y="303663"/>
                    <a:pt x="630955" y="612496"/>
                  </a:cubicBezTo>
                  <a:cubicBezTo>
                    <a:pt x="730510" y="1166552"/>
                    <a:pt x="665581" y="2361248"/>
                    <a:pt x="2081028" y="2521401"/>
                  </a:cubicBezTo>
                  <a:cubicBezTo>
                    <a:pt x="3228880" y="2651284"/>
                    <a:pt x="4282764" y="2872277"/>
                    <a:pt x="4624070" y="3581400"/>
                  </a:cubicBezTo>
                  <a:close/>
                </a:path>
              </a:pathLst>
            </a:custGeom>
            <a:solidFill>
              <a:srgbClr val="FFFFFF">
                <a:alpha val="471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4" name="Google Shape;304;p1"/>
            <p:cNvSpPr/>
            <p:nvPr/>
          </p:nvSpPr>
          <p:spPr>
            <a:xfrm>
              <a:off x="0" y="4017702"/>
              <a:ext cx="2660650" cy="2838450"/>
            </a:xfrm>
            <a:custGeom>
              <a:rect b="b" l="l" r="r" t="t"/>
              <a:pathLst>
                <a:path extrusionOk="0" h="2838450" w="2660650">
                  <a:moveTo>
                    <a:pt x="1070807" y="1725181"/>
                  </a:moveTo>
                  <a:cubicBezTo>
                    <a:pt x="561251" y="1573790"/>
                    <a:pt x="679412" y="1053154"/>
                    <a:pt x="550177" y="502984"/>
                  </a:cubicBezTo>
                  <a:cubicBezTo>
                    <a:pt x="479692" y="202832"/>
                    <a:pt x="246513" y="28004"/>
                    <a:pt x="0" y="0"/>
                  </a:cubicBezTo>
                  <a:lnTo>
                    <a:pt x="0" y="2265401"/>
                  </a:lnTo>
                  <a:cubicBezTo>
                    <a:pt x="332791" y="2759882"/>
                    <a:pt x="1498175" y="2376310"/>
                    <a:pt x="1990223" y="2393512"/>
                  </a:cubicBezTo>
                  <a:cubicBezTo>
                    <a:pt x="2331422" y="2405444"/>
                    <a:pt x="2362714" y="2660968"/>
                    <a:pt x="2342147" y="2840298"/>
                  </a:cubicBezTo>
                  <a:lnTo>
                    <a:pt x="2624900" y="2840298"/>
                  </a:lnTo>
                  <a:cubicBezTo>
                    <a:pt x="2894965" y="1347597"/>
                    <a:pt x="1562227" y="1871180"/>
                    <a:pt x="1070807" y="1725181"/>
                  </a:cubicBezTo>
                  <a:close/>
                </a:path>
              </a:pathLst>
            </a:custGeom>
            <a:solidFill>
              <a:srgbClr val="FFFFFF">
                <a:alpha val="471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5" name="Google Shape;305;p1"/>
            <p:cNvSpPr/>
            <p:nvPr/>
          </p:nvSpPr>
          <p:spPr>
            <a:xfrm>
              <a:off x="6719812" y="0"/>
              <a:ext cx="5467350" cy="3562350"/>
            </a:xfrm>
            <a:custGeom>
              <a:rect b="b" l="l" r="r" t="t"/>
              <a:pathLst>
                <a:path extrusionOk="0" h="3562350" w="5467350">
                  <a:moveTo>
                    <a:pt x="1516139" y="1511300"/>
                  </a:moveTo>
                  <a:cubicBezTo>
                    <a:pt x="2576589" y="1365250"/>
                    <a:pt x="4202189" y="69850"/>
                    <a:pt x="3967239" y="1257300"/>
                  </a:cubicBezTo>
                  <a:cubicBezTo>
                    <a:pt x="3738163" y="2415058"/>
                    <a:pt x="3545370" y="4109981"/>
                    <a:pt x="5472189" y="3393599"/>
                  </a:cubicBezTo>
                  <a:lnTo>
                    <a:pt x="5472189" y="0"/>
                  </a:lnTo>
                  <a:lnTo>
                    <a:pt x="0" y="0"/>
                  </a:lnTo>
                  <a:cubicBezTo>
                    <a:pt x="448704" y="1107719"/>
                    <a:pt x="658374" y="1629410"/>
                    <a:pt x="1516139" y="1511300"/>
                  </a:cubicBezTo>
                  <a:close/>
                </a:path>
              </a:pathLst>
            </a:custGeom>
            <a:solidFill>
              <a:srgbClr val="FFFFFF">
                <a:alpha val="471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slide" Target="/ppt/slides/slide25.xml"/><Relationship Id="rId4" Type="http://schemas.openxmlformats.org/officeDocument/2006/relationships/hyperlink" Target="http://www.slidescarnival.com/help-use-presentation-template" TargetMode="External"/><Relationship Id="rId5" Type="http://schemas.openxmlformats.org/officeDocument/2006/relationships/hyperlink" Target="http://www.slidescarnival.com/copyright-and-legal-information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4.xml"/><Relationship Id="rId3" Type="http://schemas.openxmlformats.org/officeDocument/2006/relationships/hyperlink" Target="http://www.slidescarnival.com/" TargetMode="External"/><Relationship Id="rId4" Type="http://schemas.openxmlformats.org/officeDocument/2006/relationships/hyperlink" Target="http://unsplash.com/" TargetMode="Externa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Relationship Id="rId3" Type="http://schemas.openxmlformats.org/officeDocument/2006/relationships/hyperlink" Target="https://www.1001fonts.com/megrim-font.html" TargetMode="External"/><Relationship Id="rId4" Type="http://schemas.openxmlformats.org/officeDocument/2006/relationships/hyperlink" Target="https://www.fontsquirrel.com/fonts/abel" TargetMode="Externa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9.jpg"/><Relationship Id="rId4" Type="http://schemas.openxmlformats.org/officeDocument/2006/relationships/image" Target="../media/image8.jpg"/><Relationship Id="rId5" Type="http://schemas.openxmlformats.org/officeDocument/2006/relationships/image" Target="../media/image11.jpg"/><Relationship Id="rId6" Type="http://schemas.openxmlformats.org/officeDocument/2006/relationships/image" Target="../media/image7.jp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40.xml"/><Relationship Id="rId3" Type="http://schemas.openxmlformats.org/officeDocument/2006/relationships/hyperlink" Target="https://www.slidescarnival.com/?utm_source=template" TargetMode="Externa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2" name="Shape 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3" name="Google Shape;753;p12"/>
          <p:cNvSpPr txBox="1"/>
          <p:nvPr>
            <p:ph type="ctrTitle"/>
          </p:nvPr>
        </p:nvSpPr>
        <p:spPr>
          <a:xfrm>
            <a:off x="1786450" y="1991825"/>
            <a:ext cx="5571000" cy="115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your presentation title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7" name="Shape 7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8" name="Google Shape;758;p13"/>
          <p:cNvSpPr txBox="1"/>
          <p:nvPr>
            <p:ph type="title"/>
          </p:nvPr>
        </p:nvSpPr>
        <p:spPr>
          <a:xfrm>
            <a:off x="1315475" y="858500"/>
            <a:ext cx="6513000" cy="620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Instructions for use</a:t>
            </a:r>
            <a:endParaRPr/>
          </a:p>
        </p:txBody>
      </p:sp>
      <p:sp>
        <p:nvSpPr>
          <p:cNvPr id="759" name="Google Shape;759;p13"/>
          <p:cNvSpPr txBox="1"/>
          <p:nvPr>
            <p:ph idx="2" type="body"/>
          </p:nvPr>
        </p:nvSpPr>
        <p:spPr>
          <a:xfrm>
            <a:off x="4667184" y="1577775"/>
            <a:ext cx="3161400" cy="2970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200"/>
              <a:t>EDIT IN POWERPOINT®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Click on the button under the presentation preview that says </a:t>
            </a:r>
            <a:r>
              <a:rPr b="1" lang="en" sz="1200"/>
              <a:t>"Download as PowerPoint template"</a:t>
            </a:r>
            <a:r>
              <a:rPr lang="en" sz="1200"/>
              <a:t>. You will get a .pptx file that you can edit in PowerPoint. 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Remember to download and install the fonts used in this presentation (you’ll find the links to the font files needed in the </a:t>
            </a:r>
            <a:r>
              <a:rPr lang="en" sz="1200" u="sng">
                <a:solidFill>
                  <a:schemeClr val="hlink"/>
                </a:solidFill>
                <a:hlinkClick action="ppaction://hlinksldjump" r:id="rId3"/>
              </a:rPr>
              <a:t>Presentation design slide</a:t>
            </a:r>
            <a:r>
              <a:rPr lang="en" sz="1200"/>
              <a:t>)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200"/>
          </a:p>
        </p:txBody>
      </p:sp>
      <p:sp>
        <p:nvSpPr>
          <p:cNvPr id="760" name="Google Shape;760;p13"/>
          <p:cNvSpPr txBox="1"/>
          <p:nvPr>
            <p:ph idx="1" type="body"/>
          </p:nvPr>
        </p:nvSpPr>
        <p:spPr>
          <a:xfrm>
            <a:off x="1315487" y="1577775"/>
            <a:ext cx="3161400" cy="2970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/>
              <a:t>EDIT IN GOOGLE SLIDES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/>
              <a:t>Click on the button under the presentation preview that says </a:t>
            </a:r>
            <a:r>
              <a:rPr b="1" lang="en" sz="1200"/>
              <a:t>"Use as Google Slides Theme"</a:t>
            </a:r>
            <a:r>
              <a:rPr lang="en" sz="1200"/>
              <a:t>.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/>
              <a:t>You will get a copy of this document on your Google Drive and will be able to edit, add or delete slides.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/>
              <a:t>You have to be signed in to your Google account.</a:t>
            </a:r>
            <a:endParaRPr/>
          </a:p>
        </p:txBody>
      </p:sp>
      <p:sp>
        <p:nvSpPr>
          <p:cNvPr id="761" name="Google Shape;761;p13"/>
          <p:cNvSpPr txBox="1"/>
          <p:nvPr>
            <p:ph idx="2" type="body"/>
          </p:nvPr>
        </p:nvSpPr>
        <p:spPr>
          <a:xfrm>
            <a:off x="1315475" y="3220125"/>
            <a:ext cx="6513000" cy="93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 sz="1200"/>
              <a:t>More info on how to use this template at </a:t>
            </a:r>
            <a:r>
              <a:rPr b="1" lang="en" sz="1200" u="sng">
                <a:solidFill>
                  <a:schemeClr val="hlink"/>
                </a:solidFill>
                <a:hlinkClick r:id="rId4"/>
              </a:rPr>
              <a:t>www.slidescarnival.com/help-use-presentation-template</a:t>
            </a:r>
            <a:endParaRPr b="1" sz="12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/>
              <a:t>This template is free to use under </a:t>
            </a:r>
            <a:r>
              <a:rPr lang="en" sz="1200" u="sng">
                <a:solidFill>
                  <a:schemeClr val="hlink"/>
                </a:solidFill>
                <a:hlinkClick r:id="rId5"/>
              </a:rPr>
              <a:t>Creative Commons Attribution license</a:t>
            </a:r>
            <a:r>
              <a:rPr lang="en" sz="1200"/>
              <a:t>. You can keep the Credits slide or mention SlidesCarnival and other resources used in a slide footer.</a:t>
            </a:r>
            <a:endParaRPr sz="12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762" name="Google Shape;762;p13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1155CC"/>
            </a:gs>
            <a:gs pos="27000">
              <a:srgbClr val="351C75"/>
            </a:gs>
            <a:gs pos="71000">
              <a:srgbClr val="351C75"/>
            </a:gs>
            <a:gs pos="100000">
              <a:srgbClr val="F229FF"/>
            </a:gs>
          </a:gsLst>
          <a:lin ang="8100019" scaled="0"/>
        </a:gradFill>
      </p:bgPr>
    </p:bg>
    <p:spTree>
      <p:nvGrpSpPr>
        <p:cNvPr id="766" name="Shape 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7" name="Google Shape;767;p14"/>
          <p:cNvSpPr txBox="1"/>
          <p:nvPr>
            <p:ph idx="4294967295" type="ctrTitle"/>
          </p:nvPr>
        </p:nvSpPr>
        <p:spPr>
          <a:xfrm>
            <a:off x="1777825" y="2664560"/>
            <a:ext cx="5588400" cy="5460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Hello!</a:t>
            </a:r>
            <a:endParaRPr sz="4800"/>
          </a:p>
        </p:txBody>
      </p:sp>
      <p:sp>
        <p:nvSpPr>
          <p:cNvPr id="768" name="Google Shape;768;p14"/>
          <p:cNvSpPr txBox="1"/>
          <p:nvPr>
            <p:ph idx="4294967295" type="subTitle"/>
          </p:nvPr>
        </p:nvSpPr>
        <p:spPr>
          <a:xfrm>
            <a:off x="1777825" y="3229349"/>
            <a:ext cx="5588400" cy="1203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800"/>
              <a:t>I AM JAYDEN SMITH</a:t>
            </a:r>
            <a:endParaRPr b="1" sz="1800"/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/>
              <a:t>I am here because I love to give presentations. </a:t>
            </a:r>
            <a:endParaRPr sz="1800"/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/>
              <a:t>You can find me at @username</a:t>
            </a:r>
            <a:endParaRPr b="1" sz="1800"/>
          </a:p>
        </p:txBody>
      </p:sp>
      <p:pic>
        <p:nvPicPr>
          <p:cNvPr id="769" name="Google Shape;769;p14"/>
          <p:cNvPicPr preferRelativeResize="0"/>
          <p:nvPr/>
        </p:nvPicPr>
        <p:blipFill rotWithShape="1">
          <a:blip r:embed="rId3">
            <a:alphaModFix/>
          </a:blip>
          <a:srcRect b="30786" l="0" r="0" t="2546"/>
          <a:stretch/>
        </p:blipFill>
        <p:spPr>
          <a:xfrm>
            <a:off x="3547950" y="460975"/>
            <a:ext cx="2048100" cy="2048100"/>
          </a:xfrm>
          <a:prstGeom prst="star12">
            <a:avLst>
              <a:gd fmla="val 42597" name="adj"/>
            </a:avLst>
          </a:prstGeom>
          <a:noFill/>
          <a:ln>
            <a:noFill/>
          </a:ln>
          <a:effectLst>
            <a:outerShdw blurRad="214313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770" name="Google Shape;770;p14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4" name="Shape 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5" name="Google Shape;775;p15"/>
          <p:cNvSpPr txBox="1"/>
          <p:nvPr>
            <p:ph type="ctrTitle"/>
          </p:nvPr>
        </p:nvSpPr>
        <p:spPr>
          <a:xfrm>
            <a:off x="1953550" y="1583350"/>
            <a:ext cx="5236800" cy="1159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1.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Transition headline</a:t>
            </a:r>
            <a:endParaRPr/>
          </a:p>
        </p:txBody>
      </p:sp>
      <p:sp>
        <p:nvSpPr>
          <p:cNvPr id="776" name="Google Shape;776;p15"/>
          <p:cNvSpPr txBox="1"/>
          <p:nvPr>
            <p:ph idx="1" type="subTitle"/>
          </p:nvPr>
        </p:nvSpPr>
        <p:spPr>
          <a:xfrm>
            <a:off x="1953550" y="2840054"/>
            <a:ext cx="5236800" cy="78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start with the first set of slides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0" name="Shape 7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1" name="Google Shape;781;p16"/>
          <p:cNvSpPr txBox="1"/>
          <p:nvPr>
            <p:ph idx="1" type="body"/>
          </p:nvPr>
        </p:nvSpPr>
        <p:spPr>
          <a:xfrm>
            <a:off x="2095100" y="1628400"/>
            <a:ext cx="4953900" cy="819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Quotations are commonly printed as a means of inspiration and to invoke philosophical thoughts from the reader.</a:t>
            </a:r>
            <a:endParaRPr/>
          </a:p>
        </p:txBody>
      </p:sp>
      <p:sp>
        <p:nvSpPr>
          <p:cNvPr id="782" name="Google Shape;782;p16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6" name="Shape 7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" name="Google Shape;787;p17"/>
          <p:cNvSpPr txBox="1"/>
          <p:nvPr>
            <p:ph type="title"/>
          </p:nvPr>
        </p:nvSpPr>
        <p:spPr>
          <a:xfrm>
            <a:off x="1315475" y="858500"/>
            <a:ext cx="6513000" cy="620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a slide title</a:t>
            </a:r>
            <a:endParaRPr/>
          </a:p>
        </p:txBody>
      </p:sp>
      <p:sp>
        <p:nvSpPr>
          <p:cNvPr id="788" name="Google Shape;788;p17"/>
          <p:cNvSpPr txBox="1"/>
          <p:nvPr>
            <p:ph idx="1" type="body"/>
          </p:nvPr>
        </p:nvSpPr>
        <p:spPr>
          <a:xfrm>
            <a:off x="1315475" y="1577785"/>
            <a:ext cx="6513000" cy="2695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381000" lvl="0" marL="457200" rtl="0" algn="l">
              <a:spcBef>
                <a:spcPts val="600"/>
              </a:spcBef>
              <a:spcAft>
                <a:spcPts val="0"/>
              </a:spcAft>
              <a:buSzPts val="2400"/>
              <a:buChar char="⋆"/>
            </a:pPr>
            <a:r>
              <a:rPr lang="en"/>
              <a:t>Here you have a list of items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⋆"/>
            </a:pPr>
            <a:r>
              <a:rPr lang="en"/>
              <a:t>And some text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⋆"/>
            </a:pPr>
            <a:r>
              <a:rPr lang="en"/>
              <a:t>But remember not to overload your slides with content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Your audience will listen to you or read the content, but won’t do both. </a:t>
            </a:r>
            <a:endParaRPr/>
          </a:p>
        </p:txBody>
      </p:sp>
      <p:sp>
        <p:nvSpPr>
          <p:cNvPr id="789" name="Google Shape;789;p17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3" name="Shape 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4" name="Google Shape;794;p18"/>
          <p:cNvSpPr txBox="1"/>
          <p:nvPr>
            <p:ph idx="4294967295" type="ctrTitle"/>
          </p:nvPr>
        </p:nvSpPr>
        <p:spPr>
          <a:xfrm>
            <a:off x="1972275" y="2269150"/>
            <a:ext cx="5199300" cy="1159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BIG CONCEPT</a:t>
            </a:r>
            <a:endParaRPr sz="4800"/>
          </a:p>
        </p:txBody>
      </p:sp>
      <p:sp>
        <p:nvSpPr>
          <p:cNvPr id="795" name="Google Shape;795;p18"/>
          <p:cNvSpPr txBox="1"/>
          <p:nvPr>
            <p:ph idx="4294967295" type="subTitle"/>
          </p:nvPr>
        </p:nvSpPr>
        <p:spPr>
          <a:xfrm>
            <a:off x="1972275" y="3411555"/>
            <a:ext cx="5199300" cy="78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Bring the attention of your audience over a key concept using icons or illustrations</a:t>
            </a:r>
            <a:endParaRPr/>
          </a:p>
        </p:txBody>
      </p:sp>
      <p:sp>
        <p:nvSpPr>
          <p:cNvPr id="796" name="Google Shape;796;p18"/>
          <p:cNvSpPr/>
          <p:nvPr/>
        </p:nvSpPr>
        <p:spPr>
          <a:xfrm>
            <a:off x="4826426" y="2260175"/>
            <a:ext cx="282701" cy="269932"/>
          </a:xfrm>
          <a:custGeom>
            <a:rect b="b" l="l" r="r" t="t"/>
            <a:pathLst>
              <a:path extrusionOk="0" h="14460" w="15144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97" name="Google Shape;797;p18"/>
          <p:cNvGrpSpPr/>
          <p:nvPr/>
        </p:nvGrpSpPr>
        <p:grpSpPr>
          <a:xfrm>
            <a:off x="4475766" y="744273"/>
            <a:ext cx="1211100" cy="1211378"/>
            <a:chOff x="6654650" y="3665275"/>
            <a:chExt cx="409100" cy="409125"/>
          </a:xfrm>
        </p:grpSpPr>
        <p:sp>
          <p:nvSpPr>
            <p:cNvPr id="798" name="Google Shape;798;p18"/>
            <p:cNvSpPr/>
            <p:nvPr/>
          </p:nvSpPr>
          <p:spPr>
            <a:xfrm>
              <a:off x="6808525" y="3819150"/>
              <a:ext cx="211875" cy="211900"/>
            </a:xfrm>
            <a:custGeom>
              <a:rect b="b" l="l" r="r" t="t"/>
              <a:pathLst>
                <a:path extrusionOk="0" h="8476" w="8475">
                  <a:moveTo>
                    <a:pt x="8157" y="0"/>
                  </a:moveTo>
                  <a:lnTo>
                    <a:pt x="7327" y="1075"/>
                  </a:lnTo>
                  <a:lnTo>
                    <a:pt x="6399" y="2150"/>
                  </a:lnTo>
                  <a:lnTo>
                    <a:pt x="5422" y="3249"/>
                  </a:lnTo>
                  <a:lnTo>
                    <a:pt x="4347" y="4348"/>
                  </a:lnTo>
                  <a:lnTo>
                    <a:pt x="3248" y="5422"/>
                  </a:lnTo>
                  <a:lnTo>
                    <a:pt x="2149" y="6399"/>
                  </a:lnTo>
                  <a:lnTo>
                    <a:pt x="1075" y="7327"/>
                  </a:lnTo>
                  <a:lnTo>
                    <a:pt x="0" y="8158"/>
                  </a:lnTo>
                  <a:lnTo>
                    <a:pt x="440" y="8280"/>
                  </a:lnTo>
                  <a:lnTo>
                    <a:pt x="855" y="8377"/>
                  </a:lnTo>
                  <a:lnTo>
                    <a:pt x="1294" y="8426"/>
                  </a:lnTo>
                  <a:lnTo>
                    <a:pt x="1734" y="8475"/>
                  </a:lnTo>
                  <a:lnTo>
                    <a:pt x="2174" y="8475"/>
                  </a:lnTo>
                  <a:lnTo>
                    <a:pt x="2613" y="8451"/>
                  </a:lnTo>
                  <a:lnTo>
                    <a:pt x="3028" y="8402"/>
                  </a:lnTo>
                  <a:lnTo>
                    <a:pt x="3468" y="8304"/>
                  </a:lnTo>
                  <a:lnTo>
                    <a:pt x="3883" y="8207"/>
                  </a:lnTo>
                  <a:lnTo>
                    <a:pt x="4323" y="8060"/>
                  </a:lnTo>
                  <a:lnTo>
                    <a:pt x="4714" y="7889"/>
                  </a:lnTo>
                  <a:lnTo>
                    <a:pt x="5129" y="7694"/>
                  </a:lnTo>
                  <a:lnTo>
                    <a:pt x="5520" y="7449"/>
                  </a:lnTo>
                  <a:lnTo>
                    <a:pt x="5886" y="7205"/>
                  </a:lnTo>
                  <a:lnTo>
                    <a:pt x="6252" y="6912"/>
                  </a:lnTo>
                  <a:lnTo>
                    <a:pt x="6594" y="6595"/>
                  </a:lnTo>
                  <a:lnTo>
                    <a:pt x="6912" y="6253"/>
                  </a:lnTo>
                  <a:lnTo>
                    <a:pt x="7205" y="5886"/>
                  </a:lnTo>
                  <a:lnTo>
                    <a:pt x="7449" y="5520"/>
                  </a:lnTo>
                  <a:lnTo>
                    <a:pt x="7693" y="5129"/>
                  </a:lnTo>
                  <a:lnTo>
                    <a:pt x="7889" y="4714"/>
                  </a:lnTo>
                  <a:lnTo>
                    <a:pt x="8060" y="4323"/>
                  </a:lnTo>
                  <a:lnTo>
                    <a:pt x="8206" y="3884"/>
                  </a:lnTo>
                  <a:lnTo>
                    <a:pt x="8304" y="3468"/>
                  </a:lnTo>
                  <a:lnTo>
                    <a:pt x="8402" y="3029"/>
                  </a:lnTo>
                  <a:lnTo>
                    <a:pt x="8450" y="2614"/>
                  </a:lnTo>
                  <a:lnTo>
                    <a:pt x="8475" y="2174"/>
                  </a:lnTo>
                  <a:lnTo>
                    <a:pt x="8475" y="1734"/>
                  </a:lnTo>
                  <a:lnTo>
                    <a:pt x="8426" y="1295"/>
                  </a:lnTo>
                  <a:lnTo>
                    <a:pt x="8377" y="855"/>
                  </a:lnTo>
                  <a:lnTo>
                    <a:pt x="8279" y="440"/>
                  </a:lnTo>
                  <a:lnTo>
                    <a:pt x="81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9" name="Google Shape;799;p18"/>
            <p:cNvSpPr/>
            <p:nvPr/>
          </p:nvSpPr>
          <p:spPr>
            <a:xfrm>
              <a:off x="6654650" y="3665275"/>
              <a:ext cx="409100" cy="409125"/>
            </a:xfrm>
            <a:custGeom>
              <a:rect b="b" l="l" r="r" t="t"/>
              <a:pathLst>
                <a:path extrusionOk="0" h="16365" w="16364">
                  <a:moveTo>
                    <a:pt x="13580" y="1686"/>
                  </a:moveTo>
                  <a:lnTo>
                    <a:pt x="13677" y="1735"/>
                  </a:lnTo>
                  <a:lnTo>
                    <a:pt x="13775" y="1759"/>
                  </a:lnTo>
                  <a:lnTo>
                    <a:pt x="13848" y="1832"/>
                  </a:lnTo>
                  <a:lnTo>
                    <a:pt x="13897" y="1906"/>
                  </a:lnTo>
                  <a:lnTo>
                    <a:pt x="13946" y="1979"/>
                  </a:lnTo>
                  <a:lnTo>
                    <a:pt x="13970" y="2077"/>
                  </a:lnTo>
                  <a:lnTo>
                    <a:pt x="13995" y="2174"/>
                  </a:lnTo>
                  <a:lnTo>
                    <a:pt x="13995" y="2419"/>
                  </a:lnTo>
                  <a:lnTo>
                    <a:pt x="13922" y="2687"/>
                  </a:lnTo>
                  <a:lnTo>
                    <a:pt x="13824" y="3029"/>
                  </a:lnTo>
                  <a:lnTo>
                    <a:pt x="13677" y="3371"/>
                  </a:lnTo>
                  <a:lnTo>
                    <a:pt x="13482" y="3762"/>
                  </a:lnTo>
                  <a:lnTo>
                    <a:pt x="13238" y="4177"/>
                  </a:lnTo>
                  <a:lnTo>
                    <a:pt x="12993" y="3908"/>
                  </a:lnTo>
                  <a:lnTo>
                    <a:pt x="12749" y="3615"/>
                  </a:lnTo>
                  <a:lnTo>
                    <a:pt x="12407" y="3298"/>
                  </a:lnTo>
                  <a:lnTo>
                    <a:pt x="12041" y="3029"/>
                  </a:lnTo>
                  <a:lnTo>
                    <a:pt x="11675" y="2761"/>
                  </a:lnTo>
                  <a:lnTo>
                    <a:pt x="11308" y="2541"/>
                  </a:lnTo>
                  <a:lnTo>
                    <a:pt x="11748" y="2272"/>
                  </a:lnTo>
                  <a:lnTo>
                    <a:pt x="12187" y="2052"/>
                  </a:lnTo>
                  <a:lnTo>
                    <a:pt x="12554" y="1881"/>
                  </a:lnTo>
                  <a:lnTo>
                    <a:pt x="12920" y="1759"/>
                  </a:lnTo>
                  <a:lnTo>
                    <a:pt x="13213" y="1686"/>
                  </a:lnTo>
                  <a:close/>
                  <a:moveTo>
                    <a:pt x="9721" y="3591"/>
                  </a:moveTo>
                  <a:lnTo>
                    <a:pt x="9794" y="3615"/>
                  </a:lnTo>
                  <a:lnTo>
                    <a:pt x="9916" y="3713"/>
                  </a:lnTo>
                  <a:lnTo>
                    <a:pt x="10014" y="3835"/>
                  </a:lnTo>
                  <a:lnTo>
                    <a:pt x="10038" y="3908"/>
                  </a:lnTo>
                  <a:lnTo>
                    <a:pt x="10038" y="3982"/>
                  </a:lnTo>
                  <a:lnTo>
                    <a:pt x="10038" y="4055"/>
                  </a:lnTo>
                  <a:lnTo>
                    <a:pt x="10014" y="4128"/>
                  </a:lnTo>
                  <a:lnTo>
                    <a:pt x="9916" y="4250"/>
                  </a:lnTo>
                  <a:lnTo>
                    <a:pt x="9794" y="4348"/>
                  </a:lnTo>
                  <a:lnTo>
                    <a:pt x="9721" y="4372"/>
                  </a:lnTo>
                  <a:lnTo>
                    <a:pt x="9574" y="4372"/>
                  </a:lnTo>
                  <a:lnTo>
                    <a:pt x="9501" y="4348"/>
                  </a:lnTo>
                  <a:lnTo>
                    <a:pt x="9379" y="4250"/>
                  </a:lnTo>
                  <a:lnTo>
                    <a:pt x="9281" y="4128"/>
                  </a:lnTo>
                  <a:lnTo>
                    <a:pt x="9257" y="4055"/>
                  </a:lnTo>
                  <a:lnTo>
                    <a:pt x="9257" y="3982"/>
                  </a:lnTo>
                  <a:lnTo>
                    <a:pt x="9257" y="3908"/>
                  </a:lnTo>
                  <a:lnTo>
                    <a:pt x="9281" y="3835"/>
                  </a:lnTo>
                  <a:lnTo>
                    <a:pt x="9379" y="3713"/>
                  </a:lnTo>
                  <a:lnTo>
                    <a:pt x="9501" y="3615"/>
                  </a:lnTo>
                  <a:lnTo>
                    <a:pt x="9574" y="3591"/>
                  </a:lnTo>
                  <a:close/>
                  <a:moveTo>
                    <a:pt x="8182" y="3322"/>
                  </a:moveTo>
                  <a:lnTo>
                    <a:pt x="8304" y="3347"/>
                  </a:lnTo>
                  <a:lnTo>
                    <a:pt x="8402" y="3371"/>
                  </a:lnTo>
                  <a:lnTo>
                    <a:pt x="8500" y="3420"/>
                  </a:lnTo>
                  <a:lnTo>
                    <a:pt x="8597" y="3493"/>
                  </a:lnTo>
                  <a:lnTo>
                    <a:pt x="8671" y="3591"/>
                  </a:lnTo>
                  <a:lnTo>
                    <a:pt x="8719" y="3689"/>
                  </a:lnTo>
                  <a:lnTo>
                    <a:pt x="8768" y="3786"/>
                  </a:lnTo>
                  <a:lnTo>
                    <a:pt x="8768" y="3908"/>
                  </a:lnTo>
                  <a:lnTo>
                    <a:pt x="8768" y="4031"/>
                  </a:lnTo>
                  <a:lnTo>
                    <a:pt x="8719" y="4153"/>
                  </a:lnTo>
                  <a:lnTo>
                    <a:pt x="8671" y="4250"/>
                  </a:lnTo>
                  <a:lnTo>
                    <a:pt x="8597" y="4324"/>
                  </a:lnTo>
                  <a:lnTo>
                    <a:pt x="8500" y="4397"/>
                  </a:lnTo>
                  <a:lnTo>
                    <a:pt x="8402" y="4446"/>
                  </a:lnTo>
                  <a:lnTo>
                    <a:pt x="8304" y="4495"/>
                  </a:lnTo>
                  <a:lnTo>
                    <a:pt x="8060" y="4495"/>
                  </a:lnTo>
                  <a:lnTo>
                    <a:pt x="7962" y="4446"/>
                  </a:lnTo>
                  <a:lnTo>
                    <a:pt x="7865" y="4397"/>
                  </a:lnTo>
                  <a:lnTo>
                    <a:pt x="7767" y="4324"/>
                  </a:lnTo>
                  <a:lnTo>
                    <a:pt x="7694" y="4250"/>
                  </a:lnTo>
                  <a:lnTo>
                    <a:pt x="7645" y="4153"/>
                  </a:lnTo>
                  <a:lnTo>
                    <a:pt x="7596" y="4031"/>
                  </a:lnTo>
                  <a:lnTo>
                    <a:pt x="7596" y="3908"/>
                  </a:lnTo>
                  <a:lnTo>
                    <a:pt x="7596" y="3786"/>
                  </a:lnTo>
                  <a:lnTo>
                    <a:pt x="7645" y="3689"/>
                  </a:lnTo>
                  <a:lnTo>
                    <a:pt x="7694" y="3591"/>
                  </a:lnTo>
                  <a:lnTo>
                    <a:pt x="7767" y="3493"/>
                  </a:lnTo>
                  <a:lnTo>
                    <a:pt x="7865" y="3420"/>
                  </a:lnTo>
                  <a:lnTo>
                    <a:pt x="7962" y="3371"/>
                  </a:lnTo>
                  <a:lnTo>
                    <a:pt x="8060" y="3347"/>
                  </a:lnTo>
                  <a:lnTo>
                    <a:pt x="8182" y="3322"/>
                  </a:lnTo>
                  <a:close/>
                  <a:moveTo>
                    <a:pt x="9086" y="4763"/>
                  </a:moveTo>
                  <a:lnTo>
                    <a:pt x="9159" y="4788"/>
                  </a:lnTo>
                  <a:lnTo>
                    <a:pt x="9281" y="4885"/>
                  </a:lnTo>
                  <a:lnTo>
                    <a:pt x="9354" y="5007"/>
                  </a:lnTo>
                  <a:lnTo>
                    <a:pt x="9379" y="5081"/>
                  </a:lnTo>
                  <a:lnTo>
                    <a:pt x="9379" y="5154"/>
                  </a:lnTo>
                  <a:lnTo>
                    <a:pt x="9379" y="5227"/>
                  </a:lnTo>
                  <a:lnTo>
                    <a:pt x="9354" y="5301"/>
                  </a:lnTo>
                  <a:lnTo>
                    <a:pt x="9281" y="5423"/>
                  </a:lnTo>
                  <a:lnTo>
                    <a:pt x="9159" y="5520"/>
                  </a:lnTo>
                  <a:lnTo>
                    <a:pt x="9086" y="5545"/>
                  </a:lnTo>
                  <a:lnTo>
                    <a:pt x="8915" y="5545"/>
                  </a:lnTo>
                  <a:lnTo>
                    <a:pt x="8842" y="5520"/>
                  </a:lnTo>
                  <a:lnTo>
                    <a:pt x="8719" y="5423"/>
                  </a:lnTo>
                  <a:lnTo>
                    <a:pt x="8646" y="5301"/>
                  </a:lnTo>
                  <a:lnTo>
                    <a:pt x="8622" y="5227"/>
                  </a:lnTo>
                  <a:lnTo>
                    <a:pt x="8597" y="5154"/>
                  </a:lnTo>
                  <a:lnTo>
                    <a:pt x="8622" y="5081"/>
                  </a:lnTo>
                  <a:lnTo>
                    <a:pt x="8646" y="5007"/>
                  </a:lnTo>
                  <a:lnTo>
                    <a:pt x="8719" y="4885"/>
                  </a:lnTo>
                  <a:lnTo>
                    <a:pt x="8842" y="4788"/>
                  </a:lnTo>
                  <a:lnTo>
                    <a:pt x="8915" y="4763"/>
                  </a:lnTo>
                  <a:close/>
                  <a:moveTo>
                    <a:pt x="2540" y="11309"/>
                  </a:moveTo>
                  <a:lnTo>
                    <a:pt x="2760" y="11675"/>
                  </a:lnTo>
                  <a:lnTo>
                    <a:pt x="3029" y="12041"/>
                  </a:lnTo>
                  <a:lnTo>
                    <a:pt x="3298" y="12408"/>
                  </a:lnTo>
                  <a:lnTo>
                    <a:pt x="3615" y="12750"/>
                  </a:lnTo>
                  <a:lnTo>
                    <a:pt x="3908" y="12994"/>
                  </a:lnTo>
                  <a:lnTo>
                    <a:pt x="4177" y="13238"/>
                  </a:lnTo>
                  <a:lnTo>
                    <a:pt x="3762" y="13482"/>
                  </a:lnTo>
                  <a:lnTo>
                    <a:pt x="3371" y="13678"/>
                  </a:lnTo>
                  <a:lnTo>
                    <a:pt x="3029" y="13824"/>
                  </a:lnTo>
                  <a:lnTo>
                    <a:pt x="2687" y="13922"/>
                  </a:lnTo>
                  <a:lnTo>
                    <a:pt x="2418" y="13995"/>
                  </a:lnTo>
                  <a:lnTo>
                    <a:pt x="2174" y="13995"/>
                  </a:lnTo>
                  <a:lnTo>
                    <a:pt x="2076" y="13971"/>
                  </a:lnTo>
                  <a:lnTo>
                    <a:pt x="1979" y="13946"/>
                  </a:lnTo>
                  <a:lnTo>
                    <a:pt x="1905" y="13897"/>
                  </a:lnTo>
                  <a:lnTo>
                    <a:pt x="1832" y="13849"/>
                  </a:lnTo>
                  <a:lnTo>
                    <a:pt x="1759" y="13775"/>
                  </a:lnTo>
                  <a:lnTo>
                    <a:pt x="1734" y="13678"/>
                  </a:lnTo>
                  <a:lnTo>
                    <a:pt x="1686" y="13580"/>
                  </a:lnTo>
                  <a:lnTo>
                    <a:pt x="1686" y="13482"/>
                  </a:lnTo>
                  <a:lnTo>
                    <a:pt x="1686" y="13214"/>
                  </a:lnTo>
                  <a:lnTo>
                    <a:pt x="1759" y="12921"/>
                  </a:lnTo>
                  <a:lnTo>
                    <a:pt x="1881" y="12554"/>
                  </a:lnTo>
                  <a:lnTo>
                    <a:pt x="2052" y="12188"/>
                  </a:lnTo>
                  <a:lnTo>
                    <a:pt x="2272" y="11748"/>
                  </a:lnTo>
                  <a:lnTo>
                    <a:pt x="2540" y="11309"/>
                  </a:lnTo>
                  <a:close/>
                  <a:moveTo>
                    <a:pt x="15362" y="1"/>
                  </a:moveTo>
                  <a:lnTo>
                    <a:pt x="15094" y="25"/>
                  </a:lnTo>
                  <a:lnTo>
                    <a:pt x="14801" y="74"/>
                  </a:lnTo>
                  <a:lnTo>
                    <a:pt x="14483" y="172"/>
                  </a:lnTo>
                  <a:lnTo>
                    <a:pt x="14141" y="294"/>
                  </a:lnTo>
                  <a:lnTo>
                    <a:pt x="13775" y="440"/>
                  </a:lnTo>
                  <a:lnTo>
                    <a:pt x="13384" y="611"/>
                  </a:lnTo>
                  <a:lnTo>
                    <a:pt x="12993" y="831"/>
                  </a:lnTo>
                  <a:lnTo>
                    <a:pt x="12578" y="1051"/>
                  </a:lnTo>
                  <a:lnTo>
                    <a:pt x="11699" y="1613"/>
                  </a:lnTo>
                  <a:lnTo>
                    <a:pt x="10747" y="2272"/>
                  </a:lnTo>
                  <a:lnTo>
                    <a:pt x="10307" y="2101"/>
                  </a:lnTo>
                  <a:lnTo>
                    <a:pt x="9843" y="1955"/>
                  </a:lnTo>
                  <a:lnTo>
                    <a:pt x="9379" y="1857"/>
                  </a:lnTo>
                  <a:lnTo>
                    <a:pt x="8915" y="1784"/>
                  </a:lnTo>
                  <a:lnTo>
                    <a:pt x="8451" y="1735"/>
                  </a:lnTo>
                  <a:lnTo>
                    <a:pt x="7962" y="1735"/>
                  </a:lnTo>
                  <a:lnTo>
                    <a:pt x="7498" y="1784"/>
                  </a:lnTo>
                  <a:lnTo>
                    <a:pt x="7034" y="1832"/>
                  </a:lnTo>
                  <a:lnTo>
                    <a:pt x="6570" y="1930"/>
                  </a:lnTo>
                  <a:lnTo>
                    <a:pt x="6106" y="2077"/>
                  </a:lnTo>
                  <a:lnTo>
                    <a:pt x="5667" y="2248"/>
                  </a:lnTo>
                  <a:lnTo>
                    <a:pt x="5227" y="2443"/>
                  </a:lnTo>
                  <a:lnTo>
                    <a:pt x="4787" y="2687"/>
                  </a:lnTo>
                  <a:lnTo>
                    <a:pt x="4397" y="2980"/>
                  </a:lnTo>
                  <a:lnTo>
                    <a:pt x="4006" y="3273"/>
                  </a:lnTo>
                  <a:lnTo>
                    <a:pt x="3615" y="3615"/>
                  </a:lnTo>
                  <a:lnTo>
                    <a:pt x="3273" y="4006"/>
                  </a:lnTo>
                  <a:lnTo>
                    <a:pt x="2980" y="4397"/>
                  </a:lnTo>
                  <a:lnTo>
                    <a:pt x="2687" y="4788"/>
                  </a:lnTo>
                  <a:lnTo>
                    <a:pt x="2443" y="5227"/>
                  </a:lnTo>
                  <a:lnTo>
                    <a:pt x="2247" y="5667"/>
                  </a:lnTo>
                  <a:lnTo>
                    <a:pt x="2076" y="6107"/>
                  </a:lnTo>
                  <a:lnTo>
                    <a:pt x="1930" y="6571"/>
                  </a:lnTo>
                  <a:lnTo>
                    <a:pt x="1832" y="7035"/>
                  </a:lnTo>
                  <a:lnTo>
                    <a:pt x="1783" y="7499"/>
                  </a:lnTo>
                  <a:lnTo>
                    <a:pt x="1734" y="7963"/>
                  </a:lnTo>
                  <a:lnTo>
                    <a:pt x="1734" y="8451"/>
                  </a:lnTo>
                  <a:lnTo>
                    <a:pt x="1783" y="8915"/>
                  </a:lnTo>
                  <a:lnTo>
                    <a:pt x="1857" y="9379"/>
                  </a:lnTo>
                  <a:lnTo>
                    <a:pt x="1954" y="9843"/>
                  </a:lnTo>
                  <a:lnTo>
                    <a:pt x="2101" y="10307"/>
                  </a:lnTo>
                  <a:lnTo>
                    <a:pt x="2272" y="10747"/>
                  </a:lnTo>
                  <a:lnTo>
                    <a:pt x="1612" y="11699"/>
                  </a:lnTo>
                  <a:lnTo>
                    <a:pt x="1051" y="12579"/>
                  </a:lnTo>
                  <a:lnTo>
                    <a:pt x="831" y="12994"/>
                  </a:lnTo>
                  <a:lnTo>
                    <a:pt x="611" y="13385"/>
                  </a:lnTo>
                  <a:lnTo>
                    <a:pt x="440" y="13775"/>
                  </a:lnTo>
                  <a:lnTo>
                    <a:pt x="293" y="14142"/>
                  </a:lnTo>
                  <a:lnTo>
                    <a:pt x="171" y="14484"/>
                  </a:lnTo>
                  <a:lnTo>
                    <a:pt x="74" y="14801"/>
                  </a:lnTo>
                  <a:lnTo>
                    <a:pt x="25" y="15094"/>
                  </a:lnTo>
                  <a:lnTo>
                    <a:pt x="0" y="15363"/>
                  </a:lnTo>
                  <a:lnTo>
                    <a:pt x="0" y="15583"/>
                  </a:lnTo>
                  <a:lnTo>
                    <a:pt x="49" y="15802"/>
                  </a:lnTo>
                  <a:lnTo>
                    <a:pt x="123" y="15973"/>
                  </a:lnTo>
                  <a:lnTo>
                    <a:pt x="245" y="16120"/>
                  </a:lnTo>
                  <a:lnTo>
                    <a:pt x="342" y="16218"/>
                  </a:lnTo>
                  <a:lnTo>
                    <a:pt x="489" y="16291"/>
                  </a:lnTo>
                  <a:lnTo>
                    <a:pt x="635" y="16340"/>
                  </a:lnTo>
                  <a:lnTo>
                    <a:pt x="806" y="16364"/>
                  </a:lnTo>
                  <a:lnTo>
                    <a:pt x="1173" y="16364"/>
                  </a:lnTo>
                  <a:lnTo>
                    <a:pt x="1393" y="16315"/>
                  </a:lnTo>
                  <a:lnTo>
                    <a:pt x="1637" y="16267"/>
                  </a:lnTo>
                  <a:lnTo>
                    <a:pt x="2150" y="16120"/>
                  </a:lnTo>
                  <a:lnTo>
                    <a:pt x="2711" y="15876"/>
                  </a:lnTo>
                  <a:lnTo>
                    <a:pt x="3322" y="15583"/>
                  </a:lnTo>
                  <a:lnTo>
                    <a:pt x="3957" y="15192"/>
                  </a:lnTo>
                  <a:lnTo>
                    <a:pt x="4665" y="14752"/>
                  </a:lnTo>
                  <a:lnTo>
                    <a:pt x="5373" y="14264"/>
                  </a:lnTo>
                  <a:lnTo>
                    <a:pt x="6131" y="13702"/>
                  </a:lnTo>
                  <a:lnTo>
                    <a:pt x="6912" y="13092"/>
                  </a:lnTo>
                  <a:lnTo>
                    <a:pt x="7718" y="12432"/>
                  </a:lnTo>
                  <a:lnTo>
                    <a:pt x="8524" y="11724"/>
                  </a:lnTo>
                  <a:lnTo>
                    <a:pt x="9330" y="10967"/>
                  </a:lnTo>
                  <a:lnTo>
                    <a:pt x="10160" y="10161"/>
                  </a:lnTo>
                  <a:lnTo>
                    <a:pt x="10966" y="9330"/>
                  </a:lnTo>
                  <a:lnTo>
                    <a:pt x="11723" y="8524"/>
                  </a:lnTo>
                  <a:lnTo>
                    <a:pt x="12432" y="7718"/>
                  </a:lnTo>
                  <a:lnTo>
                    <a:pt x="13091" y="6912"/>
                  </a:lnTo>
                  <a:lnTo>
                    <a:pt x="13702" y="6131"/>
                  </a:lnTo>
                  <a:lnTo>
                    <a:pt x="14263" y="5374"/>
                  </a:lnTo>
                  <a:lnTo>
                    <a:pt x="14752" y="4666"/>
                  </a:lnTo>
                  <a:lnTo>
                    <a:pt x="15192" y="3957"/>
                  </a:lnTo>
                  <a:lnTo>
                    <a:pt x="15582" y="3322"/>
                  </a:lnTo>
                  <a:lnTo>
                    <a:pt x="15875" y="2712"/>
                  </a:lnTo>
                  <a:lnTo>
                    <a:pt x="16120" y="2150"/>
                  </a:lnTo>
                  <a:lnTo>
                    <a:pt x="16266" y="1637"/>
                  </a:lnTo>
                  <a:lnTo>
                    <a:pt x="16315" y="1393"/>
                  </a:lnTo>
                  <a:lnTo>
                    <a:pt x="16364" y="1173"/>
                  </a:lnTo>
                  <a:lnTo>
                    <a:pt x="16364" y="978"/>
                  </a:lnTo>
                  <a:lnTo>
                    <a:pt x="16364" y="807"/>
                  </a:lnTo>
                  <a:lnTo>
                    <a:pt x="16339" y="636"/>
                  </a:lnTo>
                  <a:lnTo>
                    <a:pt x="16291" y="489"/>
                  </a:lnTo>
                  <a:lnTo>
                    <a:pt x="16217" y="343"/>
                  </a:lnTo>
                  <a:lnTo>
                    <a:pt x="16120" y="245"/>
                  </a:lnTo>
                  <a:lnTo>
                    <a:pt x="15973" y="123"/>
                  </a:lnTo>
                  <a:lnTo>
                    <a:pt x="15802" y="50"/>
                  </a:lnTo>
                  <a:lnTo>
                    <a:pt x="155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00" name="Google Shape;800;p18"/>
          <p:cNvGrpSpPr/>
          <p:nvPr/>
        </p:nvGrpSpPr>
        <p:grpSpPr>
          <a:xfrm rot="1056887">
            <a:off x="3308317" y="1696535"/>
            <a:ext cx="800125" cy="800199"/>
            <a:chOff x="570875" y="4322250"/>
            <a:chExt cx="443300" cy="443325"/>
          </a:xfrm>
        </p:grpSpPr>
        <p:sp>
          <p:nvSpPr>
            <p:cNvPr id="801" name="Google Shape;801;p18"/>
            <p:cNvSpPr/>
            <p:nvPr/>
          </p:nvSpPr>
          <p:spPr>
            <a:xfrm>
              <a:off x="570875" y="4322250"/>
              <a:ext cx="443300" cy="443325"/>
            </a:xfrm>
            <a:custGeom>
              <a:rect b="b" l="l" r="r" t="t"/>
              <a:pathLst>
                <a:path extrusionOk="0" h="17733" w="17732">
                  <a:moveTo>
                    <a:pt x="13091" y="2712"/>
                  </a:moveTo>
                  <a:lnTo>
                    <a:pt x="13286" y="2736"/>
                  </a:lnTo>
                  <a:lnTo>
                    <a:pt x="13506" y="2785"/>
                  </a:lnTo>
                  <a:lnTo>
                    <a:pt x="13702" y="2858"/>
                  </a:lnTo>
                  <a:lnTo>
                    <a:pt x="13873" y="2956"/>
                  </a:lnTo>
                  <a:lnTo>
                    <a:pt x="14068" y="3054"/>
                  </a:lnTo>
                  <a:lnTo>
                    <a:pt x="14239" y="3176"/>
                  </a:lnTo>
                  <a:lnTo>
                    <a:pt x="14410" y="3323"/>
                  </a:lnTo>
                  <a:lnTo>
                    <a:pt x="14556" y="3493"/>
                  </a:lnTo>
                  <a:lnTo>
                    <a:pt x="14679" y="3664"/>
                  </a:lnTo>
                  <a:lnTo>
                    <a:pt x="14776" y="3860"/>
                  </a:lnTo>
                  <a:lnTo>
                    <a:pt x="14874" y="4031"/>
                  </a:lnTo>
                  <a:lnTo>
                    <a:pt x="14947" y="4226"/>
                  </a:lnTo>
                  <a:lnTo>
                    <a:pt x="14996" y="4446"/>
                  </a:lnTo>
                  <a:lnTo>
                    <a:pt x="15021" y="4641"/>
                  </a:lnTo>
                  <a:lnTo>
                    <a:pt x="15021" y="4861"/>
                  </a:lnTo>
                  <a:lnTo>
                    <a:pt x="15021" y="5057"/>
                  </a:lnTo>
                  <a:lnTo>
                    <a:pt x="14996" y="5252"/>
                  </a:lnTo>
                  <a:lnTo>
                    <a:pt x="14947" y="5472"/>
                  </a:lnTo>
                  <a:lnTo>
                    <a:pt x="14874" y="5667"/>
                  </a:lnTo>
                  <a:lnTo>
                    <a:pt x="14776" y="5838"/>
                  </a:lnTo>
                  <a:lnTo>
                    <a:pt x="14679" y="6033"/>
                  </a:lnTo>
                  <a:lnTo>
                    <a:pt x="14556" y="6204"/>
                  </a:lnTo>
                  <a:lnTo>
                    <a:pt x="14410" y="6375"/>
                  </a:lnTo>
                  <a:lnTo>
                    <a:pt x="13433" y="7328"/>
                  </a:lnTo>
                  <a:lnTo>
                    <a:pt x="13311" y="7426"/>
                  </a:lnTo>
                  <a:lnTo>
                    <a:pt x="13189" y="7499"/>
                  </a:lnTo>
                  <a:lnTo>
                    <a:pt x="13042" y="7548"/>
                  </a:lnTo>
                  <a:lnTo>
                    <a:pt x="12871" y="7572"/>
                  </a:lnTo>
                  <a:lnTo>
                    <a:pt x="12725" y="7548"/>
                  </a:lnTo>
                  <a:lnTo>
                    <a:pt x="12578" y="7499"/>
                  </a:lnTo>
                  <a:lnTo>
                    <a:pt x="12456" y="7426"/>
                  </a:lnTo>
                  <a:lnTo>
                    <a:pt x="12334" y="7328"/>
                  </a:lnTo>
                  <a:lnTo>
                    <a:pt x="10405" y="5398"/>
                  </a:lnTo>
                  <a:lnTo>
                    <a:pt x="10307" y="5276"/>
                  </a:lnTo>
                  <a:lnTo>
                    <a:pt x="10234" y="5154"/>
                  </a:lnTo>
                  <a:lnTo>
                    <a:pt x="10185" y="5008"/>
                  </a:lnTo>
                  <a:lnTo>
                    <a:pt x="10160" y="4861"/>
                  </a:lnTo>
                  <a:lnTo>
                    <a:pt x="10185" y="4690"/>
                  </a:lnTo>
                  <a:lnTo>
                    <a:pt x="10234" y="4544"/>
                  </a:lnTo>
                  <a:lnTo>
                    <a:pt x="10307" y="4422"/>
                  </a:lnTo>
                  <a:lnTo>
                    <a:pt x="10405" y="4299"/>
                  </a:lnTo>
                  <a:lnTo>
                    <a:pt x="11357" y="3323"/>
                  </a:lnTo>
                  <a:lnTo>
                    <a:pt x="11528" y="3176"/>
                  </a:lnTo>
                  <a:lnTo>
                    <a:pt x="11699" y="3054"/>
                  </a:lnTo>
                  <a:lnTo>
                    <a:pt x="11894" y="2956"/>
                  </a:lnTo>
                  <a:lnTo>
                    <a:pt x="12065" y="2858"/>
                  </a:lnTo>
                  <a:lnTo>
                    <a:pt x="12261" y="2785"/>
                  </a:lnTo>
                  <a:lnTo>
                    <a:pt x="12481" y="2736"/>
                  </a:lnTo>
                  <a:lnTo>
                    <a:pt x="12676" y="2712"/>
                  </a:lnTo>
                  <a:close/>
                  <a:moveTo>
                    <a:pt x="8377" y="8867"/>
                  </a:moveTo>
                  <a:lnTo>
                    <a:pt x="8475" y="8891"/>
                  </a:lnTo>
                  <a:lnTo>
                    <a:pt x="8548" y="8915"/>
                  </a:lnTo>
                  <a:lnTo>
                    <a:pt x="8646" y="8964"/>
                  </a:lnTo>
                  <a:lnTo>
                    <a:pt x="8719" y="9013"/>
                  </a:lnTo>
                  <a:lnTo>
                    <a:pt x="8768" y="9086"/>
                  </a:lnTo>
                  <a:lnTo>
                    <a:pt x="8817" y="9184"/>
                  </a:lnTo>
                  <a:lnTo>
                    <a:pt x="8841" y="9257"/>
                  </a:lnTo>
                  <a:lnTo>
                    <a:pt x="8866" y="9355"/>
                  </a:lnTo>
                  <a:lnTo>
                    <a:pt x="8841" y="9453"/>
                  </a:lnTo>
                  <a:lnTo>
                    <a:pt x="8817" y="9550"/>
                  </a:lnTo>
                  <a:lnTo>
                    <a:pt x="8768" y="9624"/>
                  </a:lnTo>
                  <a:lnTo>
                    <a:pt x="8719" y="9697"/>
                  </a:lnTo>
                  <a:lnTo>
                    <a:pt x="6179" y="12237"/>
                  </a:lnTo>
                  <a:lnTo>
                    <a:pt x="6106" y="12310"/>
                  </a:lnTo>
                  <a:lnTo>
                    <a:pt x="6033" y="12359"/>
                  </a:lnTo>
                  <a:lnTo>
                    <a:pt x="5935" y="12383"/>
                  </a:lnTo>
                  <a:lnTo>
                    <a:pt x="5740" y="12383"/>
                  </a:lnTo>
                  <a:lnTo>
                    <a:pt x="5642" y="12359"/>
                  </a:lnTo>
                  <a:lnTo>
                    <a:pt x="5569" y="12310"/>
                  </a:lnTo>
                  <a:lnTo>
                    <a:pt x="5496" y="12237"/>
                  </a:lnTo>
                  <a:lnTo>
                    <a:pt x="5422" y="12164"/>
                  </a:lnTo>
                  <a:lnTo>
                    <a:pt x="5373" y="12090"/>
                  </a:lnTo>
                  <a:lnTo>
                    <a:pt x="5349" y="11993"/>
                  </a:lnTo>
                  <a:lnTo>
                    <a:pt x="5349" y="11895"/>
                  </a:lnTo>
                  <a:lnTo>
                    <a:pt x="5349" y="11797"/>
                  </a:lnTo>
                  <a:lnTo>
                    <a:pt x="5373" y="11700"/>
                  </a:lnTo>
                  <a:lnTo>
                    <a:pt x="5422" y="11626"/>
                  </a:lnTo>
                  <a:lnTo>
                    <a:pt x="5496" y="11553"/>
                  </a:lnTo>
                  <a:lnTo>
                    <a:pt x="8036" y="9013"/>
                  </a:lnTo>
                  <a:lnTo>
                    <a:pt x="8109" y="8964"/>
                  </a:lnTo>
                  <a:lnTo>
                    <a:pt x="8182" y="8915"/>
                  </a:lnTo>
                  <a:lnTo>
                    <a:pt x="8280" y="8891"/>
                  </a:lnTo>
                  <a:lnTo>
                    <a:pt x="8377" y="8867"/>
                  </a:lnTo>
                  <a:close/>
                  <a:moveTo>
                    <a:pt x="14825" y="1"/>
                  </a:moveTo>
                  <a:lnTo>
                    <a:pt x="14288" y="25"/>
                  </a:lnTo>
                  <a:lnTo>
                    <a:pt x="13751" y="50"/>
                  </a:lnTo>
                  <a:lnTo>
                    <a:pt x="13213" y="123"/>
                  </a:lnTo>
                  <a:lnTo>
                    <a:pt x="12676" y="245"/>
                  </a:lnTo>
                  <a:lnTo>
                    <a:pt x="12163" y="367"/>
                  </a:lnTo>
                  <a:lnTo>
                    <a:pt x="11675" y="538"/>
                  </a:lnTo>
                  <a:lnTo>
                    <a:pt x="11235" y="758"/>
                  </a:lnTo>
                  <a:lnTo>
                    <a:pt x="11015" y="856"/>
                  </a:lnTo>
                  <a:lnTo>
                    <a:pt x="10844" y="1002"/>
                  </a:lnTo>
                  <a:lnTo>
                    <a:pt x="10649" y="1124"/>
                  </a:lnTo>
                  <a:lnTo>
                    <a:pt x="10502" y="1271"/>
                  </a:lnTo>
                  <a:lnTo>
                    <a:pt x="5544" y="6229"/>
                  </a:lnTo>
                  <a:lnTo>
                    <a:pt x="391" y="6229"/>
                  </a:lnTo>
                  <a:lnTo>
                    <a:pt x="245" y="6253"/>
                  </a:lnTo>
                  <a:lnTo>
                    <a:pt x="147" y="6278"/>
                  </a:lnTo>
                  <a:lnTo>
                    <a:pt x="49" y="6327"/>
                  </a:lnTo>
                  <a:lnTo>
                    <a:pt x="0" y="6400"/>
                  </a:lnTo>
                  <a:lnTo>
                    <a:pt x="0" y="6473"/>
                  </a:lnTo>
                  <a:lnTo>
                    <a:pt x="25" y="6571"/>
                  </a:lnTo>
                  <a:lnTo>
                    <a:pt x="74" y="6668"/>
                  </a:lnTo>
                  <a:lnTo>
                    <a:pt x="171" y="6791"/>
                  </a:lnTo>
                  <a:lnTo>
                    <a:pt x="2589" y="9184"/>
                  </a:lnTo>
                  <a:lnTo>
                    <a:pt x="2272" y="9502"/>
                  </a:lnTo>
                  <a:lnTo>
                    <a:pt x="953" y="9746"/>
                  </a:lnTo>
                  <a:lnTo>
                    <a:pt x="806" y="9795"/>
                  </a:lnTo>
                  <a:lnTo>
                    <a:pt x="684" y="9843"/>
                  </a:lnTo>
                  <a:lnTo>
                    <a:pt x="611" y="9941"/>
                  </a:lnTo>
                  <a:lnTo>
                    <a:pt x="562" y="10014"/>
                  </a:lnTo>
                  <a:lnTo>
                    <a:pt x="562" y="10112"/>
                  </a:lnTo>
                  <a:lnTo>
                    <a:pt x="586" y="10234"/>
                  </a:lnTo>
                  <a:lnTo>
                    <a:pt x="635" y="10332"/>
                  </a:lnTo>
                  <a:lnTo>
                    <a:pt x="733" y="10454"/>
                  </a:lnTo>
                  <a:lnTo>
                    <a:pt x="7278" y="16999"/>
                  </a:lnTo>
                  <a:lnTo>
                    <a:pt x="7401" y="17097"/>
                  </a:lnTo>
                  <a:lnTo>
                    <a:pt x="7498" y="17146"/>
                  </a:lnTo>
                  <a:lnTo>
                    <a:pt x="7620" y="17170"/>
                  </a:lnTo>
                  <a:lnTo>
                    <a:pt x="7718" y="17170"/>
                  </a:lnTo>
                  <a:lnTo>
                    <a:pt x="7791" y="17122"/>
                  </a:lnTo>
                  <a:lnTo>
                    <a:pt x="7889" y="17048"/>
                  </a:lnTo>
                  <a:lnTo>
                    <a:pt x="7938" y="16926"/>
                  </a:lnTo>
                  <a:lnTo>
                    <a:pt x="7987" y="16780"/>
                  </a:lnTo>
                  <a:lnTo>
                    <a:pt x="8231" y="15461"/>
                  </a:lnTo>
                  <a:lnTo>
                    <a:pt x="8548" y="15143"/>
                  </a:lnTo>
                  <a:lnTo>
                    <a:pt x="10942" y="17561"/>
                  </a:lnTo>
                  <a:lnTo>
                    <a:pt x="11064" y="17659"/>
                  </a:lnTo>
                  <a:lnTo>
                    <a:pt x="11162" y="17708"/>
                  </a:lnTo>
                  <a:lnTo>
                    <a:pt x="11259" y="17732"/>
                  </a:lnTo>
                  <a:lnTo>
                    <a:pt x="11333" y="17732"/>
                  </a:lnTo>
                  <a:lnTo>
                    <a:pt x="11406" y="17683"/>
                  </a:lnTo>
                  <a:lnTo>
                    <a:pt x="11455" y="17586"/>
                  </a:lnTo>
                  <a:lnTo>
                    <a:pt x="11479" y="17488"/>
                  </a:lnTo>
                  <a:lnTo>
                    <a:pt x="11504" y="17341"/>
                  </a:lnTo>
                  <a:lnTo>
                    <a:pt x="11504" y="12188"/>
                  </a:lnTo>
                  <a:lnTo>
                    <a:pt x="16461" y="7230"/>
                  </a:lnTo>
                  <a:lnTo>
                    <a:pt x="16608" y="7084"/>
                  </a:lnTo>
                  <a:lnTo>
                    <a:pt x="16730" y="6888"/>
                  </a:lnTo>
                  <a:lnTo>
                    <a:pt x="16877" y="6693"/>
                  </a:lnTo>
                  <a:lnTo>
                    <a:pt x="16974" y="6498"/>
                  </a:lnTo>
                  <a:lnTo>
                    <a:pt x="17194" y="6058"/>
                  </a:lnTo>
                  <a:lnTo>
                    <a:pt x="17365" y="5569"/>
                  </a:lnTo>
                  <a:lnTo>
                    <a:pt x="17487" y="5057"/>
                  </a:lnTo>
                  <a:lnTo>
                    <a:pt x="17609" y="4519"/>
                  </a:lnTo>
                  <a:lnTo>
                    <a:pt x="17683" y="3982"/>
                  </a:lnTo>
                  <a:lnTo>
                    <a:pt x="17707" y="3445"/>
                  </a:lnTo>
                  <a:lnTo>
                    <a:pt x="17731" y="2907"/>
                  </a:lnTo>
                  <a:lnTo>
                    <a:pt x="17731" y="2419"/>
                  </a:lnTo>
                  <a:lnTo>
                    <a:pt x="17707" y="1955"/>
                  </a:lnTo>
                  <a:lnTo>
                    <a:pt x="17658" y="1515"/>
                  </a:lnTo>
                  <a:lnTo>
                    <a:pt x="17585" y="1149"/>
                  </a:lnTo>
                  <a:lnTo>
                    <a:pt x="17512" y="831"/>
                  </a:lnTo>
                  <a:lnTo>
                    <a:pt x="17414" y="587"/>
                  </a:lnTo>
                  <a:lnTo>
                    <a:pt x="17341" y="489"/>
                  </a:lnTo>
                  <a:lnTo>
                    <a:pt x="17292" y="441"/>
                  </a:lnTo>
                  <a:lnTo>
                    <a:pt x="17243" y="392"/>
                  </a:lnTo>
                  <a:lnTo>
                    <a:pt x="17145" y="318"/>
                  </a:lnTo>
                  <a:lnTo>
                    <a:pt x="16901" y="221"/>
                  </a:lnTo>
                  <a:lnTo>
                    <a:pt x="16584" y="148"/>
                  </a:lnTo>
                  <a:lnTo>
                    <a:pt x="16217" y="74"/>
                  </a:lnTo>
                  <a:lnTo>
                    <a:pt x="15778" y="25"/>
                  </a:lnTo>
                  <a:lnTo>
                    <a:pt x="153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2" name="Google Shape;802;p18"/>
            <p:cNvSpPr/>
            <p:nvPr/>
          </p:nvSpPr>
          <p:spPr>
            <a:xfrm>
              <a:off x="597725" y="4665400"/>
              <a:ext cx="73300" cy="73300"/>
            </a:xfrm>
            <a:custGeom>
              <a:rect b="b" l="l" r="r" t="t"/>
              <a:pathLst>
                <a:path extrusionOk="0" h="2932" w="2932">
                  <a:moveTo>
                    <a:pt x="2028" y="1"/>
                  </a:moveTo>
                  <a:lnTo>
                    <a:pt x="1857" y="25"/>
                  </a:lnTo>
                  <a:lnTo>
                    <a:pt x="1686" y="74"/>
                  </a:lnTo>
                  <a:lnTo>
                    <a:pt x="1515" y="147"/>
                  </a:lnTo>
                  <a:lnTo>
                    <a:pt x="1369" y="269"/>
                  </a:lnTo>
                  <a:lnTo>
                    <a:pt x="1222" y="489"/>
                  </a:lnTo>
                  <a:lnTo>
                    <a:pt x="1002" y="831"/>
                  </a:lnTo>
                  <a:lnTo>
                    <a:pt x="563" y="1735"/>
                  </a:lnTo>
                  <a:lnTo>
                    <a:pt x="172" y="2565"/>
                  </a:lnTo>
                  <a:lnTo>
                    <a:pt x="1" y="2932"/>
                  </a:lnTo>
                  <a:lnTo>
                    <a:pt x="1" y="2932"/>
                  </a:lnTo>
                  <a:lnTo>
                    <a:pt x="367" y="2761"/>
                  </a:lnTo>
                  <a:lnTo>
                    <a:pt x="1198" y="2370"/>
                  </a:lnTo>
                  <a:lnTo>
                    <a:pt x="2101" y="1930"/>
                  </a:lnTo>
                  <a:lnTo>
                    <a:pt x="2443" y="1710"/>
                  </a:lnTo>
                  <a:lnTo>
                    <a:pt x="2663" y="1564"/>
                  </a:lnTo>
                  <a:lnTo>
                    <a:pt x="2785" y="1417"/>
                  </a:lnTo>
                  <a:lnTo>
                    <a:pt x="2858" y="1246"/>
                  </a:lnTo>
                  <a:lnTo>
                    <a:pt x="2907" y="1075"/>
                  </a:lnTo>
                  <a:lnTo>
                    <a:pt x="2932" y="904"/>
                  </a:lnTo>
                  <a:lnTo>
                    <a:pt x="2907" y="733"/>
                  </a:lnTo>
                  <a:lnTo>
                    <a:pt x="2858" y="562"/>
                  </a:lnTo>
                  <a:lnTo>
                    <a:pt x="2785" y="416"/>
                  </a:lnTo>
                  <a:lnTo>
                    <a:pt x="2663" y="269"/>
                  </a:lnTo>
                  <a:lnTo>
                    <a:pt x="2517" y="147"/>
                  </a:lnTo>
                  <a:lnTo>
                    <a:pt x="2370" y="74"/>
                  </a:lnTo>
                  <a:lnTo>
                    <a:pt x="2199" y="25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3" name="Google Shape;803;p18"/>
            <p:cNvSpPr/>
            <p:nvPr/>
          </p:nvSpPr>
          <p:spPr>
            <a:xfrm>
              <a:off x="654525" y="4708150"/>
              <a:ext cx="47025" cy="47025"/>
            </a:xfrm>
            <a:custGeom>
              <a:rect b="b" l="l" r="r" t="t"/>
              <a:pathLst>
                <a:path extrusionOk="0" h="1881" w="1881">
                  <a:moveTo>
                    <a:pt x="1124" y="0"/>
                  </a:moveTo>
                  <a:lnTo>
                    <a:pt x="977" y="25"/>
                  </a:lnTo>
                  <a:lnTo>
                    <a:pt x="831" y="74"/>
                  </a:lnTo>
                  <a:lnTo>
                    <a:pt x="709" y="147"/>
                  </a:lnTo>
                  <a:lnTo>
                    <a:pt x="586" y="245"/>
                  </a:lnTo>
                  <a:lnTo>
                    <a:pt x="464" y="391"/>
                  </a:lnTo>
                  <a:lnTo>
                    <a:pt x="367" y="611"/>
                  </a:lnTo>
                  <a:lnTo>
                    <a:pt x="269" y="880"/>
                  </a:lnTo>
                  <a:lnTo>
                    <a:pt x="171" y="1173"/>
                  </a:lnTo>
                  <a:lnTo>
                    <a:pt x="49" y="1686"/>
                  </a:lnTo>
                  <a:lnTo>
                    <a:pt x="0" y="1881"/>
                  </a:lnTo>
                  <a:lnTo>
                    <a:pt x="0" y="1881"/>
                  </a:lnTo>
                  <a:lnTo>
                    <a:pt x="220" y="1857"/>
                  </a:lnTo>
                  <a:lnTo>
                    <a:pt x="733" y="1710"/>
                  </a:lnTo>
                  <a:lnTo>
                    <a:pt x="1002" y="1637"/>
                  </a:lnTo>
                  <a:lnTo>
                    <a:pt x="1270" y="1539"/>
                  </a:lnTo>
                  <a:lnTo>
                    <a:pt x="1515" y="1417"/>
                  </a:lnTo>
                  <a:lnTo>
                    <a:pt x="1661" y="1319"/>
                  </a:lnTo>
                  <a:lnTo>
                    <a:pt x="1759" y="1197"/>
                  </a:lnTo>
                  <a:lnTo>
                    <a:pt x="1832" y="1051"/>
                  </a:lnTo>
                  <a:lnTo>
                    <a:pt x="1881" y="928"/>
                  </a:lnTo>
                  <a:lnTo>
                    <a:pt x="1881" y="782"/>
                  </a:lnTo>
                  <a:lnTo>
                    <a:pt x="1881" y="635"/>
                  </a:lnTo>
                  <a:lnTo>
                    <a:pt x="1832" y="489"/>
                  </a:lnTo>
                  <a:lnTo>
                    <a:pt x="1759" y="367"/>
                  </a:lnTo>
                  <a:lnTo>
                    <a:pt x="1661" y="245"/>
                  </a:lnTo>
                  <a:lnTo>
                    <a:pt x="1539" y="147"/>
                  </a:lnTo>
                  <a:lnTo>
                    <a:pt x="1417" y="74"/>
                  </a:lnTo>
                  <a:lnTo>
                    <a:pt x="1270" y="25"/>
                  </a:lnTo>
                  <a:lnTo>
                    <a:pt x="112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4" name="Google Shape;804;p18"/>
            <p:cNvSpPr/>
            <p:nvPr/>
          </p:nvSpPr>
          <p:spPr>
            <a:xfrm>
              <a:off x="581250" y="4634875"/>
              <a:ext cx="47050" cy="47050"/>
            </a:xfrm>
            <a:custGeom>
              <a:rect b="b" l="l" r="r" t="t"/>
              <a:pathLst>
                <a:path extrusionOk="0" h="1882" w="1882">
                  <a:moveTo>
                    <a:pt x="953" y="1"/>
                  </a:moveTo>
                  <a:lnTo>
                    <a:pt x="831" y="49"/>
                  </a:lnTo>
                  <a:lnTo>
                    <a:pt x="684" y="123"/>
                  </a:lnTo>
                  <a:lnTo>
                    <a:pt x="562" y="220"/>
                  </a:lnTo>
                  <a:lnTo>
                    <a:pt x="465" y="367"/>
                  </a:lnTo>
                  <a:lnTo>
                    <a:pt x="342" y="611"/>
                  </a:lnTo>
                  <a:lnTo>
                    <a:pt x="245" y="880"/>
                  </a:lnTo>
                  <a:lnTo>
                    <a:pt x="171" y="1148"/>
                  </a:lnTo>
                  <a:lnTo>
                    <a:pt x="25" y="1661"/>
                  </a:lnTo>
                  <a:lnTo>
                    <a:pt x="1" y="1881"/>
                  </a:lnTo>
                  <a:lnTo>
                    <a:pt x="196" y="1832"/>
                  </a:lnTo>
                  <a:lnTo>
                    <a:pt x="709" y="1710"/>
                  </a:lnTo>
                  <a:lnTo>
                    <a:pt x="1002" y="1613"/>
                  </a:lnTo>
                  <a:lnTo>
                    <a:pt x="1271" y="1515"/>
                  </a:lnTo>
                  <a:lnTo>
                    <a:pt x="1490" y="1417"/>
                  </a:lnTo>
                  <a:lnTo>
                    <a:pt x="1637" y="1295"/>
                  </a:lnTo>
                  <a:lnTo>
                    <a:pt x="1735" y="1173"/>
                  </a:lnTo>
                  <a:lnTo>
                    <a:pt x="1808" y="1051"/>
                  </a:lnTo>
                  <a:lnTo>
                    <a:pt x="1857" y="904"/>
                  </a:lnTo>
                  <a:lnTo>
                    <a:pt x="1881" y="758"/>
                  </a:lnTo>
                  <a:lnTo>
                    <a:pt x="1857" y="611"/>
                  </a:lnTo>
                  <a:lnTo>
                    <a:pt x="1808" y="465"/>
                  </a:lnTo>
                  <a:lnTo>
                    <a:pt x="1735" y="343"/>
                  </a:lnTo>
                  <a:lnTo>
                    <a:pt x="1637" y="220"/>
                  </a:lnTo>
                  <a:lnTo>
                    <a:pt x="1515" y="123"/>
                  </a:lnTo>
                  <a:lnTo>
                    <a:pt x="1393" y="49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05" name="Google Shape;805;p18"/>
          <p:cNvSpPr/>
          <p:nvPr/>
        </p:nvSpPr>
        <p:spPr>
          <a:xfrm rot="2466666">
            <a:off x="3398186" y="979197"/>
            <a:ext cx="392752" cy="375013"/>
          </a:xfrm>
          <a:custGeom>
            <a:rect b="b" l="l" r="r" t="t"/>
            <a:pathLst>
              <a:path extrusionOk="0" h="14460" w="15144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6" name="Google Shape;806;p18"/>
          <p:cNvSpPr/>
          <p:nvPr/>
        </p:nvSpPr>
        <p:spPr>
          <a:xfrm rot="-1609554">
            <a:off x="3972581" y="1215154"/>
            <a:ext cx="282641" cy="269875"/>
          </a:xfrm>
          <a:custGeom>
            <a:rect b="b" l="l" r="r" t="t"/>
            <a:pathLst>
              <a:path extrusionOk="0" h="14460" w="15144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7" name="Google Shape;807;p18"/>
          <p:cNvSpPr/>
          <p:nvPr/>
        </p:nvSpPr>
        <p:spPr>
          <a:xfrm rot="2926242">
            <a:off x="5686362" y="1428967"/>
            <a:ext cx="211682" cy="202121"/>
          </a:xfrm>
          <a:custGeom>
            <a:rect b="b" l="l" r="r" t="t"/>
            <a:pathLst>
              <a:path extrusionOk="0" h="14460" w="15144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8" name="Google Shape;808;p18"/>
          <p:cNvSpPr/>
          <p:nvPr/>
        </p:nvSpPr>
        <p:spPr>
          <a:xfrm rot="-1609469">
            <a:off x="4506598" y="604169"/>
            <a:ext cx="190702" cy="182088"/>
          </a:xfrm>
          <a:custGeom>
            <a:rect b="b" l="l" r="r" t="t"/>
            <a:pathLst>
              <a:path extrusionOk="0" h="14460" w="15144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9" name="Google Shape;809;p18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3" name="Shape 8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4" name="Google Shape;814;p19"/>
          <p:cNvSpPr txBox="1"/>
          <p:nvPr>
            <p:ph idx="1" type="body"/>
          </p:nvPr>
        </p:nvSpPr>
        <p:spPr>
          <a:xfrm>
            <a:off x="1315487" y="1577775"/>
            <a:ext cx="3161400" cy="2970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White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milk and fresh snow, the color produced by the combination of all the colors of the visible spectrum.</a:t>
            </a:r>
            <a:endParaRPr/>
          </a:p>
        </p:txBody>
      </p:sp>
      <p:sp>
        <p:nvSpPr>
          <p:cNvPr id="815" name="Google Shape;815;p19"/>
          <p:cNvSpPr txBox="1"/>
          <p:nvPr>
            <p:ph type="title"/>
          </p:nvPr>
        </p:nvSpPr>
        <p:spPr>
          <a:xfrm>
            <a:off x="1315475" y="858500"/>
            <a:ext cx="6513000" cy="620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can also split your content</a:t>
            </a:r>
            <a:endParaRPr/>
          </a:p>
        </p:txBody>
      </p:sp>
      <p:sp>
        <p:nvSpPr>
          <p:cNvPr id="816" name="Google Shape;816;p19"/>
          <p:cNvSpPr txBox="1"/>
          <p:nvPr>
            <p:ph idx="2" type="body"/>
          </p:nvPr>
        </p:nvSpPr>
        <p:spPr>
          <a:xfrm>
            <a:off x="4667184" y="1577775"/>
            <a:ext cx="3161400" cy="2970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Black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ebony and of outer space. It has been the symbolic color of elegance, solemnity and authority.</a:t>
            </a:r>
            <a:endParaRPr/>
          </a:p>
        </p:txBody>
      </p:sp>
      <p:sp>
        <p:nvSpPr>
          <p:cNvPr id="817" name="Google Shape;817;p19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1" name="Shape 8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" name="Google Shape;822;p20"/>
          <p:cNvSpPr txBox="1"/>
          <p:nvPr>
            <p:ph type="title"/>
          </p:nvPr>
        </p:nvSpPr>
        <p:spPr>
          <a:xfrm>
            <a:off x="1315475" y="858500"/>
            <a:ext cx="6513000" cy="620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 two or three columns</a:t>
            </a:r>
            <a:endParaRPr/>
          </a:p>
        </p:txBody>
      </p:sp>
      <p:sp>
        <p:nvSpPr>
          <p:cNvPr id="823" name="Google Shape;823;p20"/>
          <p:cNvSpPr txBox="1"/>
          <p:nvPr>
            <p:ph idx="1" type="body"/>
          </p:nvPr>
        </p:nvSpPr>
        <p:spPr>
          <a:xfrm>
            <a:off x="1315475" y="1577775"/>
            <a:ext cx="2078700" cy="2970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YELLOW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gold, butter and ripe lemons. In the spectrum of visible light, yellow is found between green and orange.</a:t>
            </a:r>
            <a:endParaRPr/>
          </a:p>
        </p:txBody>
      </p:sp>
      <p:sp>
        <p:nvSpPr>
          <p:cNvPr id="824" name="Google Shape;824;p20"/>
          <p:cNvSpPr txBox="1"/>
          <p:nvPr>
            <p:ph idx="2" type="body"/>
          </p:nvPr>
        </p:nvSpPr>
        <p:spPr>
          <a:xfrm>
            <a:off x="3500604" y="1577775"/>
            <a:ext cx="2078700" cy="2970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BLUE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colour of the clear sky and the deep sea. It is located between violet and green on the optical spectrum.</a:t>
            </a:r>
            <a:endParaRPr/>
          </a:p>
        </p:txBody>
      </p:sp>
      <p:sp>
        <p:nvSpPr>
          <p:cNvPr id="825" name="Google Shape;825;p20"/>
          <p:cNvSpPr txBox="1"/>
          <p:nvPr>
            <p:ph idx="3" type="body"/>
          </p:nvPr>
        </p:nvSpPr>
        <p:spPr>
          <a:xfrm>
            <a:off x="5685733" y="1577775"/>
            <a:ext cx="2078700" cy="2970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RED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blood, and because of this it has historically been associated with sacrifice, danger and courage. 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6" name="Google Shape;826;p20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0" name="Shape 8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1" name="Google Shape;831;p21"/>
          <p:cNvSpPr txBox="1"/>
          <p:nvPr>
            <p:ph type="title"/>
          </p:nvPr>
        </p:nvSpPr>
        <p:spPr>
          <a:xfrm>
            <a:off x="1315475" y="1347406"/>
            <a:ext cx="3297000" cy="620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A picture is worth a thousand words</a:t>
            </a:r>
            <a:endParaRPr sz="3000"/>
          </a:p>
        </p:txBody>
      </p:sp>
      <p:sp>
        <p:nvSpPr>
          <p:cNvPr id="832" name="Google Shape;832;p21"/>
          <p:cNvSpPr txBox="1"/>
          <p:nvPr>
            <p:ph idx="1" type="body"/>
          </p:nvPr>
        </p:nvSpPr>
        <p:spPr>
          <a:xfrm>
            <a:off x="1315475" y="2070051"/>
            <a:ext cx="3297000" cy="2052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A complex idea can be conveyed with just a single still image, namely making it possible to absorb large amounts of data quickly.</a:t>
            </a:r>
            <a:endParaRPr/>
          </a:p>
        </p:txBody>
      </p:sp>
      <p:pic>
        <p:nvPicPr>
          <p:cNvPr id="833" name="Google Shape;833;p21"/>
          <p:cNvPicPr preferRelativeResize="0"/>
          <p:nvPr/>
        </p:nvPicPr>
        <p:blipFill rotWithShape="1">
          <a:blip r:embed="rId3">
            <a:alphaModFix/>
          </a:blip>
          <a:srcRect b="16666" l="0" r="0" t="16666"/>
          <a:stretch/>
        </p:blipFill>
        <p:spPr>
          <a:xfrm>
            <a:off x="4799825" y="859350"/>
            <a:ext cx="3424800" cy="3424800"/>
          </a:xfrm>
          <a:prstGeom prst="star12">
            <a:avLst>
              <a:gd fmla="val 41130" name="adj"/>
            </a:avLst>
          </a:prstGeom>
          <a:noFill/>
          <a:ln>
            <a:noFill/>
          </a:ln>
          <a:effectLst>
            <a:outerShdw blurRad="214313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834" name="Google Shape;834;p21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38" name="Shape 8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" name="Google Shape;839;p22"/>
          <p:cNvSpPr txBox="1"/>
          <p:nvPr>
            <p:ph idx="4294967295" type="title"/>
          </p:nvPr>
        </p:nvSpPr>
        <p:spPr>
          <a:xfrm>
            <a:off x="581025" y="720350"/>
            <a:ext cx="2957400" cy="1380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>
                <a:latin typeface="Abel"/>
                <a:ea typeface="Abel"/>
                <a:cs typeface="Abel"/>
                <a:sym typeface="Abel"/>
              </a:rPr>
              <a:t>Want big impact?</a:t>
            </a:r>
            <a:endParaRPr b="0">
              <a:latin typeface="Abel"/>
              <a:ea typeface="Abel"/>
              <a:cs typeface="Abel"/>
              <a:sym typeface="Abe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bel"/>
                <a:ea typeface="Abel"/>
                <a:cs typeface="Abel"/>
                <a:sym typeface="Abel"/>
              </a:rPr>
              <a:t>Use big image.</a:t>
            </a:r>
            <a:endParaRPr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840" name="Google Shape;840;p22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4" name="Shape 8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5" name="Google Shape;845;p23"/>
          <p:cNvSpPr txBox="1"/>
          <p:nvPr>
            <p:ph type="title"/>
          </p:nvPr>
        </p:nvSpPr>
        <p:spPr>
          <a:xfrm>
            <a:off x="1315475" y="858500"/>
            <a:ext cx="6513000" cy="620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 diagrams to explain your ideas</a:t>
            </a:r>
            <a:endParaRPr/>
          </a:p>
        </p:txBody>
      </p:sp>
      <p:sp>
        <p:nvSpPr>
          <p:cNvPr id="846" name="Google Shape;846;p23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847" name="Google Shape;847;p23"/>
          <p:cNvCxnSpPr>
            <a:stCxn id="848" idx="2"/>
            <a:endCxn id="849" idx="0"/>
          </p:cNvCxnSpPr>
          <p:nvPr/>
        </p:nvCxnSpPr>
        <p:spPr>
          <a:xfrm flipH="1" rot="-5400000">
            <a:off x="5169900" y="1496125"/>
            <a:ext cx="574500" cy="1770300"/>
          </a:xfrm>
          <a:prstGeom prst="bentConnector3">
            <a:avLst>
              <a:gd fmla="val 49995" name="adj1"/>
            </a:avLst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diamond"/>
            <a:tailEnd len="med" w="med" type="diamond"/>
          </a:ln>
        </p:spPr>
      </p:cxnSp>
      <p:cxnSp>
        <p:nvCxnSpPr>
          <p:cNvPr id="850" name="Google Shape;850;p23"/>
          <p:cNvCxnSpPr>
            <a:stCxn id="851" idx="2"/>
            <a:endCxn id="852" idx="0"/>
          </p:cNvCxnSpPr>
          <p:nvPr/>
        </p:nvCxnSpPr>
        <p:spPr>
          <a:xfrm flipH="1" rot="-5400000">
            <a:off x="2868900" y="3185663"/>
            <a:ext cx="711000" cy="845400"/>
          </a:xfrm>
          <a:prstGeom prst="bentConnector3">
            <a:avLst>
              <a:gd fmla="val 50000" name="adj1"/>
            </a:avLst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diamond"/>
            <a:tailEnd len="med" w="med" type="diamond"/>
          </a:ln>
        </p:spPr>
      </p:cxnSp>
      <p:cxnSp>
        <p:nvCxnSpPr>
          <p:cNvPr id="853" name="Google Shape;853;p23"/>
          <p:cNvCxnSpPr>
            <a:stCxn id="854" idx="0"/>
            <a:endCxn id="851" idx="2"/>
          </p:cNvCxnSpPr>
          <p:nvPr/>
        </p:nvCxnSpPr>
        <p:spPr>
          <a:xfrm rot="-5400000">
            <a:off x="2023650" y="3185663"/>
            <a:ext cx="711000" cy="845400"/>
          </a:xfrm>
          <a:prstGeom prst="bentConnector3">
            <a:avLst>
              <a:gd fmla="val 50000" name="adj1"/>
            </a:avLst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diamond"/>
            <a:tailEnd len="med" w="med" type="diamond"/>
          </a:ln>
        </p:spPr>
      </p:cxnSp>
      <p:cxnSp>
        <p:nvCxnSpPr>
          <p:cNvPr id="855" name="Google Shape;855;p23"/>
          <p:cNvCxnSpPr>
            <a:stCxn id="849" idx="2"/>
            <a:endCxn id="856" idx="0"/>
          </p:cNvCxnSpPr>
          <p:nvPr/>
        </p:nvCxnSpPr>
        <p:spPr>
          <a:xfrm flipH="1" rot="-5400000">
            <a:off x="6409500" y="3185663"/>
            <a:ext cx="711000" cy="845400"/>
          </a:xfrm>
          <a:prstGeom prst="bentConnector3">
            <a:avLst>
              <a:gd fmla="val 50000" name="adj1"/>
            </a:avLst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diamond"/>
            <a:tailEnd len="med" w="med" type="diamond"/>
          </a:ln>
        </p:spPr>
      </p:cxnSp>
      <p:cxnSp>
        <p:nvCxnSpPr>
          <p:cNvPr id="857" name="Google Shape;857;p23"/>
          <p:cNvCxnSpPr>
            <a:stCxn id="858" idx="0"/>
            <a:endCxn id="849" idx="2"/>
          </p:cNvCxnSpPr>
          <p:nvPr/>
        </p:nvCxnSpPr>
        <p:spPr>
          <a:xfrm rot="-5400000">
            <a:off x="5564250" y="3185663"/>
            <a:ext cx="711000" cy="845400"/>
          </a:xfrm>
          <a:prstGeom prst="bentConnector3">
            <a:avLst>
              <a:gd fmla="val 50000" name="adj1"/>
            </a:avLst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diamond"/>
            <a:tailEnd len="med" w="med" type="diamond"/>
          </a:ln>
        </p:spPr>
      </p:cxnSp>
      <p:cxnSp>
        <p:nvCxnSpPr>
          <p:cNvPr id="859" name="Google Shape;859;p23"/>
          <p:cNvCxnSpPr>
            <a:stCxn id="851" idx="0"/>
            <a:endCxn id="848" idx="2"/>
          </p:cNvCxnSpPr>
          <p:nvPr/>
        </p:nvCxnSpPr>
        <p:spPr>
          <a:xfrm rot="-5400000">
            <a:off x="3399600" y="1496063"/>
            <a:ext cx="574500" cy="1770300"/>
          </a:xfrm>
          <a:prstGeom prst="bentConnector3">
            <a:avLst>
              <a:gd fmla="val 49995" name="adj1"/>
            </a:avLst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diamond"/>
            <a:tailEnd len="med" w="med" type="diamond"/>
          </a:ln>
        </p:spPr>
      </p:cxnSp>
      <p:sp>
        <p:nvSpPr>
          <p:cNvPr id="848" name="Google Shape;848;p23"/>
          <p:cNvSpPr txBox="1"/>
          <p:nvPr/>
        </p:nvSpPr>
        <p:spPr>
          <a:xfrm>
            <a:off x="3802950" y="1509625"/>
            <a:ext cx="1538100" cy="58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Abel"/>
                <a:ea typeface="Abel"/>
                <a:cs typeface="Abel"/>
                <a:sym typeface="Abel"/>
              </a:rPr>
              <a:t>Lorem Ipsum</a:t>
            </a:r>
            <a:endParaRPr sz="1200">
              <a:solidFill>
                <a:srgbClr val="FFFFFF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851" name="Google Shape;851;p23"/>
          <p:cNvSpPr txBox="1"/>
          <p:nvPr/>
        </p:nvSpPr>
        <p:spPr>
          <a:xfrm>
            <a:off x="2032650" y="2668463"/>
            <a:ext cx="1538100" cy="58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Abel"/>
                <a:ea typeface="Abel"/>
                <a:cs typeface="Abel"/>
                <a:sym typeface="Abel"/>
              </a:rPr>
              <a:t>Lorem Ipsum</a:t>
            </a:r>
            <a:endParaRPr sz="1200">
              <a:solidFill>
                <a:srgbClr val="FFFFFF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849" name="Google Shape;849;p23"/>
          <p:cNvSpPr txBox="1"/>
          <p:nvPr/>
        </p:nvSpPr>
        <p:spPr>
          <a:xfrm>
            <a:off x="5573250" y="2668463"/>
            <a:ext cx="1538100" cy="58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Abel"/>
                <a:ea typeface="Abel"/>
                <a:cs typeface="Abel"/>
                <a:sym typeface="Abel"/>
              </a:rPr>
              <a:t>Lorem Ipsum</a:t>
            </a:r>
            <a:endParaRPr sz="1200">
              <a:solidFill>
                <a:srgbClr val="FFFFFF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856" name="Google Shape;856;p23"/>
          <p:cNvSpPr txBox="1"/>
          <p:nvPr/>
        </p:nvSpPr>
        <p:spPr>
          <a:xfrm>
            <a:off x="6418500" y="3963863"/>
            <a:ext cx="1538100" cy="58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Abel"/>
                <a:ea typeface="Abel"/>
                <a:cs typeface="Abel"/>
                <a:sym typeface="Abel"/>
              </a:rPr>
              <a:t>Lorem Ipsum</a:t>
            </a:r>
            <a:endParaRPr sz="1200">
              <a:solidFill>
                <a:srgbClr val="FFFFFF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858" name="Google Shape;858;p23"/>
          <p:cNvSpPr txBox="1"/>
          <p:nvPr/>
        </p:nvSpPr>
        <p:spPr>
          <a:xfrm>
            <a:off x="4728000" y="3963863"/>
            <a:ext cx="1538100" cy="58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Abel"/>
                <a:ea typeface="Abel"/>
                <a:cs typeface="Abel"/>
                <a:sym typeface="Abel"/>
              </a:rPr>
              <a:t>Lorem Ipsum</a:t>
            </a:r>
            <a:endParaRPr sz="1200">
              <a:solidFill>
                <a:srgbClr val="FFFFFF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852" name="Google Shape;852;p23"/>
          <p:cNvSpPr txBox="1"/>
          <p:nvPr/>
        </p:nvSpPr>
        <p:spPr>
          <a:xfrm>
            <a:off x="2877900" y="3963863"/>
            <a:ext cx="1538100" cy="58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Abel"/>
                <a:ea typeface="Abel"/>
                <a:cs typeface="Abel"/>
                <a:sym typeface="Abel"/>
              </a:rPr>
              <a:t>Lorem Ipsum</a:t>
            </a:r>
            <a:endParaRPr sz="1200">
              <a:solidFill>
                <a:srgbClr val="FFFFFF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854" name="Google Shape;854;p23"/>
          <p:cNvSpPr txBox="1"/>
          <p:nvPr/>
        </p:nvSpPr>
        <p:spPr>
          <a:xfrm>
            <a:off x="1187400" y="3963863"/>
            <a:ext cx="1538100" cy="58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Abel"/>
                <a:ea typeface="Abel"/>
                <a:cs typeface="Abel"/>
                <a:sym typeface="Abel"/>
              </a:rPr>
              <a:t>Lorem Ipsum</a:t>
            </a:r>
            <a:endParaRPr sz="1200">
              <a:solidFill>
                <a:srgbClr val="FFFFFF"/>
              </a:solidFill>
              <a:latin typeface="Abel"/>
              <a:ea typeface="Abel"/>
              <a:cs typeface="Abel"/>
              <a:sym typeface="Abe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3" name="Shape 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4" name="Google Shape;864;p24"/>
          <p:cNvSpPr txBox="1"/>
          <p:nvPr>
            <p:ph type="title"/>
          </p:nvPr>
        </p:nvSpPr>
        <p:spPr>
          <a:xfrm>
            <a:off x="1315475" y="858500"/>
            <a:ext cx="6513000" cy="620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And tables to compare data</a:t>
            </a:r>
            <a:endParaRPr/>
          </a:p>
        </p:txBody>
      </p:sp>
      <p:graphicFrame>
        <p:nvGraphicFramePr>
          <p:cNvPr id="865" name="Google Shape;865;p24"/>
          <p:cNvGraphicFramePr/>
          <p:nvPr/>
        </p:nvGraphicFramePr>
        <p:xfrm>
          <a:off x="1922650" y="179308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{EE5879B8-69FA-45E9-8B50-13E111EEC92F}</a:tableStyleId>
              </a:tblPr>
              <a:tblGrid>
                <a:gridCol w="1324675"/>
                <a:gridCol w="1324675"/>
                <a:gridCol w="1324675"/>
                <a:gridCol w="1324675"/>
              </a:tblGrid>
              <a:tr h="5955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rgbClr val="FFFFFF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68575" marB="68575" marR="91425" marL="91425" anchor="ctr">
                    <a:lnL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471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FFFFFF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A</a:t>
                      </a:r>
                      <a:endParaRPr sz="1100">
                        <a:solidFill>
                          <a:srgbClr val="FFFFFF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FFFFFF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471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FFFFFF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B</a:t>
                      </a:r>
                      <a:endParaRPr sz="1100">
                        <a:solidFill>
                          <a:srgbClr val="FFFFFF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FFFFFF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471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FFFFFF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C</a:t>
                      </a:r>
                      <a:endParaRPr sz="1100">
                        <a:solidFill>
                          <a:srgbClr val="FFFFFF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FFFFFF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4710"/>
                      </a:srgbClr>
                    </a:solidFill>
                  </a:tcPr>
                </a:tc>
              </a:tr>
              <a:tr h="5955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FFFFFF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Yellow</a:t>
                      </a:r>
                      <a:endParaRPr sz="1100">
                        <a:solidFill>
                          <a:srgbClr val="FFFFFF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68575" marB="68575" marR="91425" marL="91425" anchor="ctr">
                    <a:lnL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471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FFFFFF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10</a:t>
                      </a:r>
                      <a:endParaRPr sz="2400">
                        <a:solidFill>
                          <a:srgbClr val="FFFFFF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FFFFFF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471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FFFFFF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20</a:t>
                      </a:r>
                      <a:endParaRPr sz="2400">
                        <a:solidFill>
                          <a:srgbClr val="FFFFFF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FFFFFF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471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FFFFFF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7</a:t>
                      </a:r>
                      <a:endParaRPr sz="2400">
                        <a:solidFill>
                          <a:srgbClr val="FFFFFF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FFFFFF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4710"/>
                      </a:srgbClr>
                    </a:solidFill>
                  </a:tcPr>
                </a:tc>
              </a:tr>
              <a:tr h="5955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FFFFFF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Blue</a:t>
                      </a:r>
                      <a:endParaRPr sz="1100">
                        <a:solidFill>
                          <a:srgbClr val="FFFFFF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68575" marB="68575" marR="91425" marL="91425" anchor="ctr">
                    <a:lnL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471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FFFFFF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30</a:t>
                      </a:r>
                      <a:endParaRPr sz="2400">
                        <a:solidFill>
                          <a:srgbClr val="FFFFFF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FFFFFF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471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FFFFFF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15</a:t>
                      </a:r>
                      <a:endParaRPr sz="2400">
                        <a:solidFill>
                          <a:srgbClr val="FFFFFF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FFFFFF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471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FFFFFF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10</a:t>
                      </a:r>
                      <a:endParaRPr sz="2400">
                        <a:solidFill>
                          <a:srgbClr val="FFFFFF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FFFFFF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4710"/>
                      </a:srgbClr>
                    </a:solidFill>
                  </a:tcPr>
                </a:tc>
              </a:tr>
              <a:tr h="5955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FFFFFF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Orange</a:t>
                      </a:r>
                      <a:endParaRPr sz="1100">
                        <a:solidFill>
                          <a:srgbClr val="FFFFFF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68575" marB="68575" marR="91425" marL="91425" anchor="ctr">
                    <a:lnL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471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FFFFFF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5</a:t>
                      </a:r>
                      <a:endParaRPr sz="2400">
                        <a:solidFill>
                          <a:srgbClr val="FFFFFF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FFFFFF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471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FFFFFF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24</a:t>
                      </a:r>
                      <a:endParaRPr sz="2400">
                        <a:solidFill>
                          <a:srgbClr val="FFFFFF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FFFFFF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471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FFFFFF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16</a:t>
                      </a:r>
                      <a:endParaRPr sz="2400">
                        <a:solidFill>
                          <a:srgbClr val="FFFFFF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FFFFFF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471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866" name="Google Shape;866;p24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0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Google Shape;871;p25"/>
          <p:cNvSpPr/>
          <p:nvPr/>
        </p:nvSpPr>
        <p:spPr>
          <a:xfrm>
            <a:off x="1372701" y="1351308"/>
            <a:ext cx="6455807" cy="3075404"/>
          </a:xfrm>
          <a:custGeom>
            <a:rect b="b" l="l" r="r" t="t"/>
            <a:pathLst>
              <a:path extrusionOk="0" h="136125" w="285750">
                <a:moveTo>
                  <a:pt x="74830" y="1313"/>
                </a:moveTo>
                <a:lnTo>
                  <a:pt x="74352" y="1330"/>
                </a:lnTo>
                <a:lnTo>
                  <a:pt x="74864" y="1330"/>
                </a:lnTo>
                <a:lnTo>
                  <a:pt x="74830" y="1313"/>
                </a:lnTo>
                <a:close/>
                <a:moveTo>
                  <a:pt x="77830" y="1739"/>
                </a:moveTo>
                <a:lnTo>
                  <a:pt x="77830" y="1739"/>
                </a:lnTo>
                <a:lnTo>
                  <a:pt x="77830" y="1739"/>
                </a:lnTo>
                <a:close/>
                <a:moveTo>
                  <a:pt x="176011" y="1432"/>
                </a:moveTo>
                <a:lnTo>
                  <a:pt x="176114" y="1636"/>
                </a:lnTo>
                <a:lnTo>
                  <a:pt x="175500" y="1841"/>
                </a:lnTo>
                <a:lnTo>
                  <a:pt x="175807" y="1943"/>
                </a:lnTo>
                <a:lnTo>
                  <a:pt x="178875" y="1943"/>
                </a:lnTo>
                <a:lnTo>
                  <a:pt x="178773" y="1636"/>
                </a:lnTo>
                <a:lnTo>
                  <a:pt x="176011" y="1432"/>
                </a:lnTo>
                <a:close/>
                <a:moveTo>
                  <a:pt x="135102" y="1841"/>
                </a:moveTo>
                <a:lnTo>
                  <a:pt x="134898" y="1943"/>
                </a:lnTo>
                <a:lnTo>
                  <a:pt x="135102" y="2045"/>
                </a:lnTo>
                <a:lnTo>
                  <a:pt x="134489" y="2045"/>
                </a:lnTo>
                <a:lnTo>
                  <a:pt x="134795" y="2148"/>
                </a:lnTo>
                <a:lnTo>
                  <a:pt x="134489" y="2148"/>
                </a:lnTo>
                <a:lnTo>
                  <a:pt x="135920" y="2352"/>
                </a:lnTo>
                <a:lnTo>
                  <a:pt x="135307" y="2455"/>
                </a:lnTo>
                <a:lnTo>
                  <a:pt x="137148" y="2557"/>
                </a:lnTo>
                <a:lnTo>
                  <a:pt x="137148" y="2659"/>
                </a:lnTo>
                <a:lnTo>
                  <a:pt x="139500" y="2148"/>
                </a:lnTo>
                <a:lnTo>
                  <a:pt x="137148" y="2045"/>
                </a:lnTo>
                <a:lnTo>
                  <a:pt x="137250" y="1841"/>
                </a:lnTo>
                <a:lnTo>
                  <a:pt x="136739" y="1841"/>
                </a:lnTo>
                <a:lnTo>
                  <a:pt x="136739" y="2045"/>
                </a:lnTo>
                <a:lnTo>
                  <a:pt x="135102" y="1841"/>
                </a:lnTo>
                <a:close/>
                <a:moveTo>
                  <a:pt x="178466" y="2045"/>
                </a:moveTo>
                <a:lnTo>
                  <a:pt x="177443" y="2148"/>
                </a:lnTo>
                <a:lnTo>
                  <a:pt x="177136" y="2455"/>
                </a:lnTo>
                <a:lnTo>
                  <a:pt x="181534" y="2864"/>
                </a:lnTo>
                <a:lnTo>
                  <a:pt x="181534" y="2864"/>
                </a:lnTo>
                <a:lnTo>
                  <a:pt x="180716" y="2659"/>
                </a:lnTo>
                <a:lnTo>
                  <a:pt x="181023" y="2659"/>
                </a:lnTo>
                <a:lnTo>
                  <a:pt x="180818" y="2250"/>
                </a:lnTo>
                <a:lnTo>
                  <a:pt x="178466" y="2045"/>
                </a:lnTo>
                <a:close/>
                <a:moveTo>
                  <a:pt x="75068" y="3170"/>
                </a:moveTo>
                <a:lnTo>
                  <a:pt x="74870" y="3225"/>
                </a:lnTo>
                <a:lnTo>
                  <a:pt x="75022" y="3201"/>
                </a:lnTo>
                <a:lnTo>
                  <a:pt x="75022" y="3201"/>
                </a:lnTo>
                <a:lnTo>
                  <a:pt x="75068" y="3170"/>
                </a:lnTo>
                <a:close/>
                <a:moveTo>
                  <a:pt x="72920" y="1227"/>
                </a:moveTo>
                <a:lnTo>
                  <a:pt x="72102" y="1330"/>
                </a:lnTo>
                <a:lnTo>
                  <a:pt x="72511" y="1330"/>
                </a:lnTo>
                <a:lnTo>
                  <a:pt x="70977" y="1534"/>
                </a:lnTo>
                <a:lnTo>
                  <a:pt x="71591" y="1739"/>
                </a:lnTo>
                <a:lnTo>
                  <a:pt x="70364" y="1739"/>
                </a:lnTo>
                <a:lnTo>
                  <a:pt x="70568" y="1841"/>
                </a:lnTo>
                <a:lnTo>
                  <a:pt x="70057" y="1943"/>
                </a:lnTo>
                <a:lnTo>
                  <a:pt x="71080" y="2045"/>
                </a:lnTo>
                <a:lnTo>
                  <a:pt x="69648" y="2045"/>
                </a:lnTo>
                <a:lnTo>
                  <a:pt x="69750" y="2352"/>
                </a:lnTo>
                <a:lnTo>
                  <a:pt x="70670" y="2352"/>
                </a:lnTo>
                <a:lnTo>
                  <a:pt x="69545" y="2557"/>
                </a:lnTo>
                <a:lnTo>
                  <a:pt x="70568" y="2557"/>
                </a:lnTo>
                <a:lnTo>
                  <a:pt x="70466" y="2659"/>
                </a:lnTo>
                <a:lnTo>
                  <a:pt x="72102" y="2557"/>
                </a:lnTo>
                <a:lnTo>
                  <a:pt x="70773" y="2761"/>
                </a:lnTo>
                <a:lnTo>
                  <a:pt x="70466" y="2966"/>
                </a:lnTo>
                <a:lnTo>
                  <a:pt x="70159" y="3068"/>
                </a:lnTo>
                <a:lnTo>
                  <a:pt x="70977" y="3170"/>
                </a:lnTo>
                <a:lnTo>
                  <a:pt x="70364" y="3273"/>
                </a:lnTo>
                <a:lnTo>
                  <a:pt x="72102" y="3477"/>
                </a:lnTo>
                <a:lnTo>
                  <a:pt x="72102" y="3170"/>
                </a:lnTo>
                <a:lnTo>
                  <a:pt x="72307" y="3273"/>
                </a:lnTo>
                <a:lnTo>
                  <a:pt x="73330" y="3170"/>
                </a:lnTo>
                <a:lnTo>
                  <a:pt x="73227" y="3068"/>
                </a:lnTo>
                <a:lnTo>
                  <a:pt x="73739" y="2864"/>
                </a:lnTo>
                <a:lnTo>
                  <a:pt x="73432" y="3068"/>
                </a:lnTo>
                <a:lnTo>
                  <a:pt x="75580" y="2557"/>
                </a:lnTo>
                <a:lnTo>
                  <a:pt x="74557" y="2455"/>
                </a:lnTo>
                <a:lnTo>
                  <a:pt x="74659" y="2045"/>
                </a:lnTo>
                <a:lnTo>
                  <a:pt x="74966" y="1841"/>
                </a:lnTo>
                <a:lnTo>
                  <a:pt x="74352" y="1943"/>
                </a:lnTo>
                <a:lnTo>
                  <a:pt x="74455" y="2045"/>
                </a:lnTo>
                <a:lnTo>
                  <a:pt x="73534" y="1739"/>
                </a:lnTo>
                <a:lnTo>
                  <a:pt x="73534" y="1636"/>
                </a:lnTo>
                <a:lnTo>
                  <a:pt x="72920" y="1227"/>
                </a:lnTo>
                <a:close/>
                <a:moveTo>
                  <a:pt x="74870" y="3225"/>
                </a:moveTo>
                <a:lnTo>
                  <a:pt x="73227" y="3477"/>
                </a:lnTo>
                <a:lnTo>
                  <a:pt x="74301" y="3380"/>
                </a:lnTo>
                <a:lnTo>
                  <a:pt x="74301" y="3380"/>
                </a:lnTo>
                <a:lnTo>
                  <a:pt x="74870" y="3225"/>
                </a:lnTo>
                <a:close/>
                <a:moveTo>
                  <a:pt x="74352" y="3375"/>
                </a:moveTo>
                <a:lnTo>
                  <a:pt x="74301" y="3380"/>
                </a:lnTo>
                <a:lnTo>
                  <a:pt x="74301" y="3380"/>
                </a:lnTo>
                <a:lnTo>
                  <a:pt x="73943" y="3477"/>
                </a:lnTo>
                <a:lnTo>
                  <a:pt x="74352" y="3375"/>
                </a:lnTo>
                <a:close/>
                <a:moveTo>
                  <a:pt x="182148" y="2557"/>
                </a:moveTo>
                <a:lnTo>
                  <a:pt x="182250" y="2966"/>
                </a:lnTo>
                <a:lnTo>
                  <a:pt x="182148" y="3170"/>
                </a:lnTo>
                <a:lnTo>
                  <a:pt x="182045" y="3580"/>
                </a:lnTo>
                <a:lnTo>
                  <a:pt x="185114" y="3170"/>
                </a:lnTo>
                <a:lnTo>
                  <a:pt x="183682" y="2761"/>
                </a:lnTo>
                <a:lnTo>
                  <a:pt x="183170" y="2864"/>
                </a:lnTo>
                <a:lnTo>
                  <a:pt x="182966" y="2761"/>
                </a:lnTo>
                <a:lnTo>
                  <a:pt x="183068" y="2659"/>
                </a:lnTo>
                <a:lnTo>
                  <a:pt x="182455" y="2557"/>
                </a:lnTo>
                <a:lnTo>
                  <a:pt x="182455" y="2557"/>
                </a:lnTo>
                <a:lnTo>
                  <a:pt x="182557" y="2659"/>
                </a:lnTo>
                <a:lnTo>
                  <a:pt x="182148" y="2557"/>
                </a:lnTo>
                <a:close/>
                <a:moveTo>
                  <a:pt x="64739" y="2557"/>
                </a:moveTo>
                <a:lnTo>
                  <a:pt x="63614" y="2864"/>
                </a:lnTo>
                <a:lnTo>
                  <a:pt x="64023" y="2864"/>
                </a:lnTo>
                <a:lnTo>
                  <a:pt x="63716" y="2966"/>
                </a:lnTo>
                <a:lnTo>
                  <a:pt x="63716" y="2966"/>
                </a:lnTo>
                <a:lnTo>
                  <a:pt x="64432" y="2864"/>
                </a:lnTo>
                <a:lnTo>
                  <a:pt x="64125" y="2966"/>
                </a:lnTo>
                <a:lnTo>
                  <a:pt x="64534" y="3068"/>
                </a:lnTo>
                <a:lnTo>
                  <a:pt x="64125" y="3068"/>
                </a:lnTo>
                <a:lnTo>
                  <a:pt x="64330" y="3170"/>
                </a:lnTo>
                <a:lnTo>
                  <a:pt x="63511" y="3375"/>
                </a:lnTo>
                <a:lnTo>
                  <a:pt x="65352" y="3477"/>
                </a:lnTo>
                <a:lnTo>
                  <a:pt x="65352" y="3580"/>
                </a:lnTo>
                <a:lnTo>
                  <a:pt x="66068" y="3682"/>
                </a:lnTo>
                <a:lnTo>
                  <a:pt x="66273" y="3375"/>
                </a:lnTo>
                <a:lnTo>
                  <a:pt x="66580" y="3170"/>
                </a:lnTo>
                <a:lnTo>
                  <a:pt x="65966" y="2966"/>
                </a:lnTo>
                <a:lnTo>
                  <a:pt x="66068" y="2864"/>
                </a:lnTo>
                <a:lnTo>
                  <a:pt x="65148" y="2966"/>
                </a:lnTo>
                <a:lnTo>
                  <a:pt x="65148" y="2864"/>
                </a:lnTo>
                <a:lnTo>
                  <a:pt x="64739" y="2557"/>
                </a:lnTo>
                <a:close/>
                <a:moveTo>
                  <a:pt x="67705" y="2966"/>
                </a:moveTo>
                <a:lnTo>
                  <a:pt x="67295" y="3273"/>
                </a:lnTo>
                <a:lnTo>
                  <a:pt x="67705" y="3477"/>
                </a:lnTo>
                <a:lnTo>
                  <a:pt x="67398" y="3682"/>
                </a:lnTo>
                <a:lnTo>
                  <a:pt x="69136" y="3273"/>
                </a:lnTo>
                <a:lnTo>
                  <a:pt x="67705" y="2966"/>
                </a:lnTo>
                <a:close/>
                <a:moveTo>
                  <a:pt x="136943" y="3170"/>
                </a:moveTo>
                <a:lnTo>
                  <a:pt x="135818" y="3273"/>
                </a:lnTo>
                <a:lnTo>
                  <a:pt x="136841" y="3682"/>
                </a:lnTo>
                <a:lnTo>
                  <a:pt x="136432" y="3886"/>
                </a:lnTo>
                <a:lnTo>
                  <a:pt x="137557" y="3886"/>
                </a:lnTo>
                <a:lnTo>
                  <a:pt x="137352" y="3989"/>
                </a:lnTo>
                <a:lnTo>
                  <a:pt x="137761" y="4091"/>
                </a:lnTo>
                <a:lnTo>
                  <a:pt x="138784" y="3784"/>
                </a:lnTo>
                <a:lnTo>
                  <a:pt x="137659" y="3477"/>
                </a:lnTo>
                <a:lnTo>
                  <a:pt x="137761" y="3477"/>
                </a:lnTo>
                <a:lnTo>
                  <a:pt x="137148" y="3375"/>
                </a:lnTo>
                <a:lnTo>
                  <a:pt x="136943" y="3170"/>
                </a:lnTo>
                <a:close/>
                <a:moveTo>
                  <a:pt x="131114" y="2250"/>
                </a:moveTo>
                <a:lnTo>
                  <a:pt x="131114" y="2352"/>
                </a:lnTo>
                <a:lnTo>
                  <a:pt x="130295" y="2352"/>
                </a:lnTo>
                <a:lnTo>
                  <a:pt x="131318" y="2864"/>
                </a:lnTo>
                <a:lnTo>
                  <a:pt x="130705" y="2864"/>
                </a:lnTo>
                <a:lnTo>
                  <a:pt x="131625" y="3375"/>
                </a:lnTo>
                <a:lnTo>
                  <a:pt x="132648" y="3273"/>
                </a:lnTo>
                <a:lnTo>
                  <a:pt x="132545" y="3170"/>
                </a:lnTo>
                <a:lnTo>
                  <a:pt x="132545" y="3068"/>
                </a:lnTo>
                <a:lnTo>
                  <a:pt x="132955" y="3068"/>
                </a:lnTo>
                <a:lnTo>
                  <a:pt x="133261" y="3273"/>
                </a:lnTo>
                <a:lnTo>
                  <a:pt x="133875" y="3068"/>
                </a:lnTo>
                <a:lnTo>
                  <a:pt x="133670" y="3170"/>
                </a:lnTo>
                <a:lnTo>
                  <a:pt x="134080" y="3273"/>
                </a:lnTo>
                <a:lnTo>
                  <a:pt x="132443" y="3580"/>
                </a:lnTo>
                <a:lnTo>
                  <a:pt x="132750" y="3784"/>
                </a:lnTo>
                <a:lnTo>
                  <a:pt x="134080" y="3784"/>
                </a:lnTo>
                <a:lnTo>
                  <a:pt x="132545" y="4091"/>
                </a:lnTo>
                <a:lnTo>
                  <a:pt x="134284" y="4602"/>
                </a:lnTo>
                <a:lnTo>
                  <a:pt x="134386" y="4398"/>
                </a:lnTo>
                <a:lnTo>
                  <a:pt x="134284" y="4295"/>
                </a:lnTo>
                <a:lnTo>
                  <a:pt x="134898" y="3886"/>
                </a:lnTo>
                <a:lnTo>
                  <a:pt x="134898" y="3580"/>
                </a:lnTo>
                <a:lnTo>
                  <a:pt x="135205" y="3477"/>
                </a:lnTo>
                <a:lnTo>
                  <a:pt x="135511" y="3170"/>
                </a:lnTo>
                <a:lnTo>
                  <a:pt x="136432" y="3068"/>
                </a:lnTo>
                <a:lnTo>
                  <a:pt x="135920" y="2864"/>
                </a:lnTo>
                <a:lnTo>
                  <a:pt x="136023" y="2761"/>
                </a:lnTo>
                <a:lnTo>
                  <a:pt x="134795" y="2659"/>
                </a:lnTo>
                <a:lnTo>
                  <a:pt x="134795" y="2455"/>
                </a:lnTo>
                <a:lnTo>
                  <a:pt x="134182" y="2557"/>
                </a:lnTo>
                <a:lnTo>
                  <a:pt x="134386" y="2352"/>
                </a:lnTo>
                <a:lnTo>
                  <a:pt x="133261" y="2250"/>
                </a:lnTo>
                <a:lnTo>
                  <a:pt x="133261" y="2250"/>
                </a:lnTo>
                <a:lnTo>
                  <a:pt x="133568" y="2864"/>
                </a:lnTo>
                <a:lnTo>
                  <a:pt x="133568" y="2864"/>
                </a:lnTo>
                <a:lnTo>
                  <a:pt x="132750" y="2455"/>
                </a:lnTo>
                <a:lnTo>
                  <a:pt x="131318" y="2455"/>
                </a:lnTo>
                <a:lnTo>
                  <a:pt x="131932" y="2250"/>
                </a:lnTo>
                <a:close/>
                <a:moveTo>
                  <a:pt x="66682" y="4398"/>
                </a:moveTo>
                <a:lnTo>
                  <a:pt x="66784" y="4500"/>
                </a:lnTo>
                <a:lnTo>
                  <a:pt x="66477" y="4500"/>
                </a:lnTo>
                <a:lnTo>
                  <a:pt x="67091" y="4705"/>
                </a:lnTo>
                <a:lnTo>
                  <a:pt x="66784" y="4705"/>
                </a:lnTo>
                <a:lnTo>
                  <a:pt x="68232" y="4795"/>
                </a:lnTo>
                <a:lnTo>
                  <a:pt x="68232" y="4795"/>
                </a:lnTo>
                <a:lnTo>
                  <a:pt x="68625" y="4500"/>
                </a:lnTo>
                <a:lnTo>
                  <a:pt x="66682" y="4398"/>
                </a:lnTo>
                <a:close/>
                <a:moveTo>
                  <a:pt x="68232" y="4795"/>
                </a:moveTo>
                <a:lnTo>
                  <a:pt x="68216" y="4807"/>
                </a:lnTo>
                <a:lnTo>
                  <a:pt x="68324" y="4801"/>
                </a:lnTo>
                <a:lnTo>
                  <a:pt x="68324" y="4801"/>
                </a:lnTo>
                <a:lnTo>
                  <a:pt x="68232" y="4795"/>
                </a:lnTo>
                <a:close/>
                <a:moveTo>
                  <a:pt x="71489" y="4500"/>
                </a:moveTo>
                <a:lnTo>
                  <a:pt x="70568" y="4705"/>
                </a:lnTo>
                <a:lnTo>
                  <a:pt x="71080" y="4807"/>
                </a:lnTo>
                <a:lnTo>
                  <a:pt x="71489" y="4500"/>
                </a:lnTo>
                <a:close/>
                <a:moveTo>
                  <a:pt x="81102" y="205"/>
                </a:moveTo>
                <a:lnTo>
                  <a:pt x="81614" y="409"/>
                </a:lnTo>
                <a:lnTo>
                  <a:pt x="80386" y="307"/>
                </a:lnTo>
                <a:lnTo>
                  <a:pt x="80489" y="409"/>
                </a:lnTo>
                <a:lnTo>
                  <a:pt x="79773" y="409"/>
                </a:lnTo>
                <a:lnTo>
                  <a:pt x="79977" y="511"/>
                </a:lnTo>
                <a:lnTo>
                  <a:pt x="79466" y="511"/>
                </a:lnTo>
                <a:lnTo>
                  <a:pt x="80693" y="920"/>
                </a:lnTo>
                <a:lnTo>
                  <a:pt x="80693" y="920"/>
                </a:lnTo>
                <a:lnTo>
                  <a:pt x="79159" y="716"/>
                </a:lnTo>
                <a:lnTo>
                  <a:pt x="77011" y="716"/>
                </a:lnTo>
                <a:lnTo>
                  <a:pt x="77727" y="818"/>
                </a:lnTo>
                <a:lnTo>
                  <a:pt x="73841" y="1023"/>
                </a:lnTo>
                <a:lnTo>
                  <a:pt x="73943" y="1125"/>
                </a:lnTo>
                <a:lnTo>
                  <a:pt x="74864" y="1023"/>
                </a:lnTo>
                <a:lnTo>
                  <a:pt x="74864" y="1023"/>
                </a:lnTo>
                <a:lnTo>
                  <a:pt x="74250" y="1125"/>
                </a:lnTo>
                <a:lnTo>
                  <a:pt x="75989" y="1125"/>
                </a:lnTo>
                <a:lnTo>
                  <a:pt x="74659" y="1227"/>
                </a:lnTo>
                <a:lnTo>
                  <a:pt x="74830" y="1313"/>
                </a:lnTo>
                <a:lnTo>
                  <a:pt x="74830" y="1313"/>
                </a:lnTo>
                <a:lnTo>
                  <a:pt x="77216" y="1227"/>
                </a:lnTo>
                <a:lnTo>
                  <a:pt x="74557" y="1534"/>
                </a:lnTo>
                <a:lnTo>
                  <a:pt x="74557" y="1534"/>
                </a:lnTo>
                <a:lnTo>
                  <a:pt x="78034" y="1330"/>
                </a:lnTo>
                <a:lnTo>
                  <a:pt x="75784" y="1739"/>
                </a:lnTo>
                <a:lnTo>
                  <a:pt x="75784" y="1739"/>
                </a:lnTo>
                <a:lnTo>
                  <a:pt x="78341" y="1636"/>
                </a:lnTo>
                <a:lnTo>
                  <a:pt x="78341" y="1636"/>
                </a:lnTo>
                <a:lnTo>
                  <a:pt x="77830" y="1739"/>
                </a:lnTo>
                <a:lnTo>
                  <a:pt x="81818" y="1125"/>
                </a:lnTo>
                <a:lnTo>
                  <a:pt x="81818" y="1125"/>
                </a:lnTo>
                <a:lnTo>
                  <a:pt x="80386" y="1534"/>
                </a:lnTo>
                <a:lnTo>
                  <a:pt x="81409" y="1534"/>
                </a:lnTo>
                <a:lnTo>
                  <a:pt x="77523" y="1943"/>
                </a:lnTo>
                <a:lnTo>
                  <a:pt x="78648" y="2352"/>
                </a:lnTo>
                <a:lnTo>
                  <a:pt x="78648" y="2352"/>
                </a:lnTo>
                <a:lnTo>
                  <a:pt x="75375" y="2045"/>
                </a:lnTo>
                <a:lnTo>
                  <a:pt x="75375" y="2352"/>
                </a:lnTo>
                <a:lnTo>
                  <a:pt x="76193" y="2761"/>
                </a:lnTo>
                <a:lnTo>
                  <a:pt x="75682" y="2761"/>
                </a:lnTo>
                <a:lnTo>
                  <a:pt x="77216" y="2864"/>
                </a:lnTo>
                <a:lnTo>
                  <a:pt x="75022" y="3201"/>
                </a:lnTo>
                <a:lnTo>
                  <a:pt x="75022" y="3201"/>
                </a:lnTo>
                <a:lnTo>
                  <a:pt x="74761" y="3375"/>
                </a:lnTo>
                <a:lnTo>
                  <a:pt x="75170" y="3477"/>
                </a:lnTo>
                <a:lnTo>
                  <a:pt x="74148" y="3682"/>
                </a:lnTo>
                <a:lnTo>
                  <a:pt x="74045" y="3886"/>
                </a:lnTo>
                <a:lnTo>
                  <a:pt x="75989" y="3580"/>
                </a:lnTo>
                <a:lnTo>
                  <a:pt x="73739" y="3989"/>
                </a:lnTo>
                <a:lnTo>
                  <a:pt x="73432" y="3682"/>
                </a:lnTo>
                <a:lnTo>
                  <a:pt x="72716" y="3682"/>
                </a:lnTo>
                <a:lnTo>
                  <a:pt x="72818" y="4193"/>
                </a:lnTo>
                <a:lnTo>
                  <a:pt x="71489" y="4500"/>
                </a:lnTo>
                <a:lnTo>
                  <a:pt x="71489" y="4500"/>
                </a:lnTo>
                <a:lnTo>
                  <a:pt x="71489" y="4500"/>
                </a:lnTo>
                <a:lnTo>
                  <a:pt x="71284" y="4807"/>
                </a:lnTo>
                <a:lnTo>
                  <a:pt x="71898" y="4705"/>
                </a:lnTo>
                <a:lnTo>
                  <a:pt x="71898" y="4807"/>
                </a:lnTo>
                <a:lnTo>
                  <a:pt x="75784" y="4807"/>
                </a:lnTo>
                <a:lnTo>
                  <a:pt x="75477" y="5011"/>
                </a:lnTo>
                <a:lnTo>
                  <a:pt x="75477" y="5011"/>
                </a:lnTo>
                <a:lnTo>
                  <a:pt x="77318" y="4705"/>
                </a:lnTo>
                <a:lnTo>
                  <a:pt x="77727" y="4398"/>
                </a:lnTo>
                <a:lnTo>
                  <a:pt x="77114" y="4398"/>
                </a:lnTo>
                <a:lnTo>
                  <a:pt x="77216" y="4193"/>
                </a:lnTo>
                <a:lnTo>
                  <a:pt x="75682" y="4091"/>
                </a:lnTo>
                <a:lnTo>
                  <a:pt x="76193" y="4091"/>
                </a:lnTo>
                <a:lnTo>
                  <a:pt x="76091" y="3989"/>
                </a:lnTo>
                <a:lnTo>
                  <a:pt x="78341" y="3886"/>
                </a:lnTo>
                <a:lnTo>
                  <a:pt x="78545" y="3580"/>
                </a:lnTo>
                <a:lnTo>
                  <a:pt x="80489" y="3375"/>
                </a:lnTo>
                <a:lnTo>
                  <a:pt x="79977" y="3170"/>
                </a:lnTo>
                <a:lnTo>
                  <a:pt x="81205" y="3068"/>
                </a:lnTo>
                <a:lnTo>
                  <a:pt x="79159" y="2761"/>
                </a:lnTo>
                <a:lnTo>
                  <a:pt x="81614" y="2659"/>
                </a:lnTo>
                <a:lnTo>
                  <a:pt x="80386" y="2455"/>
                </a:lnTo>
                <a:lnTo>
                  <a:pt x="82534" y="2352"/>
                </a:lnTo>
                <a:lnTo>
                  <a:pt x="81920" y="2250"/>
                </a:lnTo>
                <a:lnTo>
                  <a:pt x="83966" y="2250"/>
                </a:lnTo>
                <a:lnTo>
                  <a:pt x="83864" y="2148"/>
                </a:lnTo>
                <a:lnTo>
                  <a:pt x="84375" y="2045"/>
                </a:lnTo>
                <a:lnTo>
                  <a:pt x="83557" y="2045"/>
                </a:lnTo>
                <a:lnTo>
                  <a:pt x="84682" y="1943"/>
                </a:lnTo>
                <a:lnTo>
                  <a:pt x="84580" y="1739"/>
                </a:lnTo>
                <a:lnTo>
                  <a:pt x="88466" y="1125"/>
                </a:lnTo>
                <a:lnTo>
                  <a:pt x="86216" y="1330"/>
                </a:lnTo>
                <a:lnTo>
                  <a:pt x="90920" y="614"/>
                </a:lnTo>
                <a:lnTo>
                  <a:pt x="89898" y="511"/>
                </a:lnTo>
                <a:lnTo>
                  <a:pt x="90000" y="409"/>
                </a:lnTo>
                <a:lnTo>
                  <a:pt x="89795" y="409"/>
                </a:lnTo>
                <a:lnTo>
                  <a:pt x="89898" y="307"/>
                </a:lnTo>
                <a:lnTo>
                  <a:pt x="89898" y="307"/>
                </a:lnTo>
                <a:lnTo>
                  <a:pt x="87136" y="409"/>
                </a:lnTo>
                <a:lnTo>
                  <a:pt x="88466" y="205"/>
                </a:lnTo>
                <a:lnTo>
                  <a:pt x="84682" y="205"/>
                </a:lnTo>
                <a:lnTo>
                  <a:pt x="84989" y="409"/>
                </a:lnTo>
                <a:lnTo>
                  <a:pt x="82739" y="205"/>
                </a:lnTo>
                <a:lnTo>
                  <a:pt x="83352" y="409"/>
                </a:lnTo>
                <a:lnTo>
                  <a:pt x="83352" y="409"/>
                </a:lnTo>
                <a:lnTo>
                  <a:pt x="81102" y="205"/>
                </a:lnTo>
                <a:close/>
                <a:moveTo>
                  <a:pt x="62898" y="4909"/>
                </a:moveTo>
                <a:lnTo>
                  <a:pt x="63205" y="5011"/>
                </a:lnTo>
                <a:lnTo>
                  <a:pt x="63205" y="4909"/>
                </a:lnTo>
                <a:close/>
                <a:moveTo>
                  <a:pt x="55227" y="3989"/>
                </a:moveTo>
                <a:lnTo>
                  <a:pt x="55330" y="4091"/>
                </a:lnTo>
                <a:lnTo>
                  <a:pt x="50318" y="5011"/>
                </a:lnTo>
                <a:lnTo>
                  <a:pt x="50523" y="5011"/>
                </a:lnTo>
                <a:lnTo>
                  <a:pt x="50318" y="5216"/>
                </a:lnTo>
                <a:lnTo>
                  <a:pt x="50318" y="5216"/>
                </a:lnTo>
                <a:lnTo>
                  <a:pt x="51545" y="5011"/>
                </a:lnTo>
                <a:lnTo>
                  <a:pt x="51443" y="5318"/>
                </a:lnTo>
                <a:lnTo>
                  <a:pt x="54102" y="4500"/>
                </a:lnTo>
                <a:lnTo>
                  <a:pt x="53591" y="4909"/>
                </a:lnTo>
                <a:lnTo>
                  <a:pt x="53591" y="4909"/>
                </a:lnTo>
                <a:lnTo>
                  <a:pt x="56045" y="4091"/>
                </a:lnTo>
                <a:lnTo>
                  <a:pt x="55227" y="3989"/>
                </a:lnTo>
                <a:close/>
                <a:moveTo>
                  <a:pt x="65761" y="4705"/>
                </a:moveTo>
                <a:lnTo>
                  <a:pt x="63818" y="4807"/>
                </a:lnTo>
                <a:lnTo>
                  <a:pt x="64227" y="4909"/>
                </a:lnTo>
                <a:lnTo>
                  <a:pt x="63920" y="4909"/>
                </a:lnTo>
                <a:lnTo>
                  <a:pt x="64330" y="5011"/>
                </a:lnTo>
                <a:lnTo>
                  <a:pt x="64023" y="5216"/>
                </a:lnTo>
                <a:lnTo>
                  <a:pt x="63205" y="5011"/>
                </a:lnTo>
                <a:lnTo>
                  <a:pt x="62898" y="5114"/>
                </a:lnTo>
                <a:lnTo>
                  <a:pt x="63000" y="5114"/>
                </a:lnTo>
                <a:lnTo>
                  <a:pt x="63102" y="5318"/>
                </a:lnTo>
                <a:lnTo>
                  <a:pt x="63102" y="5318"/>
                </a:lnTo>
                <a:lnTo>
                  <a:pt x="62489" y="5216"/>
                </a:lnTo>
                <a:lnTo>
                  <a:pt x="61875" y="5420"/>
                </a:lnTo>
                <a:lnTo>
                  <a:pt x="64125" y="5420"/>
                </a:lnTo>
                <a:lnTo>
                  <a:pt x="62898" y="5625"/>
                </a:lnTo>
                <a:lnTo>
                  <a:pt x="63102" y="5727"/>
                </a:lnTo>
                <a:lnTo>
                  <a:pt x="63000" y="5932"/>
                </a:lnTo>
                <a:lnTo>
                  <a:pt x="63000" y="5932"/>
                </a:lnTo>
                <a:lnTo>
                  <a:pt x="65148" y="5420"/>
                </a:lnTo>
                <a:lnTo>
                  <a:pt x="64943" y="5318"/>
                </a:lnTo>
                <a:lnTo>
                  <a:pt x="65761" y="4705"/>
                </a:lnTo>
                <a:close/>
                <a:moveTo>
                  <a:pt x="209148" y="5011"/>
                </a:moveTo>
                <a:lnTo>
                  <a:pt x="209455" y="5420"/>
                </a:lnTo>
                <a:lnTo>
                  <a:pt x="207102" y="5216"/>
                </a:lnTo>
                <a:lnTo>
                  <a:pt x="207409" y="5318"/>
                </a:lnTo>
                <a:lnTo>
                  <a:pt x="207205" y="5318"/>
                </a:lnTo>
                <a:lnTo>
                  <a:pt x="207716" y="5625"/>
                </a:lnTo>
                <a:lnTo>
                  <a:pt x="207511" y="5625"/>
                </a:lnTo>
                <a:lnTo>
                  <a:pt x="211705" y="5932"/>
                </a:lnTo>
                <a:lnTo>
                  <a:pt x="210170" y="5420"/>
                </a:lnTo>
                <a:lnTo>
                  <a:pt x="210170" y="5420"/>
                </a:lnTo>
                <a:lnTo>
                  <a:pt x="212420" y="5727"/>
                </a:lnTo>
                <a:lnTo>
                  <a:pt x="212318" y="5523"/>
                </a:lnTo>
                <a:lnTo>
                  <a:pt x="209148" y="5011"/>
                </a:lnTo>
                <a:close/>
                <a:moveTo>
                  <a:pt x="65148" y="5932"/>
                </a:moveTo>
                <a:lnTo>
                  <a:pt x="65966" y="6239"/>
                </a:lnTo>
                <a:lnTo>
                  <a:pt x="66989" y="5932"/>
                </a:lnTo>
                <a:close/>
                <a:moveTo>
                  <a:pt x="59523" y="4500"/>
                </a:moveTo>
                <a:lnTo>
                  <a:pt x="58193" y="4807"/>
                </a:lnTo>
                <a:lnTo>
                  <a:pt x="58295" y="5011"/>
                </a:lnTo>
                <a:lnTo>
                  <a:pt x="57886" y="5216"/>
                </a:lnTo>
                <a:lnTo>
                  <a:pt x="58193" y="5420"/>
                </a:lnTo>
                <a:lnTo>
                  <a:pt x="56455" y="5216"/>
                </a:lnTo>
                <a:lnTo>
                  <a:pt x="56659" y="5216"/>
                </a:lnTo>
                <a:lnTo>
                  <a:pt x="55739" y="4909"/>
                </a:lnTo>
                <a:lnTo>
                  <a:pt x="55841" y="4807"/>
                </a:lnTo>
                <a:lnTo>
                  <a:pt x="54716" y="4909"/>
                </a:lnTo>
                <a:lnTo>
                  <a:pt x="55227" y="5011"/>
                </a:lnTo>
                <a:lnTo>
                  <a:pt x="53795" y="5216"/>
                </a:lnTo>
                <a:lnTo>
                  <a:pt x="54818" y="5216"/>
                </a:lnTo>
                <a:lnTo>
                  <a:pt x="53182" y="5420"/>
                </a:lnTo>
                <a:lnTo>
                  <a:pt x="54511" y="5318"/>
                </a:lnTo>
                <a:lnTo>
                  <a:pt x="52466" y="5727"/>
                </a:lnTo>
                <a:lnTo>
                  <a:pt x="53386" y="5932"/>
                </a:lnTo>
                <a:lnTo>
                  <a:pt x="53693" y="5830"/>
                </a:lnTo>
                <a:lnTo>
                  <a:pt x="53898" y="5932"/>
                </a:lnTo>
                <a:lnTo>
                  <a:pt x="54307" y="5830"/>
                </a:lnTo>
                <a:lnTo>
                  <a:pt x="54409" y="5727"/>
                </a:lnTo>
                <a:lnTo>
                  <a:pt x="55227" y="5625"/>
                </a:lnTo>
                <a:lnTo>
                  <a:pt x="54614" y="5830"/>
                </a:lnTo>
                <a:lnTo>
                  <a:pt x="56455" y="5727"/>
                </a:lnTo>
                <a:lnTo>
                  <a:pt x="56455" y="5727"/>
                </a:lnTo>
                <a:lnTo>
                  <a:pt x="54102" y="6136"/>
                </a:lnTo>
                <a:lnTo>
                  <a:pt x="54102" y="6341"/>
                </a:lnTo>
                <a:lnTo>
                  <a:pt x="57784" y="5932"/>
                </a:lnTo>
                <a:lnTo>
                  <a:pt x="57682" y="5932"/>
                </a:lnTo>
                <a:lnTo>
                  <a:pt x="59625" y="5727"/>
                </a:lnTo>
                <a:lnTo>
                  <a:pt x="60443" y="5114"/>
                </a:lnTo>
                <a:lnTo>
                  <a:pt x="58909" y="5318"/>
                </a:lnTo>
                <a:lnTo>
                  <a:pt x="59216" y="5114"/>
                </a:lnTo>
                <a:lnTo>
                  <a:pt x="58909" y="5114"/>
                </a:lnTo>
                <a:lnTo>
                  <a:pt x="59523" y="4500"/>
                </a:lnTo>
                <a:close/>
                <a:moveTo>
                  <a:pt x="70057" y="4705"/>
                </a:moveTo>
                <a:lnTo>
                  <a:pt x="68324" y="4801"/>
                </a:lnTo>
                <a:lnTo>
                  <a:pt x="68324" y="4801"/>
                </a:lnTo>
                <a:lnTo>
                  <a:pt x="68420" y="4807"/>
                </a:lnTo>
                <a:lnTo>
                  <a:pt x="68420" y="5318"/>
                </a:lnTo>
                <a:lnTo>
                  <a:pt x="67909" y="5625"/>
                </a:lnTo>
                <a:lnTo>
                  <a:pt x="67807" y="5830"/>
                </a:lnTo>
                <a:lnTo>
                  <a:pt x="68420" y="6034"/>
                </a:lnTo>
                <a:lnTo>
                  <a:pt x="68318" y="6136"/>
                </a:lnTo>
                <a:lnTo>
                  <a:pt x="69955" y="6136"/>
                </a:lnTo>
                <a:lnTo>
                  <a:pt x="69648" y="6341"/>
                </a:lnTo>
                <a:lnTo>
                  <a:pt x="75580" y="6034"/>
                </a:lnTo>
                <a:lnTo>
                  <a:pt x="75068" y="5932"/>
                </a:lnTo>
                <a:lnTo>
                  <a:pt x="75580" y="5523"/>
                </a:lnTo>
                <a:lnTo>
                  <a:pt x="74966" y="5420"/>
                </a:lnTo>
                <a:lnTo>
                  <a:pt x="75068" y="5318"/>
                </a:lnTo>
                <a:lnTo>
                  <a:pt x="71898" y="5523"/>
                </a:lnTo>
                <a:lnTo>
                  <a:pt x="72000" y="5625"/>
                </a:lnTo>
                <a:lnTo>
                  <a:pt x="70261" y="5420"/>
                </a:lnTo>
                <a:lnTo>
                  <a:pt x="70159" y="5523"/>
                </a:lnTo>
                <a:lnTo>
                  <a:pt x="69750" y="5523"/>
                </a:lnTo>
                <a:lnTo>
                  <a:pt x="70261" y="5318"/>
                </a:lnTo>
                <a:lnTo>
                  <a:pt x="69239" y="4909"/>
                </a:lnTo>
                <a:lnTo>
                  <a:pt x="70568" y="4909"/>
                </a:lnTo>
                <a:lnTo>
                  <a:pt x="69443" y="4807"/>
                </a:lnTo>
                <a:lnTo>
                  <a:pt x="70057" y="4705"/>
                </a:lnTo>
                <a:close/>
                <a:moveTo>
                  <a:pt x="165273" y="4705"/>
                </a:moveTo>
                <a:lnTo>
                  <a:pt x="160773" y="4909"/>
                </a:lnTo>
                <a:lnTo>
                  <a:pt x="160875" y="5011"/>
                </a:lnTo>
                <a:lnTo>
                  <a:pt x="160364" y="5114"/>
                </a:lnTo>
                <a:lnTo>
                  <a:pt x="159341" y="5420"/>
                </a:lnTo>
                <a:lnTo>
                  <a:pt x="158727" y="5625"/>
                </a:lnTo>
                <a:lnTo>
                  <a:pt x="158830" y="5727"/>
                </a:lnTo>
                <a:lnTo>
                  <a:pt x="158216" y="5830"/>
                </a:lnTo>
                <a:lnTo>
                  <a:pt x="158727" y="5932"/>
                </a:lnTo>
                <a:lnTo>
                  <a:pt x="158318" y="6239"/>
                </a:lnTo>
                <a:lnTo>
                  <a:pt x="158727" y="6341"/>
                </a:lnTo>
                <a:lnTo>
                  <a:pt x="158318" y="6443"/>
                </a:lnTo>
                <a:lnTo>
                  <a:pt x="158114" y="6648"/>
                </a:lnTo>
                <a:lnTo>
                  <a:pt x="157602" y="6955"/>
                </a:lnTo>
                <a:lnTo>
                  <a:pt x="158114" y="7261"/>
                </a:lnTo>
                <a:lnTo>
                  <a:pt x="160057" y="7057"/>
                </a:lnTo>
                <a:lnTo>
                  <a:pt x="159750" y="6852"/>
                </a:lnTo>
                <a:lnTo>
                  <a:pt x="160159" y="6341"/>
                </a:lnTo>
                <a:lnTo>
                  <a:pt x="160875" y="6239"/>
                </a:lnTo>
                <a:lnTo>
                  <a:pt x="160875" y="6136"/>
                </a:lnTo>
                <a:lnTo>
                  <a:pt x="161182" y="6034"/>
                </a:lnTo>
                <a:lnTo>
                  <a:pt x="160977" y="5932"/>
                </a:lnTo>
                <a:lnTo>
                  <a:pt x="165273" y="4705"/>
                </a:lnTo>
                <a:close/>
                <a:moveTo>
                  <a:pt x="212114" y="6852"/>
                </a:moveTo>
                <a:lnTo>
                  <a:pt x="211500" y="7261"/>
                </a:lnTo>
                <a:lnTo>
                  <a:pt x="214057" y="7364"/>
                </a:lnTo>
                <a:lnTo>
                  <a:pt x="212114" y="6852"/>
                </a:lnTo>
                <a:close/>
                <a:moveTo>
                  <a:pt x="177955" y="7159"/>
                </a:moveTo>
                <a:lnTo>
                  <a:pt x="178568" y="7466"/>
                </a:lnTo>
                <a:lnTo>
                  <a:pt x="177852" y="7261"/>
                </a:lnTo>
                <a:lnTo>
                  <a:pt x="177955" y="7159"/>
                </a:lnTo>
                <a:close/>
                <a:moveTo>
                  <a:pt x="58602" y="6955"/>
                </a:moveTo>
                <a:lnTo>
                  <a:pt x="57375" y="7159"/>
                </a:lnTo>
                <a:lnTo>
                  <a:pt x="57784" y="7568"/>
                </a:lnTo>
                <a:lnTo>
                  <a:pt x="58602" y="7261"/>
                </a:lnTo>
                <a:lnTo>
                  <a:pt x="58602" y="6955"/>
                </a:lnTo>
                <a:close/>
                <a:moveTo>
                  <a:pt x="108307" y="7568"/>
                </a:moveTo>
                <a:lnTo>
                  <a:pt x="108211" y="7587"/>
                </a:lnTo>
                <a:lnTo>
                  <a:pt x="108211" y="7587"/>
                </a:lnTo>
                <a:lnTo>
                  <a:pt x="108381" y="7603"/>
                </a:lnTo>
                <a:lnTo>
                  <a:pt x="108381" y="7603"/>
                </a:lnTo>
                <a:lnTo>
                  <a:pt x="108307" y="7568"/>
                </a:lnTo>
                <a:close/>
                <a:moveTo>
                  <a:pt x="73636" y="7159"/>
                </a:moveTo>
                <a:lnTo>
                  <a:pt x="74659" y="7670"/>
                </a:lnTo>
                <a:lnTo>
                  <a:pt x="76193" y="7670"/>
                </a:lnTo>
                <a:lnTo>
                  <a:pt x="76193" y="7466"/>
                </a:lnTo>
                <a:lnTo>
                  <a:pt x="75989" y="7261"/>
                </a:lnTo>
                <a:lnTo>
                  <a:pt x="73636" y="7159"/>
                </a:lnTo>
                <a:close/>
                <a:moveTo>
                  <a:pt x="108381" y="7603"/>
                </a:moveTo>
                <a:lnTo>
                  <a:pt x="109841" y="8284"/>
                </a:lnTo>
                <a:lnTo>
                  <a:pt x="110250" y="7773"/>
                </a:lnTo>
                <a:lnTo>
                  <a:pt x="108381" y="7603"/>
                </a:lnTo>
                <a:close/>
                <a:moveTo>
                  <a:pt x="68011" y="6852"/>
                </a:moveTo>
                <a:lnTo>
                  <a:pt x="64227" y="7364"/>
                </a:lnTo>
                <a:lnTo>
                  <a:pt x="63511" y="8386"/>
                </a:lnTo>
                <a:lnTo>
                  <a:pt x="63511" y="8386"/>
                </a:lnTo>
                <a:lnTo>
                  <a:pt x="64534" y="8182"/>
                </a:lnTo>
                <a:lnTo>
                  <a:pt x="64739" y="7773"/>
                </a:lnTo>
                <a:lnTo>
                  <a:pt x="65352" y="7773"/>
                </a:lnTo>
                <a:lnTo>
                  <a:pt x="68011" y="6852"/>
                </a:lnTo>
                <a:close/>
                <a:moveTo>
                  <a:pt x="216716" y="8182"/>
                </a:moveTo>
                <a:lnTo>
                  <a:pt x="217227" y="8489"/>
                </a:lnTo>
                <a:lnTo>
                  <a:pt x="217330" y="8182"/>
                </a:lnTo>
                <a:close/>
                <a:moveTo>
                  <a:pt x="62080" y="6852"/>
                </a:moveTo>
                <a:lnTo>
                  <a:pt x="60852" y="7159"/>
                </a:lnTo>
                <a:lnTo>
                  <a:pt x="61568" y="7364"/>
                </a:lnTo>
                <a:lnTo>
                  <a:pt x="61057" y="7466"/>
                </a:lnTo>
                <a:lnTo>
                  <a:pt x="61057" y="7568"/>
                </a:lnTo>
                <a:lnTo>
                  <a:pt x="60341" y="7773"/>
                </a:lnTo>
                <a:lnTo>
                  <a:pt x="60034" y="7466"/>
                </a:lnTo>
                <a:lnTo>
                  <a:pt x="59420" y="7773"/>
                </a:lnTo>
                <a:lnTo>
                  <a:pt x="59727" y="8182"/>
                </a:lnTo>
                <a:lnTo>
                  <a:pt x="60136" y="8284"/>
                </a:lnTo>
                <a:lnTo>
                  <a:pt x="60443" y="8898"/>
                </a:lnTo>
                <a:lnTo>
                  <a:pt x="61159" y="8898"/>
                </a:lnTo>
                <a:lnTo>
                  <a:pt x="61364" y="8489"/>
                </a:lnTo>
                <a:lnTo>
                  <a:pt x="62182" y="8591"/>
                </a:lnTo>
                <a:lnTo>
                  <a:pt x="63205" y="7773"/>
                </a:lnTo>
                <a:lnTo>
                  <a:pt x="62795" y="7875"/>
                </a:lnTo>
                <a:lnTo>
                  <a:pt x="62795" y="7670"/>
                </a:lnTo>
                <a:lnTo>
                  <a:pt x="62898" y="7670"/>
                </a:lnTo>
                <a:lnTo>
                  <a:pt x="62182" y="7568"/>
                </a:lnTo>
                <a:lnTo>
                  <a:pt x="63409" y="7261"/>
                </a:lnTo>
                <a:lnTo>
                  <a:pt x="63205" y="7159"/>
                </a:lnTo>
                <a:lnTo>
                  <a:pt x="63511" y="6852"/>
                </a:lnTo>
                <a:close/>
                <a:moveTo>
                  <a:pt x="47250" y="6443"/>
                </a:moveTo>
                <a:lnTo>
                  <a:pt x="47148" y="6852"/>
                </a:lnTo>
                <a:lnTo>
                  <a:pt x="43977" y="8386"/>
                </a:lnTo>
                <a:lnTo>
                  <a:pt x="44284" y="8386"/>
                </a:lnTo>
                <a:lnTo>
                  <a:pt x="44898" y="8693"/>
                </a:lnTo>
                <a:lnTo>
                  <a:pt x="44795" y="9102"/>
                </a:lnTo>
                <a:lnTo>
                  <a:pt x="44795" y="9102"/>
                </a:lnTo>
                <a:lnTo>
                  <a:pt x="51955" y="7159"/>
                </a:lnTo>
                <a:lnTo>
                  <a:pt x="51545" y="6545"/>
                </a:lnTo>
                <a:lnTo>
                  <a:pt x="50318" y="6750"/>
                </a:lnTo>
                <a:lnTo>
                  <a:pt x="50420" y="6545"/>
                </a:lnTo>
                <a:lnTo>
                  <a:pt x="50011" y="6648"/>
                </a:lnTo>
                <a:lnTo>
                  <a:pt x="50216" y="6545"/>
                </a:lnTo>
                <a:lnTo>
                  <a:pt x="47250" y="6443"/>
                </a:lnTo>
                <a:close/>
                <a:moveTo>
                  <a:pt x="158625" y="7261"/>
                </a:moveTo>
                <a:lnTo>
                  <a:pt x="157602" y="7875"/>
                </a:lnTo>
                <a:lnTo>
                  <a:pt x="157500" y="8182"/>
                </a:lnTo>
                <a:lnTo>
                  <a:pt x="156989" y="8284"/>
                </a:lnTo>
                <a:lnTo>
                  <a:pt x="159034" y="9102"/>
                </a:lnTo>
                <a:lnTo>
                  <a:pt x="158830" y="9102"/>
                </a:lnTo>
                <a:lnTo>
                  <a:pt x="158830" y="9205"/>
                </a:lnTo>
                <a:lnTo>
                  <a:pt x="158727" y="9205"/>
                </a:lnTo>
                <a:lnTo>
                  <a:pt x="158727" y="9307"/>
                </a:lnTo>
                <a:lnTo>
                  <a:pt x="158625" y="9307"/>
                </a:lnTo>
                <a:lnTo>
                  <a:pt x="160773" y="9614"/>
                </a:lnTo>
                <a:lnTo>
                  <a:pt x="160773" y="9614"/>
                </a:lnTo>
                <a:lnTo>
                  <a:pt x="160568" y="9511"/>
                </a:lnTo>
                <a:lnTo>
                  <a:pt x="161489" y="9511"/>
                </a:lnTo>
                <a:lnTo>
                  <a:pt x="159239" y="8080"/>
                </a:lnTo>
                <a:lnTo>
                  <a:pt x="159341" y="7773"/>
                </a:lnTo>
                <a:lnTo>
                  <a:pt x="159545" y="7670"/>
                </a:lnTo>
                <a:lnTo>
                  <a:pt x="159545" y="7466"/>
                </a:lnTo>
                <a:lnTo>
                  <a:pt x="158625" y="7261"/>
                </a:lnTo>
                <a:close/>
                <a:moveTo>
                  <a:pt x="18920" y="9818"/>
                </a:moveTo>
                <a:lnTo>
                  <a:pt x="18511" y="9920"/>
                </a:lnTo>
                <a:lnTo>
                  <a:pt x="18511" y="9920"/>
                </a:lnTo>
                <a:lnTo>
                  <a:pt x="18637" y="9901"/>
                </a:lnTo>
                <a:lnTo>
                  <a:pt x="18637" y="9901"/>
                </a:lnTo>
                <a:lnTo>
                  <a:pt x="18920" y="9818"/>
                </a:lnTo>
                <a:close/>
                <a:moveTo>
                  <a:pt x="137352" y="10125"/>
                </a:moveTo>
                <a:lnTo>
                  <a:pt x="137352" y="10125"/>
                </a:lnTo>
                <a:lnTo>
                  <a:pt x="137352" y="10125"/>
                </a:lnTo>
                <a:close/>
                <a:moveTo>
                  <a:pt x="88977" y="9818"/>
                </a:moveTo>
                <a:lnTo>
                  <a:pt x="88670" y="10125"/>
                </a:lnTo>
                <a:lnTo>
                  <a:pt x="88466" y="10125"/>
                </a:lnTo>
                <a:lnTo>
                  <a:pt x="88364" y="10432"/>
                </a:lnTo>
                <a:lnTo>
                  <a:pt x="88875" y="10534"/>
                </a:lnTo>
                <a:lnTo>
                  <a:pt x="88568" y="10636"/>
                </a:lnTo>
                <a:lnTo>
                  <a:pt x="89489" y="10636"/>
                </a:lnTo>
                <a:lnTo>
                  <a:pt x="90000" y="10227"/>
                </a:lnTo>
                <a:lnTo>
                  <a:pt x="88977" y="9818"/>
                </a:lnTo>
                <a:close/>
                <a:moveTo>
                  <a:pt x="52466" y="7261"/>
                </a:moveTo>
                <a:lnTo>
                  <a:pt x="48170" y="8591"/>
                </a:lnTo>
                <a:lnTo>
                  <a:pt x="48784" y="8693"/>
                </a:lnTo>
                <a:lnTo>
                  <a:pt x="48375" y="8898"/>
                </a:lnTo>
                <a:lnTo>
                  <a:pt x="50216" y="8795"/>
                </a:lnTo>
                <a:lnTo>
                  <a:pt x="50216" y="8795"/>
                </a:lnTo>
                <a:lnTo>
                  <a:pt x="49705" y="8898"/>
                </a:lnTo>
                <a:lnTo>
                  <a:pt x="49807" y="8898"/>
                </a:lnTo>
                <a:lnTo>
                  <a:pt x="47761" y="9307"/>
                </a:lnTo>
                <a:lnTo>
                  <a:pt x="51545" y="9818"/>
                </a:lnTo>
                <a:lnTo>
                  <a:pt x="48273" y="9920"/>
                </a:lnTo>
                <a:lnTo>
                  <a:pt x="47557" y="10534"/>
                </a:lnTo>
                <a:lnTo>
                  <a:pt x="49193" y="10739"/>
                </a:lnTo>
                <a:lnTo>
                  <a:pt x="48989" y="11352"/>
                </a:lnTo>
                <a:lnTo>
                  <a:pt x="54102" y="10534"/>
                </a:lnTo>
                <a:lnTo>
                  <a:pt x="54102" y="10739"/>
                </a:lnTo>
                <a:lnTo>
                  <a:pt x="54818" y="10841"/>
                </a:lnTo>
                <a:lnTo>
                  <a:pt x="54614" y="10943"/>
                </a:lnTo>
                <a:lnTo>
                  <a:pt x="56148" y="11045"/>
                </a:lnTo>
                <a:lnTo>
                  <a:pt x="57170" y="10534"/>
                </a:lnTo>
                <a:lnTo>
                  <a:pt x="56250" y="10739"/>
                </a:lnTo>
                <a:lnTo>
                  <a:pt x="56455" y="10534"/>
                </a:lnTo>
                <a:lnTo>
                  <a:pt x="56352" y="10432"/>
                </a:lnTo>
                <a:lnTo>
                  <a:pt x="58295" y="10023"/>
                </a:lnTo>
                <a:lnTo>
                  <a:pt x="57989" y="9920"/>
                </a:lnTo>
                <a:lnTo>
                  <a:pt x="57989" y="9818"/>
                </a:lnTo>
                <a:lnTo>
                  <a:pt x="56864" y="9409"/>
                </a:lnTo>
                <a:lnTo>
                  <a:pt x="57682" y="7670"/>
                </a:lnTo>
                <a:lnTo>
                  <a:pt x="56455" y="7364"/>
                </a:lnTo>
                <a:lnTo>
                  <a:pt x="55739" y="8489"/>
                </a:lnTo>
                <a:lnTo>
                  <a:pt x="55023" y="8693"/>
                </a:lnTo>
                <a:lnTo>
                  <a:pt x="55023" y="8693"/>
                </a:lnTo>
                <a:lnTo>
                  <a:pt x="55227" y="7875"/>
                </a:lnTo>
                <a:lnTo>
                  <a:pt x="54614" y="7773"/>
                </a:lnTo>
                <a:lnTo>
                  <a:pt x="53591" y="8080"/>
                </a:lnTo>
                <a:lnTo>
                  <a:pt x="53693" y="7977"/>
                </a:lnTo>
                <a:lnTo>
                  <a:pt x="53182" y="8080"/>
                </a:lnTo>
                <a:lnTo>
                  <a:pt x="53182" y="8080"/>
                </a:lnTo>
                <a:lnTo>
                  <a:pt x="53898" y="7773"/>
                </a:lnTo>
                <a:lnTo>
                  <a:pt x="51750" y="7875"/>
                </a:lnTo>
                <a:lnTo>
                  <a:pt x="52466" y="7261"/>
                </a:lnTo>
                <a:close/>
                <a:moveTo>
                  <a:pt x="60341" y="10330"/>
                </a:moveTo>
                <a:lnTo>
                  <a:pt x="58602" y="10841"/>
                </a:lnTo>
                <a:lnTo>
                  <a:pt x="59114" y="11148"/>
                </a:lnTo>
                <a:lnTo>
                  <a:pt x="60136" y="11352"/>
                </a:lnTo>
                <a:lnTo>
                  <a:pt x="61159" y="11045"/>
                </a:lnTo>
                <a:lnTo>
                  <a:pt x="60239" y="10432"/>
                </a:lnTo>
                <a:lnTo>
                  <a:pt x="60341" y="10330"/>
                </a:lnTo>
                <a:close/>
                <a:moveTo>
                  <a:pt x="175193" y="11250"/>
                </a:moveTo>
                <a:lnTo>
                  <a:pt x="176114" y="11557"/>
                </a:lnTo>
                <a:lnTo>
                  <a:pt x="176114" y="12068"/>
                </a:lnTo>
                <a:lnTo>
                  <a:pt x="177136" y="12170"/>
                </a:lnTo>
                <a:lnTo>
                  <a:pt x="177136" y="12170"/>
                </a:lnTo>
                <a:lnTo>
                  <a:pt x="176011" y="12068"/>
                </a:lnTo>
                <a:lnTo>
                  <a:pt x="175193" y="11250"/>
                </a:lnTo>
                <a:close/>
                <a:moveTo>
                  <a:pt x="73023" y="11557"/>
                </a:moveTo>
                <a:lnTo>
                  <a:pt x="72307" y="12375"/>
                </a:lnTo>
                <a:lnTo>
                  <a:pt x="73432" y="12375"/>
                </a:lnTo>
                <a:lnTo>
                  <a:pt x="74148" y="11659"/>
                </a:lnTo>
                <a:lnTo>
                  <a:pt x="73023" y="11557"/>
                </a:lnTo>
                <a:close/>
                <a:moveTo>
                  <a:pt x="108409" y="13295"/>
                </a:moveTo>
                <a:lnTo>
                  <a:pt x="108716" y="13398"/>
                </a:lnTo>
                <a:lnTo>
                  <a:pt x="108818" y="13398"/>
                </a:lnTo>
                <a:lnTo>
                  <a:pt x="108409" y="13295"/>
                </a:lnTo>
                <a:close/>
                <a:moveTo>
                  <a:pt x="9205" y="13807"/>
                </a:moveTo>
                <a:lnTo>
                  <a:pt x="9102" y="13909"/>
                </a:lnTo>
                <a:lnTo>
                  <a:pt x="9205" y="13909"/>
                </a:lnTo>
                <a:lnTo>
                  <a:pt x="9205" y="13807"/>
                </a:lnTo>
                <a:close/>
                <a:moveTo>
                  <a:pt x="5420" y="11045"/>
                </a:moveTo>
                <a:lnTo>
                  <a:pt x="0" y="14420"/>
                </a:lnTo>
                <a:lnTo>
                  <a:pt x="511" y="14318"/>
                </a:lnTo>
                <a:lnTo>
                  <a:pt x="1227" y="13909"/>
                </a:lnTo>
                <a:lnTo>
                  <a:pt x="1227" y="13705"/>
                </a:lnTo>
                <a:lnTo>
                  <a:pt x="1739" y="13398"/>
                </a:lnTo>
                <a:lnTo>
                  <a:pt x="1636" y="13500"/>
                </a:lnTo>
                <a:lnTo>
                  <a:pt x="2352" y="13295"/>
                </a:lnTo>
                <a:lnTo>
                  <a:pt x="2148" y="13398"/>
                </a:lnTo>
                <a:lnTo>
                  <a:pt x="2761" y="13193"/>
                </a:lnTo>
                <a:lnTo>
                  <a:pt x="2761" y="13193"/>
                </a:lnTo>
                <a:lnTo>
                  <a:pt x="1636" y="14011"/>
                </a:lnTo>
                <a:lnTo>
                  <a:pt x="3273" y="14114"/>
                </a:lnTo>
                <a:lnTo>
                  <a:pt x="3068" y="14625"/>
                </a:lnTo>
                <a:lnTo>
                  <a:pt x="3375" y="15034"/>
                </a:lnTo>
                <a:lnTo>
                  <a:pt x="3989" y="14932"/>
                </a:lnTo>
                <a:lnTo>
                  <a:pt x="3682" y="15136"/>
                </a:lnTo>
                <a:lnTo>
                  <a:pt x="4295" y="14932"/>
                </a:lnTo>
                <a:lnTo>
                  <a:pt x="4193" y="15034"/>
                </a:lnTo>
                <a:lnTo>
                  <a:pt x="4193" y="15034"/>
                </a:lnTo>
                <a:lnTo>
                  <a:pt x="4602" y="14727"/>
                </a:lnTo>
                <a:lnTo>
                  <a:pt x="4500" y="14625"/>
                </a:lnTo>
                <a:lnTo>
                  <a:pt x="5523" y="14318"/>
                </a:lnTo>
                <a:lnTo>
                  <a:pt x="5318" y="14318"/>
                </a:lnTo>
                <a:lnTo>
                  <a:pt x="5830" y="14114"/>
                </a:lnTo>
                <a:lnTo>
                  <a:pt x="5727" y="14114"/>
                </a:lnTo>
                <a:lnTo>
                  <a:pt x="5727" y="13909"/>
                </a:lnTo>
                <a:lnTo>
                  <a:pt x="6136" y="14011"/>
                </a:lnTo>
                <a:lnTo>
                  <a:pt x="6750" y="14011"/>
                </a:lnTo>
                <a:lnTo>
                  <a:pt x="6852" y="13807"/>
                </a:lnTo>
                <a:lnTo>
                  <a:pt x="7159" y="13909"/>
                </a:lnTo>
                <a:lnTo>
                  <a:pt x="8386" y="13500"/>
                </a:lnTo>
                <a:lnTo>
                  <a:pt x="8080" y="13398"/>
                </a:lnTo>
                <a:lnTo>
                  <a:pt x="7977" y="13398"/>
                </a:lnTo>
                <a:lnTo>
                  <a:pt x="8080" y="13193"/>
                </a:lnTo>
                <a:lnTo>
                  <a:pt x="8080" y="12886"/>
                </a:lnTo>
                <a:lnTo>
                  <a:pt x="7364" y="12682"/>
                </a:lnTo>
                <a:lnTo>
                  <a:pt x="7364" y="12682"/>
                </a:lnTo>
                <a:lnTo>
                  <a:pt x="7568" y="12784"/>
                </a:lnTo>
                <a:lnTo>
                  <a:pt x="6852" y="12886"/>
                </a:lnTo>
                <a:lnTo>
                  <a:pt x="7261" y="12682"/>
                </a:lnTo>
                <a:lnTo>
                  <a:pt x="6341" y="12682"/>
                </a:lnTo>
                <a:lnTo>
                  <a:pt x="6034" y="12989"/>
                </a:lnTo>
                <a:lnTo>
                  <a:pt x="6034" y="13193"/>
                </a:lnTo>
                <a:lnTo>
                  <a:pt x="5625" y="13398"/>
                </a:lnTo>
                <a:lnTo>
                  <a:pt x="5625" y="13398"/>
                </a:lnTo>
                <a:lnTo>
                  <a:pt x="5932" y="13193"/>
                </a:lnTo>
                <a:lnTo>
                  <a:pt x="5523" y="13295"/>
                </a:lnTo>
                <a:lnTo>
                  <a:pt x="5523" y="13091"/>
                </a:lnTo>
                <a:lnTo>
                  <a:pt x="6545" y="12375"/>
                </a:lnTo>
                <a:lnTo>
                  <a:pt x="6136" y="12375"/>
                </a:lnTo>
                <a:lnTo>
                  <a:pt x="6648" y="12068"/>
                </a:lnTo>
                <a:lnTo>
                  <a:pt x="5830" y="11659"/>
                </a:lnTo>
                <a:lnTo>
                  <a:pt x="5932" y="11557"/>
                </a:lnTo>
                <a:lnTo>
                  <a:pt x="5727" y="11352"/>
                </a:lnTo>
                <a:lnTo>
                  <a:pt x="5523" y="11557"/>
                </a:lnTo>
                <a:lnTo>
                  <a:pt x="5523" y="11352"/>
                </a:lnTo>
                <a:lnTo>
                  <a:pt x="5625" y="11250"/>
                </a:lnTo>
                <a:lnTo>
                  <a:pt x="5420" y="11045"/>
                </a:lnTo>
                <a:close/>
                <a:moveTo>
                  <a:pt x="113011" y="13193"/>
                </a:moveTo>
                <a:lnTo>
                  <a:pt x="112807" y="13398"/>
                </a:lnTo>
                <a:lnTo>
                  <a:pt x="112500" y="13398"/>
                </a:lnTo>
                <a:lnTo>
                  <a:pt x="112193" y="13602"/>
                </a:lnTo>
                <a:lnTo>
                  <a:pt x="111682" y="13500"/>
                </a:lnTo>
                <a:lnTo>
                  <a:pt x="111682" y="13500"/>
                </a:lnTo>
                <a:lnTo>
                  <a:pt x="111784" y="13807"/>
                </a:lnTo>
                <a:lnTo>
                  <a:pt x="111170" y="13500"/>
                </a:lnTo>
                <a:lnTo>
                  <a:pt x="110864" y="13500"/>
                </a:lnTo>
                <a:lnTo>
                  <a:pt x="110864" y="13807"/>
                </a:lnTo>
                <a:lnTo>
                  <a:pt x="110250" y="13602"/>
                </a:lnTo>
                <a:lnTo>
                  <a:pt x="110148" y="14011"/>
                </a:lnTo>
                <a:lnTo>
                  <a:pt x="109739" y="14011"/>
                </a:lnTo>
                <a:lnTo>
                  <a:pt x="109636" y="14216"/>
                </a:lnTo>
                <a:lnTo>
                  <a:pt x="109432" y="14114"/>
                </a:lnTo>
                <a:lnTo>
                  <a:pt x="109534" y="14011"/>
                </a:lnTo>
                <a:lnTo>
                  <a:pt x="109330" y="13807"/>
                </a:lnTo>
                <a:lnTo>
                  <a:pt x="109534" y="13602"/>
                </a:lnTo>
                <a:lnTo>
                  <a:pt x="108716" y="13398"/>
                </a:lnTo>
                <a:lnTo>
                  <a:pt x="108511" y="13398"/>
                </a:lnTo>
                <a:lnTo>
                  <a:pt x="108716" y="13705"/>
                </a:lnTo>
                <a:lnTo>
                  <a:pt x="108102" y="13500"/>
                </a:lnTo>
                <a:lnTo>
                  <a:pt x="108102" y="13500"/>
                </a:lnTo>
                <a:lnTo>
                  <a:pt x="108205" y="13602"/>
                </a:lnTo>
                <a:lnTo>
                  <a:pt x="108102" y="13705"/>
                </a:lnTo>
                <a:lnTo>
                  <a:pt x="107898" y="13705"/>
                </a:lnTo>
                <a:lnTo>
                  <a:pt x="108205" y="13807"/>
                </a:lnTo>
                <a:lnTo>
                  <a:pt x="107693" y="13807"/>
                </a:lnTo>
                <a:lnTo>
                  <a:pt x="107795" y="14011"/>
                </a:lnTo>
                <a:lnTo>
                  <a:pt x="107386" y="14011"/>
                </a:lnTo>
                <a:lnTo>
                  <a:pt x="109125" y="14114"/>
                </a:lnTo>
                <a:lnTo>
                  <a:pt x="108614" y="14318"/>
                </a:lnTo>
                <a:lnTo>
                  <a:pt x="109125" y="14318"/>
                </a:lnTo>
                <a:lnTo>
                  <a:pt x="109125" y="14420"/>
                </a:lnTo>
                <a:lnTo>
                  <a:pt x="107898" y="14523"/>
                </a:lnTo>
                <a:lnTo>
                  <a:pt x="107795" y="14727"/>
                </a:lnTo>
                <a:lnTo>
                  <a:pt x="109227" y="14830"/>
                </a:lnTo>
                <a:lnTo>
                  <a:pt x="108818" y="15136"/>
                </a:lnTo>
                <a:lnTo>
                  <a:pt x="109227" y="15034"/>
                </a:lnTo>
                <a:lnTo>
                  <a:pt x="108307" y="15341"/>
                </a:lnTo>
                <a:lnTo>
                  <a:pt x="108716" y="15545"/>
                </a:lnTo>
                <a:lnTo>
                  <a:pt x="109432" y="15443"/>
                </a:lnTo>
                <a:lnTo>
                  <a:pt x="111375" y="15852"/>
                </a:lnTo>
                <a:lnTo>
                  <a:pt x="114648" y="14625"/>
                </a:lnTo>
                <a:lnTo>
                  <a:pt x="114648" y="14216"/>
                </a:lnTo>
                <a:lnTo>
                  <a:pt x="114034" y="13807"/>
                </a:lnTo>
                <a:lnTo>
                  <a:pt x="113830" y="13500"/>
                </a:lnTo>
                <a:lnTo>
                  <a:pt x="114239" y="13295"/>
                </a:lnTo>
                <a:lnTo>
                  <a:pt x="113011" y="13193"/>
                </a:lnTo>
                <a:close/>
                <a:moveTo>
                  <a:pt x="65557" y="13705"/>
                </a:moveTo>
                <a:lnTo>
                  <a:pt x="63102" y="15750"/>
                </a:lnTo>
                <a:lnTo>
                  <a:pt x="63818" y="15750"/>
                </a:lnTo>
                <a:lnTo>
                  <a:pt x="64023" y="16159"/>
                </a:lnTo>
                <a:lnTo>
                  <a:pt x="66309" y="15364"/>
                </a:lnTo>
                <a:lnTo>
                  <a:pt x="66309" y="15364"/>
                </a:lnTo>
                <a:lnTo>
                  <a:pt x="67091" y="15852"/>
                </a:lnTo>
                <a:lnTo>
                  <a:pt x="68114" y="15545"/>
                </a:lnTo>
                <a:lnTo>
                  <a:pt x="67091" y="15443"/>
                </a:lnTo>
                <a:lnTo>
                  <a:pt x="67295" y="14830"/>
                </a:lnTo>
                <a:lnTo>
                  <a:pt x="65659" y="14011"/>
                </a:lnTo>
                <a:lnTo>
                  <a:pt x="65557" y="13705"/>
                </a:lnTo>
                <a:close/>
                <a:moveTo>
                  <a:pt x="128864" y="16773"/>
                </a:moveTo>
                <a:lnTo>
                  <a:pt x="128455" y="16875"/>
                </a:lnTo>
                <a:lnTo>
                  <a:pt x="128455" y="16875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8864" y="16773"/>
                </a:lnTo>
                <a:close/>
                <a:moveTo>
                  <a:pt x="73227" y="6955"/>
                </a:moveTo>
                <a:lnTo>
                  <a:pt x="70773" y="7364"/>
                </a:lnTo>
                <a:lnTo>
                  <a:pt x="71080" y="7670"/>
                </a:lnTo>
                <a:lnTo>
                  <a:pt x="70159" y="7773"/>
                </a:lnTo>
                <a:lnTo>
                  <a:pt x="70466" y="8080"/>
                </a:lnTo>
                <a:lnTo>
                  <a:pt x="70466" y="8386"/>
                </a:lnTo>
                <a:lnTo>
                  <a:pt x="69443" y="8386"/>
                </a:lnTo>
                <a:lnTo>
                  <a:pt x="69955" y="8693"/>
                </a:lnTo>
                <a:lnTo>
                  <a:pt x="69545" y="9205"/>
                </a:lnTo>
                <a:lnTo>
                  <a:pt x="68318" y="9205"/>
                </a:lnTo>
                <a:lnTo>
                  <a:pt x="69545" y="8898"/>
                </a:lnTo>
                <a:lnTo>
                  <a:pt x="69136" y="8489"/>
                </a:lnTo>
                <a:lnTo>
                  <a:pt x="69443" y="7773"/>
                </a:lnTo>
                <a:lnTo>
                  <a:pt x="71284" y="6955"/>
                </a:lnTo>
                <a:lnTo>
                  <a:pt x="71284" y="6955"/>
                </a:lnTo>
                <a:lnTo>
                  <a:pt x="67193" y="8284"/>
                </a:lnTo>
                <a:lnTo>
                  <a:pt x="66682" y="8898"/>
                </a:lnTo>
                <a:lnTo>
                  <a:pt x="67909" y="9205"/>
                </a:lnTo>
                <a:lnTo>
                  <a:pt x="66477" y="9205"/>
                </a:lnTo>
                <a:lnTo>
                  <a:pt x="68114" y="9716"/>
                </a:lnTo>
                <a:lnTo>
                  <a:pt x="67909" y="9920"/>
                </a:lnTo>
                <a:lnTo>
                  <a:pt x="70875" y="10125"/>
                </a:lnTo>
                <a:lnTo>
                  <a:pt x="70875" y="10023"/>
                </a:lnTo>
                <a:lnTo>
                  <a:pt x="72205" y="10227"/>
                </a:lnTo>
                <a:lnTo>
                  <a:pt x="72614" y="9716"/>
                </a:lnTo>
                <a:lnTo>
                  <a:pt x="73534" y="9920"/>
                </a:lnTo>
                <a:lnTo>
                  <a:pt x="73432" y="10227"/>
                </a:lnTo>
                <a:lnTo>
                  <a:pt x="73841" y="10330"/>
                </a:lnTo>
                <a:lnTo>
                  <a:pt x="73636" y="10432"/>
                </a:lnTo>
                <a:lnTo>
                  <a:pt x="74148" y="10330"/>
                </a:lnTo>
                <a:lnTo>
                  <a:pt x="74250" y="10739"/>
                </a:lnTo>
                <a:lnTo>
                  <a:pt x="73432" y="11148"/>
                </a:lnTo>
                <a:lnTo>
                  <a:pt x="74685" y="10969"/>
                </a:lnTo>
                <a:lnTo>
                  <a:pt x="74761" y="11045"/>
                </a:lnTo>
                <a:lnTo>
                  <a:pt x="74557" y="11148"/>
                </a:lnTo>
                <a:lnTo>
                  <a:pt x="75375" y="11557"/>
                </a:lnTo>
                <a:lnTo>
                  <a:pt x="75477" y="12273"/>
                </a:lnTo>
                <a:lnTo>
                  <a:pt x="73534" y="13398"/>
                </a:lnTo>
                <a:lnTo>
                  <a:pt x="73636" y="13807"/>
                </a:lnTo>
                <a:lnTo>
                  <a:pt x="72000" y="14216"/>
                </a:lnTo>
                <a:lnTo>
                  <a:pt x="72000" y="14318"/>
                </a:lnTo>
                <a:lnTo>
                  <a:pt x="72000" y="14420"/>
                </a:lnTo>
                <a:lnTo>
                  <a:pt x="71898" y="14625"/>
                </a:lnTo>
                <a:lnTo>
                  <a:pt x="72000" y="14318"/>
                </a:lnTo>
                <a:lnTo>
                  <a:pt x="71080" y="14114"/>
                </a:lnTo>
                <a:lnTo>
                  <a:pt x="70057" y="14727"/>
                </a:lnTo>
                <a:lnTo>
                  <a:pt x="70977" y="15136"/>
                </a:lnTo>
                <a:lnTo>
                  <a:pt x="72307" y="14727"/>
                </a:lnTo>
                <a:lnTo>
                  <a:pt x="72818" y="14830"/>
                </a:lnTo>
                <a:lnTo>
                  <a:pt x="72716" y="15034"/>
                </a:lnTo>
                <a:lnTo>
                  <a:pt x="72716" y="15034"/>
                </a:lnTo>
                <a:lnTo>
                  <a:pt x="73330" y="14830"/>
                </a:lnTo>
                <a:lnTo>
                  <a:pt x="73125" y="15034"/>
                </a:lnTo>
                <a:lnTo>
                  <a:pt x="73739" y="15545"/>
                </a:lnTo>
                <a:lnTo>
                  <a:pt x="73636" y="15648"/>
                </a:lnTo>
                <a:lnTo>
                  <a:pt x="74148" y="15750"/>
                </a:lnTo>
                <a:lnTo>
                  <a:pt x="73636" y="15955"/>
                </a:lnTo>
                <a:lnTo>
                  <a:pt x="74250" y="16261"/>
                </a:lnTo>
                <a:lnTo>
                  <a:pt x="74045" y="16364"/>
                </a:lnTo>
                <a:lnTo>
                  <a:pt x="76909" y="17386"/>
                </a:lnTo>
                <a:lnTo>
                  <a:pt x="77318" y="17080"/>
                </a:lnTo>
                <a:lnTo>
                  <a:pt x="76398" y="16364"/>
                </a:lnTo>
                <a:lnTo>
                  <a:pt x="76500" y="16261"/>
                </a:lnTo>
                <a:lnTo>
                  <a:pt x="75989" y="15648"/>
                </a:lnTo>
                <a:lnTo>
                  <a:pt x="76705" y="15648"/>
                </a:lnTo>
                <a:lnTo>
                  <a:pt x="78034" y="16568"/>
                </a:lnTo>
                <a:lnTo>
                  <a:pt x="78239" y="16364"/>
                </a:lnTo>
                <a:lnTo>
                  <a:pt x="78545" y="16364"/>
                </a:lnTo>
                <a:lnTo>
                  <a:pt x="78545" y="15648"/>
                </a:lnTo>
                <a:lnTo>
                  <a:pt x="78955" y="15955"/>
                </a:lnTo>
                <a:lnTo>
                  <a:pt x="78955" y="15443"/>
                </a:lnTo>
                <a:lnTo>
                  <a:pt x="79057" y="15341"/>
                </a:lnTo>
                <a:lnTo>
                  <a:pt x="78750" y="15341"/>
                </a:lnTo>
                <a:lnTo>
                  <a:pt x="78545" y="15136"/>
                </a:lnTo>
                <a:lnTo>
                  <a:pt x="78955" y="14932"/>
                </a:lnTo>
                <a:lnTo>
                  <a:pt x="78648" y="14932"/>
                </a:lnTo>
                <a:lnTo>
                  <a:pt x="78955" y="14830"/>
                </a:lnTo>
                <a:lnTo>
                  <a:pt x="78648" y="14625"/>
                </a:lnTo>
                <a:lnTo>
                  <a:pt x="78034" y="14625"/>
                </a:lnTo>
                <a:lnTo>
                  <a:pt x="77830" y="14216"/>
                </a:lnTo>
                <a:lnTo>
                  <a:pt x="78034" y="14114"/>
                </a:lnTo>
                <a:lnTo>
                  <a:pt x="77523" y="14011"/>
                </a:lnTo>
                <a:lnTo>
                  <a:pt x="77727" y="13807"/>
                </a:lnTo>
                <a:lnTo>
                  <a:pt x="77318" y="13398"/>
                </a:lnTo>
                <a:lnTo>
                  <a:pt x="78341" y="13602"/>
                </a:lnTo>
                <a:lnTo>
                  <a:pt x="78136" y="13193"/>
                </a:lnTo>
                <a:lnTo>
                  <a:pt x="78545" y="13091"/>
                </a:lnTo>
                <a:lnTo>
                  <a:pt x="79466" y="13398"/>
                </a:lnTo>
                <a:lnTo>
                  <a:pt x="79159" y="13602"/>
                </a:lnTo>
                <a:lnTo>
                  <a:pt x="79159" y="13602"/>
                </a:lnTo>
                <a:lnTo>
                  <a:pt x="80284" y="13295"/>
                </a:lnTo>
                <a:lnTo>
                  <a:pt x="79466" y="13909"/>
                </a:lnTo>
                <a:lnTo>
                  <a:pt x="79568" y="14318"/>
                </a:lnTo>
                <a:lnTo>
                  <a:pt x="79977" y="14114"/>
                </a:lnTo>
                <a:lnTo>
                  <a:pt x="80182" y="14420"/>
                </a:lnTo>
                <a:lnTo>
                  <a:pt x="80489" y="14420"/>
                </a:lnTo>
                <a:lnTo>
                  <a:pt x="80693" y="13909"/>
                </a:lnTo>
                <a:lnTo>
                  <a:pt x="80489" y="13909"/>
                </a:lnTo>
                <a:lnTo>
                  <a:pt x="81818" y="13602"/>
                </a:lnTo>
                <a:lnTo>
                  <a:pt x="81511" y="13398"/>
                </a:lnTo>
                <a:lnTo>
                  <a:pt x="81716" y="13295"/>
                </a:lnTo>
                <a:lnTo>
                  <a:pt x="81614" y="13193"/>
                </a:lnTo>
                <a:lnTo>
                  <a:pt x="82023" y="13295"/>
                </a:lnTo>
                <a:lnTo>
                  <a:pt x="82023" y="12989"/>
                </a:lnTo>
                <a:lnTo>
                  <a:pt x="82227" y="12989"/>
                </a:lnTo>
                <a:lnTo>
                  <a:pt x="82227" y="12682"/>
                </a:lnTo>
                <a:lnTo>
                  <a:pt x="81000" y="12886"/>
                </a:lnTo>
                <a:lnTo>
                  <a:pt x="81716" y="12477"/>
                </a:lnTo>
                <a:lnTo>
                  <a:pt x="80591" y="12375"/>
                </a:lnTo>
                <a:lnTo>
                  <a:pt x="81307" y="12170"/>
                </a:lnTo>
                <a:lnTo>
                  <a:pt x="80591" y="11966"/>
                </a:lnTo>
                <a:lnTo>
                  <a:pt x="80795" y="11864"/>
                </a:lnTo>
                <a:lnTo>
                  <a:pt x="80284" y="12068"/>
                </a:lnTo>
                <a:lnTo>
                  <a:pt x="80386" y="11864"/>
                </a:lnTo>
                <a:lnTo>
                  <a:pt x="80080" y="11864"/>
                </a:lnTo>
                <a:lnTo>
                  <a:pt x="80182" y="11761"/>
                </a:lnTo>
                <a:lnTo>
                  <a:pt x="79670" y="11966"/>
                </a:lnTo>
                <a:lnTo>
                  <a:pt x="80080" y="11557"/>
                </a:lnTo>
                <a:lnTo>
                  <a:pt x="79670" y="11761"/>
                </a:lnTo>
                <a:lnTo>
                  <a:pt x="79466" y="11761"/>
                </a:lnTo>
                <a:lnTo>
                  <a:pt x="79568" y="11557"/>
                </a:lnTo>
                <a:lnTo>
                  <a:pt x="79773" y="11455"/>
                </a:lnTo>
                <a:lnTo>
                  <a:pt x="79057" y="11352"/>
                </a:lnTo>
                <a:lnTo>
                  <a:pt x="78955" y="11148"/>
                </a:lnTo>
                <a:lnTo>
                  <a:pt x="78239" y="11045"/>
                </a:lnTo>
                <a:lnTo>
                  <a:pt x="79466" y="10943"/>
                </a:lnTo>
                <a:lnTo>
                  <a:pt x="78648" y="10841"/>
                </a:lnTo>
                <a:lnTo>
                  <a:pt x="80284" y="10739"/>
                </a:lnTo>
                <a:lnTo>
                  <a:pt x="78648" y="10534"/>
                </a:lnTo>
                <a:lnTo>
                  <a:pt x="80080" y="10330"/>
                </a:lnTo>
                <a:lnTo>
                  <a:pt x="79670" y="10023"/>
                </a:lnTo>
                <a:lnTo>
                  <a:pt x="79057" y="10125"/>
                </a:lnTo>
                <a:lnTo>
                  <a:pt x="79364" y="9920"/>
                </a:lnTo>
                <a:lnTo>
                  <a:pt x="78443" y="10023"/>
                </a:lnTo>
                <a:lnTo>
                  <a:pt x="79568" y="9716"/>
                </a:lnTo>
                <a:lnTo>
                  <a:pt x="79466" y="9409"/>
                </a:lnTo>
                <a:lnTo>
                  <a:pt x="78750" y="9409"/>
                </a:lnTo>
                <a:lnTo>
                  <a:pt x="77625" y="10023"/>
                </a:lnTo>
                <a:lnTo>
                  <a:pt x="77420" y="9716"/>
                </a:lnTo>
                <a:lnTo>
                  <a:pt x="78545" y="9205"/>
                </a:lnTo>
                <a:lnTo>
                  <a:pt x="77216" y="9409"/>
                </a:lnTo>
                <a:lnTo>
                  <a:pt x="77216" y="9409"/>
                </a:lnTo>
                <a:lnTo>
                  <a:pt x="78341" y="8898"/>
                </a:lnTo>
                <a:lnTo>
                  <a:pt x="76500" y="8898"/>
                </a:lnTo>
                <a:lnTo>
                  <a:pt x="77011" y="8591"/>
                </a:lnTo>
                <a:lnTo>
                  <a:pt x="75886" y="9000"/>
                </a:lnTo>
                <a:lnTo>
                  <a:pt x="76398" y="8693"/>
                </a:lnTo>
                <a:lnTo>
                  <a:pt x="76091" y="8693"/>
                </a:lnTo>
                <a:lnTo>
                  <a:pt x="76807" y="8386"/>
                </a:lnTo>
                <a:lnTo>
                  <a:pt x="76807" y="8386"/>
                </a:lnTo>
                <a:lnTo>
                  <a:pt x="75580" y="8591"/>
                </a:lnTo>
                <a:lnTo>
                  <a:pt x="75580" y="8591"/>
                </a:lnTo>
                <a:lnTo>
                  <a:pt x="76500" y="8182"/>
                </a:lnTo>
                <a:lnTo>
                  <a:pt x="74761" y="7875"/>
                </a:lnTo>
                <a:lnTo>
                  <a:pt x="74761" y="7875"/>
                </a:lnTo>
                <a:lnTo>
                  <a:pt x="74864" y="8182"/>
                </a:lnTo>
                <a:lnTo>
                  <a:pt x="74045" y="8489"/>
                </a:lnTo>
                <a:lnTo>
                  <a:pt x="73739" y="8080"/>
                </a:lnTo>
                <a:lnTo>
                  <a:pt x="72511" y="8489"/>
                </a:lnTo>
                <a:lnTo>
                  <a:pt x="72818" y="8284"/>
                </a:lnTo>
                <a:lnTo>
                  <a:pt x="72716" y="8182"/>
                </a:lnTo>
                <a:lnTo>
                  <a:pt x="73125" y="7977"/>
                </a:lnTo>
                <a:lnTo>
                  <a:pt x="72614" y="8182"/>
                </a:lnTo>
                <a:lnTo>
                  <a:pt x="73534" y="7773"/>
                </a:lnTo>
                <a:lnTo>
                  <a:pt x="73227" y="6955"/>
                </a:lnTo>
                <a:close/>
                <a:moveTo>
                  <a:pt x="103500" y="0"/>
                </a:moveTo>
                <a:lnTo>
                  <a:pt x="103807" y="102"/>
                </a:lnTo>
                <a:lnTo>
                  <a:pt x="99205" y="205"/>
                </a:lnTo>
                <a:lnTo>
                  <a:pt x="101864" y="307"/>
                </a:lnTo>
                <a:lnTo>
                  <a:pt x="99614" y="409"/>
                </a:lnTo>
                <a:lnTo>
                  <a:pt x="100125" y="511"/>
                </a:lnTo>
                <a:lnTo>
                  <a:pt x="99818" y="818"/>
                </a:lnTo>
                <a:lnTo>
                  <a:pt x="97057" y="511"/>
                </a:lnTo>
                <a:lnTo>
                  <a:pt x="97057" y="818"/>
                </a:lnTo>
                <a:lnTo>
                  <a:pt x="94705" y="1023"/>
                </a:lnTo>
                <a:lnTo>
                  <a:pt x="94705" y="614"/>
                </a:lnTo>
                <a:lnTo>
                  <a:pt x="91841" y="818"/>
                </a:lnTo>
                <a:lnTo>
                  <a:pt x="92966" y="1227"/>
                </a:lnTo>
                <a:lnTo>
                  <a:pt x="90716" y="920"/>
                </a:lnTo>
                <a:lnTo>
                  <a:pt x="86625" y="1841"/>
                </a:lnTo>
                <a:lnTo>
                  <a:pt x="86932" y="2148"/>
                </a:lnTo>
                <a:lnTo>
                  <a:pt x="87955" y="2045"/>
                </a:lnTo>
                <a:lnTo>
                  <a:pt x="87955" y="2045"/>
                </a:lnTo>
                <a:lnTo>
                  <a:pt x="81818" y="3477"/>
                </a:lnTo>
                <a:lnTo>
                  <a:pt x="83148" y="3682"/>
                </a:lnTo>
                <a:lnTo>
                  <a:pt x="82841" y="3784"/>
                </a:lnTo>
                <a:lnTo>
                  <a:pt x="85091" y="3989"/>
                </a:lnTo>
                <a:lnTo>
                  <a:pt x="82023" y="4295"/>
                </a:lnTo>
                <a:lnTo>
                  <a:pt x="82125" y="4398"/>
                </a:lnTo>
                <a:lnTo>
                  <a:pt x="82125" y="4500"/>
                </a:lnTo>
                <a:lnTo>
                  <a:pt x="83557" y="4602"/>
                </a:lnTo>
                <a:lnTo>
                  <a:pt x="82534" y="4807"/>
                </a:lnTo>
                <a:lnTo>
                  <a:pt x="88568" y="5318"/>
                </a:lnTo>
                <a:lnTo>
                  <a:pt x="88568" y="5625"/>
                </a:lnTo>
                <a:lnTo>
                  <a:pt x="89489" y="6341"/>
                </a:lnTo>
                <a:lnTo>
                  <a:pt x="88670" y="6648"/>
                </a:lnTo>
                <a:lnTo>
                  <a:pt x="89386" y="6750"/>
                </a:lnTo>
                <a:lnTo>
                  <a:pt x="89182" y="7057"/>
                </a:lnTo>
                <a:lnTo>
                  <a:pt x="89386" y="7466"/>
                </a:lnTo>
                <a:lnTo>
                  <a:pt x="89386" y="7568"/>
                </a:lnTo>
                <a:lnTo>
                  <a:pt x="89591" y="7773"/>
                </a:lnTo>
                <a:lnTo>
                  <a:pt x="88977" y="7977"/>
                </a:lnTo>
                <a:lnTo>
                  <a:pt x="89080" y="8080"/>
                </a:lnTo>
                <a:lnTo>
                  <a:pt x="88773" y="8182"/>
                </a:lnTo>
                <a:lnTo>
                  <a:pt x="88773" y="8182"/>
                </a:lnTo>
                <a:lnTo>
                  <a:pt x="89386" y="8080"/>
                </a:lnTo>
                <a:lnTo>
                  <a:pt x="88568" y="8795"/>
                </a:lnTo>
                <a:lnTo>
                  <a:pt x="90102" y="8489"/>
                </a:lnTo>
                <a:lnTo>
                  <a:pt x="90102" y="8591"/>
                </a:lnTo>
                <a:lnTo>
                  <a:pt x="90205" y="8591"/>
                </a:lnTo>
                <a:lnTo>
                  <a:pt x="90205" y="8693"/>
                </a:lnTo>
                <a:lnTo>
                  <a:pt x="91023" y="8693"/>
                </a:lnTo>
                <a:lnTo>
                  <a:pt x="90000" y="9102"/>
                </a:lnTo>
                <a:lnTo>
                  <a:pt x="91227" y="9205"/>
                </a:lnTo>
                <a:lnTo>
                  <a:pt x="90716" y="9205"/>
                </a:lnTo>
                <a:lnTo>
                  <a:pt x="91023" y="9409"/>
                </a:lnTo>
                <a:lnTo>
                  <a:pt x="91227" y="9716"/>
                </a:lnTo>
                <a:lnTo>
                  <a:pt x="88875" y="9614"/>
                </a:lnTo>
                <a:lnTo>
                  <a:pt x="91330" y="10125"/>
                </a:lnTo>
                <a:lnTo>
                  <a:pt x="90511" y="10739"/>
                </a:lnTo>
                <a:lnTo>
                  <a:pt x="91023" y="10739"/>
                </a:lnTo>
                <a:lnTo>
                  <a:pt x="90511" y="10841"/>
                </a:lnTo>
                <a:lnTo>
                  <a:pt x="90205" y="11148"/>
                </a:lnTo>
                <a:lnTo>
                  <a:pt x="90511" y="11148"/>
                </a:lnTo>
                <a:lnTo>
                  <a:pt x="88568" y="11557"/>
                </a:lnTo>
                <a:lnTo>
                  <a:pt x="90102" y="11455"/>
                </a:lnTo>
                <a:lnTo>
                  <a:pt x="88057" y="12170"/>
                </a:lnTo>
                <a:lnTo>
                  <a:pt x="90102" y="11966"/>
                </a:lnTo>
                <a:lnTo>
                  <a:pt x="89898" y="12068"/>
                </a:lnTo>
                <a:lnTo>
                  <a:pt x="90205" y="12273"/>
                </a:lnTo>
                <a:lnTo>
                  <a:pt x="88261" y="12273"/>
                </a:lnTo>
                <a:lnTo>
                  <a:pt x="87955" y="12784"/>
                </a:lnTo>
                <a:lnTo>
                  <a:pt x="88773" y="12784"/>
                </a:lnTo>
                <a:lnTo>
                  <a:pt x="87648" y="13500"/>
                </a:lnTo>
                <a:lnTo>
                  <a:pt x="89489" y="12784"/>
                </a:lnTo>
                <a:lnTo>
                  <a:pt x="89489" y="12784"/>
                </a:lnTo>
                <a:lnTo>
                  <a:pt x="87750" y="13602"/>
                </a:lnTo>
                <a:lnTo>
                  <a:pt x="87852" y="13602"/>
                </a:lnTo>
                <a:lnTo>
                  <a:pt x="87750" y="14011"/>
                </a:lnTo>
                <a:lnTo>
                  <a:pt x="89182" y="13807"/>
                </a:lnTo>
                <a:lnTo>
                  <a:pt x="88261" y="14114"/>
                </a:lnTo>
                <a:lnTo>
                  <a:pt x="88057" y="15239"/>
                </a:lnTo>
                <a:lnTo>
                  <a:pt x="88773" y="14727"/>
                </a:lnTo>
                <a:lnTo>
                  <a:pt x="89080" y="14318"/>
                </a:lnTo>
                <a:lnTo>
                  <a:pt x="89489" y="15034"/>
                </a:lnTo>
                <a:lnTo>
                  <a:pt x="88466" y="15034"/>
                </a:lnTo>
                <a:lnTo>
                  <a:pt x="88364" y="15341"/>
                </a:lnTo>
                <a:lnTo>
                  <a:pt x="89080" y="15136"/>
                </a:lnTo>
                <a:lnTo>
                  <a:pt x="88977" y="15239"/>
                </a:lnTo>
                <a:lnTo>
                  <a:pt x="89182" y="15239"/>
                </a:lnTo>
                <a:lnTo>
                  <a:pt x="88261" y="15443"/>
                </a:lnTo>
                <a:lnTo>
                  <a:pt x="88568" y="16466"/>
                </a:lnTo>
                <a:lnTo>
                  <a:pt x="89080" y="16261"/>
                </a:lnTo>
                <a:lnTo>
                  <a:pt x="88568" y="16773"/>
                </a:lnTo>
                <a:lnTo>
                  <a:pt x="89386" y="17182"/>
                </a:lnTo>
                <a:lnTo>
                  <a:pt x="88977" y="17591"/>
                </a:lnTo>
                <a:lnTo>
                  <a:pt x="89386" y="18205"/>
                </a:lnTo>
                <a:lnTo>
                  <a:pt x="89795" y="18205"/>
                </a:lnTo>
                <a:lnTo>
                  <a:pt x="89386" y="18409"/>
                </a:lnTo>
                <a:lnTo>
                  <a:pt x="89795" y="18409"/>
                </a:lnTo>
                <a:lnTo>
                  <a:pt x="89795" y="18307"/>
                </a:lnTo>
                <a:lnTo>
                  <a:pt x="91227" y="18000"/>
                </a:lnTo>
                <a:lnTo>
                  <a:pt x="91023" y="18614"/>
                </a:lnTo>
                <a:lnTo>
                  <a:pt x="91943" y="18511"/>
                </a:lnTo>
                <a:lnTo>
                  <a:pt x="91943" y="18511"/>
                </a:lnTo>
                <a:lnTo>
                  <a:pt x="91330" y="18920"/>
                </a:lnTo>
                <a:lnTo>
                  <a:pt x="91330" y="18920"/>
                </a:lnTo>
                <a:lnTo>
                  <a:pt x="92148" y="18818"/>
                </a:lnTo>
                <a:lnTo>
                  <a:pt x="92148" y="19227"/>
                </a:lnTo>
                <a:lnTo>
                  <a:pt x="92455" y="19227"/>
                </a:lnTo>
                <a:lnTo>
                  <a:pt x="92250" y="19125"/>
                </a:lnTo>
                <a:lnTo>
                  <a:pt x="92966" y="18920"/>
                </a:lnTo>
                <a:lnTo>
                  <a:pt x="92455" y="18614"/>
                </a:lnTo>
                <a:lnTo>
                  <a:pt x="93375" y="18409"/>
                </a:lnTo>
                <a:lnTo>
                  <a:pt x="93989" y="17591"/>
                </a:lnTo>
                <a:lnTo>
                  <a:pt x="93784" y="17489"/>
                </a:lnTo>
                <a:lnTo>
                  <a:pt x="94091" y="17386"/>
                </a:lnTo>
                <a:lnTo>
                  <a:pt x="94295" y="16670"/>
                </a:lnTo>
                <a:lnTo>
                  <a:pt x="93784" y="16568"/>
                </a:lnTo>
                <a:lnTo>
                  <a:pt x="94807" y="16364"/>
                </a:lnTo>
                <a:lnTo>
                  <a:pt x="94500" y="16159"/>
                </a:lnTo>
                <a:lnTo>
                  <a:pt x="95830" y="15648"/>
                </a:lnTo>
                <a:lnTo>
                  <a:pt x="95830" y="15239"/>
                </a:lnTo>
                <a:lnTo>
                  <a:pt x="95216" y="15136"/>
                </a:lnTo>
                <a:lnTo>
                  <a:pt x="96136" y="15034"/>
                </a:lnTo>
                <a:lnTo>
                  <a:pt x="95830" y="14625"/>
                </a:lnTo>
                <a:lnTo>
                  <a:pt x="96955" y="14216"/>
                </a:lnTo>
                <a:lnTo>
                  <a:pt x="96545" y="14011"/>
                </a:lnTo>
                <a:lnTo>
                  <a:pt x="98489" y="13398"/>
                </a:lnTo>
                <a:lnTo>
                  <a:pt x="98182" y="13295"/>
                </a:lnTo>
                <a:lnTo>
                  <a:pt x="98795" y="13295"/>
                </a:lnTo>
                <a:lnTo>
                  <a:pt x="98386" y="13909"/>
                </a:lnTo>
                <a:lnTo>
                  <a:pt x="99205" y="13602"/>
                </a:lnTo>
                <a:lnTo>
                  <a:pt x="99307" y="13705"/>
                </a:lnTo>
                <a:lnTo>
                  <a:pt x="102580" y="11659"/>
                </a:lnTo>
                <a:lnTo>
                  <a:pt x="102682" y="11455"/>
                </a:lnTo>
                <a:lnTo>
                  <a:pt x="109125" y="10227"/>
                </a:lnTo>
                <a:lnTo>
                  <a:pt x="109023" y="10227"/>
                </a:lnTo>
                <a:lnTo>
                  <a:pt x="109636" y="10023"/>
                </a:lnTo>
                <a:lnTo>
                  <a:pt x="106159" y="10023"/>
                </a:lnTo>
                <a:lnTo>
                  <a:pt x="106977" y="9716"/>
                </a:lnTo>
                <a:lnTo>
                  <a:pt x="105239" y="9716"/>
                </a:lnTo>
                <a:lnTo>
                  <a:pt x="105852" y="9205"/>
                </a:lnTo>
                <a:lnTo>
                  <a:pt x="107386" y="9205"/>
                </a:lnTo>
                <a:lnTo>
                  <a:pt x="106773" y="8693"/>
                </a:lnTo>
                <a:lnTo>
                  <a:pt x="108409" y="9102"/>
                </a:lnTo>
                <a:lnTo>
                  <a:pt x="109023" y="9716"/>
                </a:lnTo>
                <a:lnTo>
                  <a:pt x="109636" y="9307"/>
                </a:lnTo>
                <a:lnTo>
                  <a:pt x="109636" y="9716"/>
                </a:lnTo>
                <a:lnTo>
                  <a:pt x="110148" y="9307"/>
                </a:lnTo>
                <a:lnTo>
                  <a:pt x="110148" y="8795"/>
                </a:lnTo>
                <a:lnTo>
                  <a:pt x="109739" y="9000"/>
                </a:lnTo>
                <a:lnTo>
                  <a:pt x="110148" y="8591"/>
                </a:lnTo>
                <a:lnTo>
                  <a:pt x="108205" y="8080"/>
                </a:lnTo>
                <a:lnTo>
                  <a:pt x="108511" y="7977"/>
                </a:lnTo>
                <a:lnTo>
                  <a:pt x="108307" y="7670"/>
                </a:lnTo>
                <a:lnTo>
                  <a:pt x="107284" y="7773"/>
                </a:lnTo>
                <a:lnTo>
                  <a:pt x="107284" y="7773"/>
                </a:lnTo>
                <a:lnTo>
                  <a:pt x="108211" y="7587"/>
                </a:lnTo>
                <a:lnTo>
                  <a:pt x="108211" y="7587"/>
                </a:lnTo>
                <a:lnTo>
                  <a:pt x="106875" y="7466"/>
                </a:lnTo>
                <a:lnTo>
                  <a:pt x="107489" y="7364"/>
                </a:lnTo>
                <a:lnTo>
                  <a:pt x="107080" y="7159"/>
                </a:lnTo>
                <a:lnTo>
                  <a:pt x="108716" y="7159"/>
                </a:lnTo>
                <a:lnTo>
                  <a:pt x="108307" y="6852"/>
                </a:lnTo>
                <a:lnTo>
                  <a:pt x="111375" y="7159"/>
                </a:lnTo>
                <a:lnTo>
                  <a:pt x="111068" y="6750"/>
                </a:lnTo>
                <a:lnTo>
                  <a:pt x="110352" y="6750"/>
                </a:lnTo>
                <a:lnTo>
                  <a:pt x="110352" y="6545"/>
                </a:lnTo>
                <a:lnTo>
                  <a:pt x="110659" y="6239"/>
                </a:lnTo>
                <a:lnTo>
                  <a:pt x="110557" y="6545"/>
                </a:lnTo>
                <a:lnTo>
                  <a:pt x="112295" y="6443"/>
                </a:lnTo>
                <a:lnTo>
                  <a:pt x="111989" y="6034"/>
                </a:lnTo>
                <a:lnTo>
                  <a:pt x="111273" y="6239"/>
                </a:lnTo>
                <a:lnTo>
                  <a:pt x="111273" y="5830"/>
                </a:lnTo>
                <a:lnTo>
                  <a:pt x="110557" y="5830"/>
                </a:lnTo>
                <a:lnTo>
                  <a:pt x="111784" y="5727"/>
                </a:lnTo>
                <a:lnTo>
                  <a:pt x="112091" y="5830"/>
                </a:lnTo>
                <a:lnTo>
                  <a:pt x="112193" y="5011"/>
                </a:lnTo>
                <a:lnTo>
                  <a:pt x="111375" y="4909"/>
                </a:lnTo>
                <a:lnTo>
                  <a:pt x="111068" y="4705"/>
                </a:lnTo>
                <a:lnTo>
                  <a:pt x="110659" y="4602"/>
                </a:lnTo>
                <a:lnTo>
                  <a:pt x="113011" y="4500"/>
                </a:lnTo>
                <a:lnTo>
                  <a:pt x="113216" y="4091"/>
                </a:lnTo>
                <a:lnTo>
                  <a:pt x="111989" y="3886"/>
                </a:lnTo>
                <a:lnTo>
                  <a:pt x="112807" y="3886"/>
                </a:lnTo>
                <a:lnTo>
                  <a:pt x="111580" y="3784"/>
                </a:lnTo>
                <a:lnTo>
                  <a:pt x="112091" y="3170"/>
                </a:lnTo>
                <a:lnTo>
                  <a:pt x="111989" y="3068"/>
                </a:lnTo>
                <a:lnTo>
                  <a:pt x="113114" y="2557"/>
                </a:lnTo>
                <a:lnTo>
                  <a:pt x="112909" y="2352"/>
                </a:lnTo>
                <a:lnTo>
                  <a:pt x="113216" y="1943"/>
                </a:lnTo>
                <a:lnTo>
                  <a:pt x="115261" y="1841"/>
                </a:lnTo>
                <a:lnTo>
                  <a:pt x="114750" y="1739"/>
                </a:lnTo>
                <a:lnTo>
                  <a:pt x="116284" y="1534"/>
                </a:lnTo>
                <a:lnTo>
                  <a:pt x="116080" y="1432"/>
                </a:lnTo>
                <a:lnTo>
                  <a:pt x="117818" y="1125"/>
                </a:lnTo>
                <a:lnTo>
                  <a:pt x="111273" y="1636"/>
                </a:lnTo>
                <a:lnTo>
                  <a:pt x="111273" y="1636"/>
                </a:lnTo>
                <a:lnTo>
                  <a:pt x="112398" y="1125"/>
                </a:lnTo>
                <a:lnTo>
                  <a:pt x="107898" y="818"/>
                </a:lnTo>
                <a:lnTo>
                  <a:pt x="112500" y="409"/>
                </a:lnTo>
                <a:lnTo>
                  <a:pt x="106977" y="205"/>
                </a:lnTo>
                <a:lnTo>
                  <a:pt x="110352" y="0"/>
                </a:lnTo>
                <a:close/>
                <a:moveTo>
                  <a:pt x="5114" y="22807"/>
                </a:moveTo>
                <a:lnTo>
                  <a:pt x="5069" y="22823"/>
                </a:lnTo>
                <a:lnTo>
                  <a:pt x="5069" y="22823"/>
                </a:lnTo>
                <a:lnTo>
                  <a:pt x="5011" y="22909"/>
                </a:lnTo>
                <a:lnTo>
                  <a:pt x="5114" y="22807"/>
                </a:lnTo>
                <a:close/>
                <a:moveTo>
                  <a:pt x="133057" y="23011"/>
                </a:moveTo>
                <a:lnTo>
                  <a:pt x="132955" y="23216"/>
                </a:lnTo>
                <a:lnTo>
                  <a:pt x="132443" y="23216"/>
                </a:lnTo>
                <a:lnTo>
                  <a:pt x="132955" y="23727"/>
                </a:lnTo>
                <a:lnTo>
                  <a:pt x="133261" y="23727"/>
                </a:lnTo>
                <a:lnTo>
                  <a:pt x="133568" y="23216"/>
                </a:lnTo>
                <a:lnTo>
                  <a:pt x="133057" y="23011"/>
                </a:lnTo>
                <a:close/>
                <a:moveTo>
                  <a:pt x="1125" y="23625"/>
                </a:moveTo>
                <a:lnTo>
                  <a:pt x="102" y="24034"/>
                </a:lnTo>
                <a:lnTo>
                  <a:pt x="1120" y="23634"/>
                </a:lnTo>
                <a:lnTo>
                  <a:pt x="1120" y="23634"/>
                </a:lnTo>
                <a:lnTo>
                  <a:pt x="1125" y="23625"/>
                </a:lnTo>
                <a:close/>
                <a:moveTo>
                  <a:pt x="102" y="24034"/>
                </a:moveTo>
                <a:lnTo>
                  <a:pt x="102" y="24034"/>
                </a:lnTo>
                <a:lnTo>
                  <a:pt x="102" y="24034"/>
                </a:lnTo>
                <a:close/>
                <a:moveTo>
                  <a:pt x="138170" y="24136"/>
                </a:moveTo>
                <a:lnTo>
                  <a:pt x="138375" y="24239"/>
                </a:lnTo>
                <a:lnTo>
                  <a:pt x="138477" y="24239"/>
                </a:lnTo>
                <a:lnTo>
                  <a:pt x="138170" y="24136"/>
                </a:lnTo>
                <a:close/>
                <a:moveTo>
                  <a:pt x="118534" y="23523"/>
                </a:moveTo>
                <a:lnTo>
                  <a:pt x="118636" y="23625"/>
                </a:lnTo>
                <a:lnTo>
                  <a:pt x="118330" y="23932"/>
                </a:lnTo>
                <a:lnTo>
                  <a:pt x="118330" y="23727"/>
                </a:lnTo>
                <a:lnTo>
                  <a:pt x="117818" y="23830"/>
                </a:lnTo>
                <a:lnTo>
                  <a:pt x="117511" y="24239"/>
                </a:lnTo>
                <a:lnTo>
                  <a:pt x="117920" y="24239"/>
                </a:lnTo>
                <a:lnTo>
                  <a:pt x="117614" y="24648"/>
                </a:lnTo>
                <a:lnTo>
                  <a:pt x="116489" y="24750"/>
                </a:lnTo>
                <a:lnTo>
                  <a:pt x="116591" y="24852"/>
                </a:lnTo>
                <a:lnTo>
                  <a:pt x="116591" y="25057"/>
                </a:lnTo>
                <a:lnTo>
                  <a:pt x="116795" y="24955"/>
                </a:lnTo>
                <a:lnTo>
                  <a:pt x="116693" y="25261"/>
                </a:lnTo>
                <a:lnTo>
                  <a:pt x="116386" y="25364"/>
                </a:lnTo>
                <a:lnTo>
                  <a:pt x="116386" y="25466"/>
                </a:lnTo>
                <a:lnTo>
                  <a:pt x="116591" y="25466"/>
                </a:lnTo>
                <a:lnTo>
                  <a:pt x="116591" y="25568"/>
                </a:lnTo>
                <a:lnTo>
                  <a:pt x="117307" y="25670"/>
                </a:lnTo>
                <a:lnTo>
                  <a:pt x="116489" y="26284"/>
                </a:lnTo>
                <a:lnTo>
                  <a:pt x="116489" y="26284"/>
                </a:lnTo>
                <a:lnTo>
                  <a:pt x="117409" y="26182"/>
                </a:lnTo>
                <a:lnTo>
                  <a:pt x="116489" y="26489"/>
                </a:lnTo>
                <a:lnTo>
                  <a:pt x="116591" y="26591"/>
                </a:lnTo>
                <a:lnTo>
                  <a:pt x="116080" y="26693"/>
                </a:lnTo>
                <a:lnTo>
                  <a:pt x="116489" y="26693"/>
                </a:lnTo>
                <a:lnTo>
                  <a:pt x="116080" y="27000"/>
                </a:lnTo>
                <a:lnTo>
                  <a:pt x="116693" y="27000"/>
                </a:lnTo>
                <a:lnTo>
                  <a:pt x="116284" y="27205"/>
                </a:lnTo>
                <a:lnTo>
                  <a:pt x="116284" y="27205"/>
                </a:lnTo>
                <a:lnTo>
                  <a:pt x="116693" y="27102"/>
                </a:lnTo>
                <a:lnTo>
                  <a:pt x="116489" y="27307"/>
                </a:lnTo>
                <a:lnTo>
                  <a:pt x="119250" y="26591"/>
                </a:lnTo>
                <a:lnTo>
                  <a:pt x="119148" y="26489"/>
                </a:lnTo>
                <a:lnTo>
                  <a:pt x="119455" y="24852"/>
                </a:lnTo>
                <a:lnTo>
                  <a:pt x="119352" y="24750"/>
                </a:lnTo>
                <a:lnTo>
                  <a:pt x="119966" y="24545"/>
                </a:lnTo>
                <a:lnTo>
                  <a:pt x="119864" y="24341"/>
                </a:lnTo>
                <a:lnTo>
                  <a:pt x="119659" y="24239"/>
                </a:lnTo>
                <a:lnTo>
                  <a:pt x="119455" y="23727"/>
                </a:lnTo>
                <a:lnTo>
                  <a:pt x="118636" y="23830"/>
                </a:lnTo>
                <a:lnTo>
                  <a:pt x="118841" y="23625"/>
                </a:lnTo>
                <a:lnTo>
                  <a:pt x="118534" y="23523"/>
                </a:lnTo>
                <a:close/>
                <a:moveTo>
                  <a:pt x="121398" y="20455"/>
                </a:moveTo>
                <a:lnTo>
                  <a:pt x="120477" y="20761"/>
                </a:lnTo>
                <a:lnTo>
                  <a:pt x="119966" y="21682"/>
                </a:lnTo>
                <a:lnTo>
                  <a:pt x="119761" y="22091"/>
                </a:lnTo>
                <a:lnTo>
                  <a:pt x="119864" y="22091"/>
                </a:lnTo>
                <a:lnTo>
                  <a:pt x="119557" y="22295"/>
                </a:lnTo>
                <a:lnTo>
                  <a:pt x="120273" y="22193"/>
                </a:lnTo>
                <a:lnTo>
                  <a:pt x="119966" y="23523"/>
                </a:lnTo>
                <a:lnTo>
                  <a:pt x="120170" y="23011"/>
                </a:lnTo>
                <a:lnTo>
                  <a:pt x="120580" y="22807"/>
                </a:lnTo>
                <a:lnTo>
                  <a:pt x="120682" y="23011"/>
                </a:lnTo>
                <a:lnTo>
                  <a:pt x="120375" y="24239"/>
                </a:lnTo>
                <a:lnTo>
                  <a:pt x="121807" y="23932"/>
                </a:lnTo>
                <a:lnTo>
                  <a:pt x="122011" y="25568"/>
                </a:lnTo>
                <a:lnTo>
                  <a:pt x="120580" y="26080"/>
                </a:lnTo>
                <a:lnTo>
                  <a:pt x="120580" y="26080"/>
                </a:lnTo>
                <a:lnTo>
                  <a:pt x="120989" y="25977"/>
                </a:lnTo>
                <a:lnTo>
                  <a:pt x="121091" y="26284"/>
                </a:lnTo>
                <a:lnTo>
                  <a:pt x="120068" y="27000"/>
                </a:lnTo>
                <a:lnTo>
                  <a:pt x="120989" y="27205"/>
                </a:lnTo>
                <a:lnTo>
                  <a:pt x="120886" y="27307"/>
                </a:lnTo>
                <a:lnTo>
                  <a:pt x="121602" y="27409"/>
                </a:lnTo>
                <a:lnTo>
                  <a:pt x="122216" y="27102"/>
                </a:lnTo>
                <a:lnTo>
                  <a:pt x="121602" y="27614"/>
                </a:lnTo>
                <a:lnTo>
                  <a:pt x="120989" y="27614"/>
                </a:lnTo>
                <a:lnTo>
                  <a:pt x="119761" y="28739"/>
                </a:lnTo>
                <a:lnTo>
                  <a:pt x="120068" y="28841"/>
                </a:lnTo>
                <a:lnTo>
                  <a:pt x="120375" y="28534"/>
                </a:lnTo>
                <a:lnTo>
                  <a:pt x="121091" y="28534"/>
                </a:lnTo>
                <a:lnTo>
                  <a:pt x="121807" y="28125"/>
                </a:lnTo>
                <a:lnTo>
                  <a:pt x="122625" y="28227"/>
                </a:lnTo>
                <a:lnTo>
                  <a:pt x="122523" y="28125"/>
                </a:lnTo>
                <a:lnTo>
                  <a:pt x="123136" y="28023"/>
                </a:lnTo>
                <a:lnTo>
                  <a:pt x="123034" y="27920"/>
                </a:lnTo>
                <a:lnTo>
                  <a:pt x="124773" y="27920"/>
                </a:lnTo>
                <a:lnTo>
                  <a:pt x="125182" y="27409"/>
                </a:lnTo>
                <a:lnTo>
                  <a:pt x="124466" y="27409"/>
                </a:lnTo>
                <a:lnTo>
                  <a:pt x="125080" y="26898"/>
                </a:lnTo>
                <a:lnTo>
                  <a:pt x="125284" y="25977"/>
                </a:lnTo>
                <a:lnTo>
                  <a:pt x="124159" y="25977"/>
                </a:lnTo>
                <a:lnTo>
                  <a:pt x="123648" y="25159"/>
                </a:lnTo>
                <a:lnTo>
                  <a:pt x="124261" y="25261"/>
                </a:lnTo>
                <a:lnTo>
                  <a:pt x="124261" y="25261"/>
                </a:lnTo>
                <a:lnTo>
                  <a:pt x="124057" y="24750"/>
                </a:lnTo>
                <a:lnTo>
                  <a:pt x="123239" y="24239"/>
                </a:lnTo>
                <a:lnTo>
                  <a:pt x="122932" y="23420"/>
                </a:lnTo>
                <a:lnTo>
                  <a:pt x="121295" y="22807"/>
                </a:lnTo>
                <a:lnTo>
                  <a:pt x="122011" y="22705"/>
                </a:lnTo>
                <a:lnTo>
                  <a:pt x="121705" y="22602"/>
                </a:lnTo>
                <a:lnTo>
                  <a:pt x="122318" y="22295"/>
                </a:lnTo>
                <a:lnTo>
                  <a:pt x="122830" y="21580"/>
                </a:lnTo>
                <a:lnTo>
                  <a:pt x="121091" y="21375"/>
                </a:lnTo>
                <a:lnTo>
                  <a:pt x="121295" y="21170"/>
                </a:lnTo>
                <a:lnTo>
                  <a:pt x="121193" y="21170"/>
                </a:lnTo>
                <a:lnTo>
                  <a:pt x="121807" y="20659"/>
                </a:lnTo>
                <a:lnTo>
                  <a:pt x="121398" y="20455"/>
                </a:lnTo>
                <a:close/>
                <a:moveTo>
                  <a:pt x="23830" y="27920"/>
                </a:moveTo>
                <a:lnTo>
                  <a:pt x="23523" y="28330"/>
                </a:lnTo>
                <a:lnTo>
                  <a:pt x="24034" y="28227"/>
                </a:lnTo>
                <a:lnTo>
                  <a:pt x="23932" y="28432"/>
                </a:lnTo>
                <a:lnTo>
                  <a:pt x="23523" y="28534"/>
                </a:lnTo>
                <a:lnTo>
                  <a:pt x="23625" y="28534"/>
                </a:lnTo>
                <a:lnTo>
                  <a:pt x="23420" y="28739"/>
                </a:lnTo>
                <a:lnTo>
                  <a:pt x="23830" y="28739"/>
                </a:lnTo>
                <a:lnTo>
                  <a:pt x="23932" y="28636"/>
                </a:lnTo>
                <a:lnTo>
                  <a:pt x="24034" y="28943"/>
                </a:lnTo>
                <a:lnTo>
                  <a:pt x="24443" y="29148"/>
                </a:lnTo>
                <a:lnTo>
                  <a:pt x="24034" y="29455"/>
                </a:lnTo>
                <a:lnTo>
                  <a:pt x="24443" y="29455"/>
                </a:lnTo>
                <a:lnTo>
                  <a:pt x="24341" y="29557"/>
                </a:lnTo>
                <a:lnTo>
                  <a:pt x="24545" y="29659"/>
                </a:lnTo>
                <a:lnTo>
                  <a:pt x="24341" y="29761"/>
                </a:lnTo>
                <a:lnTo>
                  <a:pt x="25261" y="29557"/>
                </a:lnTo>
                <a:lnTo>
                  <a:pt x="25057" y="30273"/>
                </a:lnTo>
                <a:lnTo>
                  <a:pt x="25057" y="30273"/>
                </a:lnTo>
                <a:lnTo>
                  <a:pt x="25875" y="30170"/>
                </a:lnTo>
                <a:lnTo>
                  <a:pt x="25466" y="28534"/>
                </a:lnTo>
                <a:lnTo>
                  <a:pt x="23830" y="27920"/>
                </a:lnTo>
                <a:close/>
                <a:moveTo>
                  <a:pt x="25875" y="30170"/>
                </a:moveTo>
                <a:lnTo>
                  <a:pt x="25875" y="30273"/>
                </a:lnTo>
                <a:lnTo>
                  <a:pt x="25977" y="30170"/>
                </a:lnTo>
                <a:close/>
                <a:moveTo>
                  <a:pt x="72102" y="30989"/>
                </a:moveTo>
                <a:lnTo>
                  <a:pt x="72146" y="31003"/>
                </a:lnTo>
                <a:lnTo>
                  <a:pt x="72146" y="31003"/>
                </a:lnTo>
                <a:lnTo>
                  <a:pt x="72205" y="30989"/>
                </a:lnTo>
                <a:close/>
                <a:moveTo>
                  <a:pt x="25568" y="31398"/>
                </a:moveTo>
                <a:lnTo>
                  <a:pt x="25364" y="31500"/>
                </a:lnTo>
                <a:lnTo>
                  <a:pt x="25364" y="31500"/>
                </a:lnTo>
                <a:lnTo>
                  <a:pt x="25466" y="31398"/>
                </a:lnTo>
                <a:close/>
                <a:moveTo>
                  <a:pt x="80386" y="31500"/>
                </a:moveTo>
                <a:lnTo>
                  <a:pt x="80386" y="31500"/>
                </a:lnTo>
                <a:lnTo>
                  <a:pt x="80386" y="31500"/>
                </a:lnTo>
                <a:close/>
                <a:moveTo>
                  <a:pt x="80693" y="27307"/>
                </a:moveTo>
                <a:lnTo>
                  <a:pt x="80182" y="27409"/>
                </a:lnTo>
                <a:lnTo>
                  <a:pt x="78136" y="29864"/>
                </a:lnTo>
                <a:lnTo>
                  <a:pt x="77625" y="29966"/>
                </a:lnTo>
                <a:lnTo>
                  <a:pt x="77318" y="30170"/>
                </a:lnTo>
                <a:lnTo>
                  <a:pt x="77420" y="30068"/>
                </a:lnTo>
                <a:lnTo>
                  <a:pt x="77011" y="30273"/>
                </a:lnTo>
                <a:lnTo>
                  <a:pt x="77727" y="30273"/>
                </a:lnTo>
                <a:lnTo>
                  <a:pt x="76705" y="30989"/>
                </a:lnTo>
                <a:lnTo>
                  <a:pt x="79466" y="30989"/>
                </a:lnTo>
                <a:lnTo>
                  <a:pt x="79159" y="31295"/>
                </a:lnTo>
                <a:lnTo>
                  <a:pt x="80284" y="31193"/>
                </a:lnTo>
                <a:lnTo>
                  <a:pt x="79261" y="32011"/>
                </a:lnTo>
                <a:lnTo>
                  <a:pt x="80489" y="31295"/>
                </a:lnTo>
                <a:lnTo>
                  <a:pt x="80386" y="31500"/>
                </a:lnTo>
                <a:lnTo>
                  <a:pt x="80795" y="30989"/>
                </a:lnTo>
                <a:lnTo>
                  <a:pt x="81000" y="31398"/>
                </a:lnTo>
                <a:lnTo>
                  <a:pt x="80591" y="32011"/>
                </a:lnTo>
                <a:lnTo>
                  <a:pt x="81102" y="31705"/>
                </a:lnTo>
                <a:lnTo>
                  <a:pt x="81000" y="32216"/>
                </a:lnTo>
                <a:lnTo>
                  <a:pt x="81000" y="32216"/>
                </a:lnTo>
                <a:lnTo>
                  <a:pt x="81409" y="32114"/>
                </a:lnTo>
                <a:lnTo>
                  <a:pt x="81920" y="31091"/>
                </a:lnTo>
                <a:lnTo>
                  <a:pt x="81511" y="31398"/>
                </a:lnTo>
                <a:lnTo>
                  <a:pt x="81920" y="30682"/>
                </a:lnTo>
                <a:lnTo>
                  <a:pt x="81205" y="31193"/>
                </a:lnTo>
                <a:lnTo>
                  <a:pt x="81205" y="31193"/>
                </a:lnTo>
                <a:lnTo>
                  <a:pt x="81307" y="30784"/>
                </a:lnTo>
                <a:lnTo>
                  <a:pt x="81102" y="30784"/>
                </a:lnTo>
                <a:lnTo>
                  <a:pt x="81920" y="30170"/>
                </a:lnTo>
                <a:lnTo>
                  <a:pt x="81920" y="30170"/>
                </a:lnTo>
                <a:lnTo>
                  <a:pt x="81000" y="30477"/>
                </a:lnTo>
                <a:lnTo>
                  <a:pt x="81409" y="30170"/>
                </a:lnTo>
                <a:lnTo>
                  <a:pt x="81205" y="30068"/>
                </a:lnTo>
                <a:lnTo>
                  <a:pt x="81307" y="29966"/>
                </a:lnTo>
                <a:lnTo>
                  <a:pt x="81102" y="30068"/>
                </a:lnTo>
                <a:lnTo>
                  <a:pt x="81716" y="29557"/>
                </a:lnTo>
                <a:lnTo>
                  <a:pt x="81000" y="29455"/>
                </a:lnTo>
                <a:lnTo>
                  <a:pt x="81102" y="29250"/>
                </a:lnTo>
                <a:lnTo>
                  <a:pt x="80284" y="29761"/>
                </a:lnTo>
                <a:lnTo>
                  <a:pt x="80489" y="29250"/>
                </a:lnTo>
                <a:lnTo>
                  <a:pt x="80489" y="29250"/>
                </a:lnTo>
                <a:lnTo>
                  <a:pt x="80284" y="29455"/>
                </a:lnTo>
                <a:lnTo>
                  <a:pt x="80386" y="29352"/>
                </a:lnTo>
                <a:lnTo>
                  <a:pt x="79773" y="29352"/>
                </a:lnTo>
                <a:lnTo>
                  <a:pt x="79977" y="29148"/>
                </a:lnTo>
                <a:lnTo>
                  <a:pt x="79773" y="29250"/>
                </a:lnTo>
                <a:lnTo>
                  <a:pt x="80386" y="28841"/>
                </a:lnTo>
                <a:lnTo>
                  <a:pt x="79261" y="29250"/>
                </a:lnTo>
                <a:lnTo>
                  <a:pt x="80489" y="27716"/>
                </a:lnTo>
                <a:lnTo>
                  <a:pt x="80591" y="27511"/>
                </a:lnTo>
                <a:lnTo>
                  <a:pt x="80898" y="27307"/>
                </a:lnTo>
                <a:close/>
                <a:moveTo>
                  <a:pt x="239523" y="32216"/>
                </a:moveTo>
                <a:lnTo>
                  <a:pt x="240239" y="32830"/>
                </a:lnTo>
                <a:lnTo>
                  <a:pt x="239727" y="32318"/>
                </a:lnTo>
                <a:lnTo>
                  <a:pt x="239523" y="32216"/>
                </a:lnTo>
                <a:close/>
                <a:moveTo>
                  <a:pt x="232875" y="24443"/>
                </a:moveTo>
                <a:lnTo>
                  <a:pt x="232773" y="24648"/>
                </a:lnTo>
                <a:lnTo>
                  <a:pt x="233591" y="25159"/>
                </a:lnTo>
                <a:lnTo>
                  <a:pt x="233489" y="25261"/>
                </a:lnTo>
                <a:lnTo>
                  <a:pt x="233386" y="25364"/>
                </a:lnTo>
                <a:lnTo>
                  <a:pt x="234511" y="27102"/>
                </a:lnTo>
                <a:lnTo>
                  <a:pt x="239216" y="32932"/>
                </a:lnTo>
                <a:lnTo>
                  <a:pt x="239114" y="32114"/>
                </a:lnTo>
                <a:lnTo>
                  <a:pt x="239523" y="32216"/>
                </a:lnTo>
                <a:lnTo>
                  <a:pt x="239523" y="32216"/>
                </a:lnTo>
                <a:lnTo>
                  <a:pt x="238193" y="31091"/>
                </a:lnTo>
                <a:lnTo>
                  <a:pt x="237784" y="29557"/>
                </a:lnTo>
                <a:lnTo>
                  <a:pt x="239318" y="30170"/>
                </a:lnTo>
                <a:lnTo>
                  <a:pt x="232875" y="24443"/>
                </a:lnTo>
                <a:close/>
                <a:moveTo>
                  <a:pt x="244841" y="33341"/>
                </a:moveTo>
                <a:lnTo>
                  <a:pt x="244330" y="33443"/>
                </a:lnTo>
                <a:lnTo>
                  <a:pt x="244432" y="33648"/>
                </a:lnTo>
                <a:lnTo>
                  <a:pt x="244125" y="34364"/>
                </a:lnTo>
                <a:lnTo>
                  <a:pt x="244125" y="34466"/>
                </a:lnTo>
                <a:lnTo>
                  <a:pt x="244330" y="33955"/>
                </a:lnTo>
                <a:lnTo>
                  <a:pt x="245045" y="33545"/>
                </a:lnTo>
                <a:lnTo>
                  <a:pt x="244841" y="33341"/>
                </a:lnTo>
                <a:close/>
                <a:moveTo>
                  <a:pt x="243409" y="34466"/>
                </a:moveTo>
                <a:lnTo>
                  <a:pt x="243409" y="35080"/>
                </a:lnTo>
                <a:lnTo>
                  <a:pt x="243614" y="35284"/>
                </a:lnTo>
                <a:lnTo>
                  <a:pt x="243920" y="34466"/>
                </a:lnTo>
                <a:close/>
                <a:moveTo>
                  <a:pt x="54102" y="29864"/>
                </a:moveTo>
                <a:lnTo>
                  <a:pt x="56352" y="30886"/>
                </a:lnTo>
                <a:lnTo>
                  <a:pt x="56045" y="31193"/>
                </a:lnTo>
                <a:lnTo>
                  <a:pt x="56250" y="31602"/>
                </a:lnTo>
                <a:lnTo>
                  <a:pt x="56045" y="31807"/>
                </a:lnTo>
                <a:lnTo>
                  <a:pt x="56250" y="32011"/>
                </a:lnTo>
                <a:lnTo>
                  <a:pt x="56045" y="32114"/>
                </a:lnTo>
                <a:lnTo>
                  <a:pt x="56148" y="32114"/>
                </a:lnTo>
                <a:lnTo>
                  <a:pt x="55943" y="32318"/>
                </a:lnTo>
                <a:lnTo>
                  <a:pt x="58193" y="32727"/>
                </a:lnTo>
                <a:lnTo>
                  <a:pt x="58091" y="32830"/>
                </a:lnTo>
                <a:lnTo>
                  <a:pt x="58500" y="32830"/>
                </a:lnTo>
                <a:lnTo>
                  <a:pt x="58500" y="32932"/>
                </a:lnTo>
                <a:lnTo>
                  <a:pt x="58909" y="33239"/>
                </a:lnTo>
                <a:lnTo>
                  <a:pt x="59114" y="34057"/>
                </a:lnTo>
                <a:lnTo>
                  <a:pt x="59216" y="34057"/>
                </a:lnTo>
                <a:lnTo>
                  <a:pt x="59216" y="34159"/>
                </a:lnTo>
                <a:lnTo>
                  <a:pt x="59011" y="34057"/>
                </a:lnTo>
                <a:lnTo>
                  <a:pt x="58807" y="34364"/>
                </a:lnTo>
                <a:lnTo>
                  <a:pt x="58091" y="34261"/>
                </a:lnTo>
                <a:lnTo>
                  <a:pt x="57989" y="34159"/>
                </a:lnTo>
                <a:lnTo>
                  <a:pt x="58193" y="33955"/>
                </a:lnTo>
                <a:lnTo>
                  <a:pt x="58091" y="33955"/>
                </a:lnTo>
                <a:lnTo>
                  <a:pt x="58091" y="33648"/>
                </a:lnTo>
                <a:lnTo>
                  <a:pt x="57682" y="33648"/>
                </a:lnTo>
                <a:lnTo>
                  <a:pt x="56250" y="35898"/>
                </a:lnTo>
                <a:lnTo>
                  <a:pt x="56045" y="34875"/>
                </a:lnTo>
                <a:lnTo>
                  <a:pt x="55330" y="35182"/>
                </a:lnTo>
                <a:lnTo>
                  <a:pt x="55330" y="35182"/>
                </a:lnTo>
                <a:lnTo>
                  <a:pt x="56352" y="33750"/>
                </a:lnTo>
                <a:lnTo>
                  <a:pt x="56250" y="33443"/>
                </a:lnTo>
                <a:lnTo>
                  <a:pt x="55330" y="33136"/>
                </a:lnTo>
                <a:lnTo>
                  <a:pt x="54409" y="34159"/>
                </a:lnTo>
                <a:lnTo>
                  <a:pt x="54614" y="33648"/>
                </a:lnTo>
                <a:lnTo>
                  <a:pt x="52568" y="36818"/>
                </a:lnTo>
                <a:lnTo>
                  <a:pt x="51545" y="37125"/>
                </a:lnTo>
                <a:lnTo>
                  <a:pt x="52773" y="34364"/>
                </a:lnTo>
                <a:lnTo>
                  <a:pt x="52364" y="34364"/>
                </a:lnTo>
                <a:lnTo>
                  <a:pt x="53693" y="32932"/>
                </a:lnTo>
                <a:lnTo>
                  <a:pt x="53693" y="33136"/>
                </a:lnTo>
                <a:lnTo>
                  <a:pt x="54102" y="32932"/>
                </a:lnTo>
                <a:lnTo>
                  <a:pt x="53898" y="33239"/>
                </a:lnTo>
                <a:lnTo>
                  <a:pt x="53898" y="33239"/>
                </a:lnTo>
                <a:lnTo>
                  <a:pt x="55125" y="32727"/>
                </a:lnTo>
                <a:lnTo>
                  <a:pt x="55534" y="32932"/>
                </a:lnTo>
                <a:lnTo>
                  <a:pt x="55636" y="32830"/>
                </a:lnTo>
                <a:lnTo>
                  <a:pt x="56250" y="32830"/>
                </a:lnTo>
                <a:lnTo>
                  <a:pt x="55534" y="32318"/>
                </a:lnTo>
                <a:lnTo>
                  <a:pt x="55739" y="32114"/>
                </a:lnTo>
                <a:lnTo>
                  <a:pt x="53693" y="32318"/>
                </a:lnTo>
                <a:lnTo>
                  <a:pt x="53591" y="32011"/>
                </a:lnTo>
                <a:lnTo>
                  <a:pt x="52977" y="32011"/>
                </a:lnTo>
                <a:lnTo>
                  <a:pt x="52977" y="31602"/>
                </a:lnTo>
                <a:lnTo>
                  <a:pt x="50830" y="32216"/>
                </a:lnTo>
                <a:lnTo>
                  <a:pt x="50830" y="31909"/>
                </a:lnTo>
                <a:lnTo>
                  <a:pt x="50011" y="32011"/>
                </a:lnTo>
                <a:lnTo>
                  <a:pt x="53489" y="30273"/>
                </a:lnTo>
                <a:lnTo>
                  <a:pt x="53489" y="30273"/>
                </a:lnTo>
                <a:lnTo>
                  <a:pt x="53693" y="30068"/>
                </a:lnTo>
                <a:lnTo>
                  <a:pt x="53898" y="30068"/>
                </a:lnTo>
                <a:lnTo>
                  <a:pt x="53591" y="30375"/>
                </a:lnTo>
                <a:lnTo>
                  <a:pt x="54102" y="30068"/>
                </a:lnTo>
                <a:lnTo>
                  <a:pt x="54102" y="29864"/>
                </a:lnTo>
                <a:close/>
                <a:moveTo>
                  <a:pt x="131932" y="36000"/>
                </a:moveTo>
                <a:lnTo>
                  <a:pt x="131830" y="36205"/>
                </a:lnTo>
                <a:lnTo>
                  <a:pt x="131216" y="36511"/>
                </a:lnTo>
                <a:lnTo>
                  <a:pt x="131318" y="36614"/>
                </a:lnTo>
                <a:lnTo>
                  <a:pt x="131318" y="37023"/>
                </a:lnTo>
                <a:lnTo>
                  <a:pt x="131830" y="37432"/>
                </a:lnTo>
                <a:lnTo>
                  <a:pt x="131932" y="36000"/>
                </a:lnTo>
                <a:close/>
                <a:moveTo>
                  <a:pt x="239216" y="33443"/>
                </a:moveTo>
                <a:lnTo>
                  <a:pt x="240341" y="35693"/>
                </a:lnTo>
                <a:lnTo>
                  <a:pt x="239625" y="35591"/>
                </a:lnTo>
                <a:lnTo>
                  <a:pt x="239625" y="36205"/>
                </a:lnTo>
                <a:lnTo>
                  <a:pt x="240750" y="37432"/>
                </a:lnTo>
                <a:lnTo>
                  <a:pt x="240750" y="37125"/>
                </a:lnTo>
                <a:lnTo>
                  <a:pt x="241159" y="37125"/>
                </a:lnTo>
                <a:lnTo>
                  <a:pt x="240239" y="36614"/>
                </a:lnTo>
                <a:lnTo>
                  <a:pt x="240341" y="36307"/>
                </a:lnTo>
                <a:lnTo>
                  <a:pt x="240750" y="36511"/>
                </a:lnTo>
                <a:lnTo>
                  <a:pt x="241364" y="36409"/>
                </a:lnTo>
                <a:lnTo>
                  <a:pt x="242795" y="36920"/>
                </a:lnTo>
                <a:lnTo>
                  <a:pt x="242693" y="36409"/>
                </a:lnTo>
                <a:lnTo>
                  <a:pt x="244023" y="35489"/>
                </a:lnTo>
                <a:lnTo>
                  <a:pt x="243716" y="35591"/>
                </a:lnTo>
                <a:lnTo>
                  <a:pt x="243205" y="35284"/>
                </a:lnTo>
                <a:lnTo>
                  <a:pt x="242898" y="34568"/>
                </a:lnTo>
                <a:lnTo>
                  <a:pt x="242284" y="34875"/>
                </a:lnTo>
                <a:lnTo>
                  <a:pt x="239216" y="33443"/>
                </a:lnTo>
                <a:close/>
                <a:moveTo>
                  <a:pt x="143693" y="38659"/>
                </a:moveTo>
                <a:lnTo>
                  <a:pt x="144000" y="38864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3693" y="38659"/>
                </a:lnTo>
                <a:close/>
                <a:moveTo>
                  <a:pt x="155250" y="31602"/>
                </a:moveTo>
                <a:lnTo>
                  <a:pt x="155148" y="31705"/>
                </a:lnTo>
                <a:lnTo>
                  <a:pt x="155659" y="31705"/>
                </a:lnTo>
                <a:lnTo>
                  <a:pt x="155148" y="32011"/>
                </a:lnTo>
                <a:lnTo>
                  <a:pt x="155148" y="32216"/>
                </a:lnTo>
                <a:lnTo>
                  <a:pt x="154636" y="32216"/>
                </a:lnTo>
                <a:lnTo>
                  <a:pt x="155250" y="32727"/>
                </a:lnTo>
                <a:lnTo>
                  <a:pt x="154943" y="32932"/>
                </a:lnTo>
                <a:lnTo>
                  <a:pt x="154739" y="33341"/>
                </a:lnTo>
                <a:lnTo>
                  <a:pt x="154023" y="33443"/>
                </a:lnTo>
                <a:lnTo>
                  <a:pt x="154125" y="33545"/>
                </a:lnTo>
                <a:lnTo>
                  <a:pt x="153920" y="33648"/>
                </a:lnTo>
                <a:lnTo>
                  <a:pt x="158318" y="36205"/>
                </a:lnTo>
                <a:lnTo>
                  <a:pt x="158318" y="37636"/>
                </a:lnTo>
                <a:lnTo>
                  <a:pt x="148398" y="37636"/>
                </a:lnTo>
                <a:lnTo>
                  <a:pt x="149011" y="38148"/>
                </a:lnTo>
                <a:lnTo>
                  <a:pt x="148193" y="38352"/>
                </a:lnTo>
                <a:lnTo>
                  <a:pt x="148398" y="38455"/>
                </a:lnTo>
                <a:lnTo>
                  <a:pt x="147477" y="38557"/>
                </a:lnTo>
                <a:lnTo>
                  <a:pt x="147273" y="38455"/>
                </a:lnTo>
                <a:lnTo>
                  <a:pt x="147273" y="38455"/>
                </a:lnTo>
                <a:lnTo>
                  <a:pt x="147375" y="38557"/>
                </a:lnTo>
                <a:lnTo>
                  <a:pt x="146761" y="38455"/>
                </a:lnTo>
                <a:lnTo>
                  <a:pt x="146045" y="38864"/>
                </a:lnTo>
                <a:lnTo>
                  <a:pt x="146045" y="38864"/>
                </a:lnTo>
                <a:lnTo>
                  <a:pt x="147580" y="37841"/>
                </a:lnTo>
                <a:lnTo>
                  <a:pt x="148091" y="37943"/>
                </a:lnTo>
                <a:lnTo>
                  <a:pt x="148091" y="37943"/>
                </a:lnTo>
                <a:lnTo>
                  <a:pt x="146864" y="36409"/>
                </a:lnTo>
                <a:lnTo>
                  <a:pt x="147682" y="34364"/>
                </a:lnTo>
                <a:lnTo>
                  <a:pt x="147886" y="33955"/>
                </a:lnTo>
                <a:lnTo>
                  <a:pt x="147886" y="34159"/>
                </a:lnTo>
                <a:lnTo>
                  <a:pt x="148295" y="33545"/>
                </a:lnTo>
                <a:lnTo>
                  <a:pt x="148193" y="33239"/>
                </a:lnTo>
                <a:lnTo>
                  <a:pt x="149523" y="32011"/>
                </a:lnTo>
                <a:lnTo>
                  <a:pt x="149830" y="32114"/>
                </a:lnTo>
                <a:lnTo>
                  <a:pt x="149625" y="31602"/>
                </a:lnTo>
                <a:lnTo>
                  <a:pt x="150443" y="32216"/>
                </a:lnTo>
                <a:lnTo>
                  <a:pt x="149625" y="32318"/>
                </a:lnTo>
                <a:lnTo>
                  <a:pt x="150341" y="32727"/>
                </a:lnTo>
                <a:lnTo>
                  <a:pt x="151159" y="32727"/>
                </a:lnTo>
                <a:lnTo>
                  <a:pt x="151261" y="33034"/>
                </a:lnTo>
                <a:lnTo>
                  <a:pt x="150545" y="33443"/>
                </a:lnTo>
                <a:lnTo>
                  <a:pt x="151466" y="33852"/>
                </a:lnTo>
                <a:lnTo>
                  <a:pt x="151466" y="34364"/>
                </a:lnTo>
                <a:lnTo>
                  <a:pt x="152080" y="34364"/>
                </a:lnTo>
                <a:lnTo>
                  <a:pt x="153102" y="33750"/>
                </a:lnTo>
                <a:lnTo>
                  <a:pt x="153614" y="33852"/>
                </a:lnTo>
                <a:lnTo>
                  <a:pt x="153818" y="33443"/>
                </a:lnTo>
                <a:lnTo>
                  <a:pt x="152795" y="33443"/>
                </a:lnTo>
                <a:lnTo>
                  <a:pt x="152386" y="32830"/>
                </a:lnTo>
                <a:lnTo>
                  <a:pt x="152591" y="32420"/>
                </a:lnTo>
                <a:lnTo>
                  <a:pt x="152489" y="32727"/>
                </a:lnTo>
                <a:lnTo>
                  <a:pt x="152489" y="32727"/>
                </a:lnTo>
                <a:lnTo>
                  <a:pt x="155250" y="31602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31011" y="37943"/>
                </a:moveTo>
                <a:lnTo>
                  <a:pt x="131011" y="38250"/>
                </a:lnTo>
                <a:lnTo>
                  <a:pt x="131216" y="39580"/>
                </a:lnTo>
                <a:lnTo>
                  <a:pt x="132136" y="39682"/>
                </a:lnTo>
                <a:lnTo>
                  <a:pt x="132136" y="37943"/>
                </a:lnTo>
                <a:close/>
                <a:moveTo>
                  <a:pt x="165580" y="31807"/>
                </a:moveTo>
                <a:lnTo>
                  <a:pt x="166091" y="32011"/>
                </a:lnTo>
                <a:lnTo>
                  <a:pt x="166295" y="31909"/>
                </a:lnTo>
                <a:lnTo>
                  <a:pt x="166705" y="31909"/>
                </a:lnTo>
                <a:lnTo>
                  <a:pt x="167420" y="33545"/>
                </a:lnTo>
                <a:lnTo>
                  <a:pt x="165886" y="33545"/>
                </a:lnTo>
                <a:lnTo>
                  <a:pt x="166193" y="34364"/>
                </a:lnTo>
                <a:lnTo>
                  <a:pt x="165273" y="34568"/>
                </a:lnTo>
                <a:lnTo>
                  <a:pt x="165682" y="34670"/>
                </a:lnTo>
                <a:lnTo>
                  <a:pt x="166398" y="35693"/>
                </a:lnTo>
                <a:lnTo>
                  <a:pt x="166705" y="35795"/>
                </a:lnTo>
                <a:lnTo>
                  <a:pt x="166909" y="36000"/>
                </a:lnTo>
                <a:lnTo>
                  <a:pt x="167420" y="36102"/>
                </a:lnTo>
                <a:lnTo>
                  <a:pt x="168136" y="37739"/>
                </a:lnTo>
                <a:lnTo>
                  <a:pt x="168136" y="36818"/>
                </a:lnTo>
                <a:lnTo>
                  <a:pt x="169670" y="37841"/>
                </a:lnTo>
                <a:lnTo>
                  <a:pt x="169466" y="38250"/>
                </a:lnTo>
                <a:lnTo>
                  <a:pt x="168239" y="37841"/>
                </a:lnTo>
                <a:lnTo>
                  <a:pt x="168648" y="39068"/>
                </a:lnTo>
                <a:lnTo>
                  <a:pt x="168955" y="38864"/>
                </a:lnTo>
                <a:lnTo>
                  <a:pt x="169159" y="39273"/>
                </a:lnTo>
                <a:lnTo>
                  <a:pt x="168852" y="39273"/>
                </a:lnTo>
                <a:lnTo>
                  <a:pt x="168852" y="39580"/>
                </a:lnTo>
                <a:lnTo>
                  <a:pt x="169261" y="39682"/>
                </a:lnTo>
                <a:lnTo>
                  <a:pt x="169773" y="42034"/>
                </a:lnTo>
                <a:lnTo>
                  <a:pt x="169977" y="42034"/>
                </a:lnTo>
                <a:lnTo>
                  <a:pt x="169773" y="42136"/>
                </a:lnTo>
                <a:lnTo>
                  <a:pt x="169773" y="42034"/>
                </a:lnTo>
                <a:lnTo>
                  <a:pt x="167420" y="42136"/>
                </a:lnTo>
                <a:lnTo>
                  <a:pt x="165580" y="41114"/>
                </a:lnTo>
                <a:lnTo>
                  <a:pt x="165375" y="39682"/>
                </a:lnTo>
                <a:lnTo>
                  <a:pt x="165375" y="39682"/>
                </a:lnTo>
                <a:lnTo>
                  <a:pt x="165477" y="39886"/>
                </a:lnTo>
                <a:lnTo>
                  <a:pt x="166295" y="38659"/>
                </a:lnTo>
                <a:lnTo>
                  <a:pt x="163227" y="35693"/>
                </a:lnTo>
                <a:lnTo>
                  <a:pt x="163227" y="35080"/>
                </a:lnTo>
                <a:lnTo>
                  <a:pt x="163125" y="35386"/>
                </a:lnTo>
                <a:lnTo>
                  <a:pt x="162307" y="34261"/>
                </a:lnTo>
                <a:lnTo>
                  <a:pt x="162409" y="34057"/>
                </a:lnTo>
                <a:lnTo>
                  <a:pt x="162511" y="34057"/>
                </a:lnTo>
                <a:lnTo>
                  <a:pt x="162614" y="33136"/>
                </a:lnTo>
                <a:lnTo>
                  <a:pt x="162818" y="33239"/>
                </a:lnTo>
                <a:lnTo>
                  <a:pt x="163636" y="32932"/>
                </a:lnTo>
                <a:lnTo>
                  <a:pt x="163534" y="32727"/>
                </a:lnTo>
                <a:lnTo>
                  <a:pt x="163943" y="32523"/>
                </a:lnTo>
                <a:lnTo>
                  <a:pt x="164045" y="32420"/>
                </a:lnTo>
                <a:lnTo>
                  <a:pt x="163943" y="32318"/>
                </a:lnTo>
                <a:lnTo>
                  <a:pt x="165580" y="31807"/>
                </a:lnTo>
                <a:close/>
                <a:moveTo>
                  <a:pt x="137352" y="40602"/>
                </a:moveTo>
                <a:lnTo>
                  <a:pt x="135511" y="40807"/>
                </a:lnTo>
                <a:lnTo>
                  <a:pt x="134898" y="40705"/>
                </a:lnTo>
                <a:lnTo>
                  <a:pt x="137045" y="42239"/>
                </a:lnTo>
                <a:lnTo>
                  <a:pt x="137148" y="41932"/>
                </a:lnTo>
                <a:lnTo>
                  <a:pt x="137045" y="41625"/>
                </a:lnTo>
                <a:lnTo>
                  <a:pt x="137352" y="40602"/>
                </a:lnTo>
                <a:close/>
                <a:moveTo>
                  <a:pt x="146659" y="43670"/>
                </a:moveTo>
                <a:lnTo>
                  <a:pt x="146148" y="43875"/>
                </a:lnTo>
                <a:lnTo>
                  <a:pt x="146250" y="43875"/>
                </a:lnTo>
                <a:lnTo>
                  <a:pt x="146659" y="43670"/>
                </a:lnTo>
                <a:close/>
                <a:moveTo>
                  <a:pt x="144409" y="43364"/>
                </a:moveTo>
                <a:lnTo>
                  <a:pt x="144307" y="43466"/>
                </a:lnTo>
                <a:lnTo>
                  <a:pt x="144307" y="43773"/>
                </a:lnTo>
                <a:lnTo>
                  <a:pt x="145330" y="44080"/>
                </a:lnTo>
                <a:lnTo>
                  <a:pt x="146148" y="43875"/>
                </a:lnTo>
                <a:lnTo>
                  <a:pt x="146045" y="43670"/>
                </a:lnTo>
                <a:lnTo>
                  <a:pt x="144716" y="43568"/>
                </a:lnTo>
                <a:lnTo>
                  <a:pt x="144818" y="43466"/>
                </a:lnTo>
                <a:lnTo>
                  <a:pt x="144409" y="43364"/>
                </a:lnTo>
                <a:close/>
                <a:moveTo>
                  <a:pt x="153614" y="43364"/>
                </a:moveTo>
                <a:lnTo>
                  <a:pt x="151773" y="43977"/>
                </a:lnTo>
                <a:lnTo>
                  <a:pt x="152489" y="44489"/>
                </a:lnTo>
                <a:lnTo>
                  <a:pt x="153307" y="44080"/>
                </a:lnTo>
                <a:lnTo>
                  <a:pt x="153614" y="43466"/>
                </a:lnTo>
                <a:lnTo>
                  <a:pt x="153614" y="43364"/>
                </a:lnTo>
                <a:close/>
                <a:moveTo>
                  <a:pt x="241568" y="37534"/>
                </a:moveTo>
                <a:lnTo>
                  <a:pt x="241261" y="37636"/>
                </a:lnTo>
                <a:lnTo>
                  <a:pt x="241670" y="37739"/>
                </a:lnTo>
                <a:lnTo>
                  <a:pt x="241466" y="38045"/>
                </a:lnTo>
                <a:lnTo>
                  <a:pt x="240955" y="37636"/>
                </a:lnTo>
                <a:lnTo>
                  <a:pt x="241057" y="37943"/>
                </a:lnTo>
                <a:lnTo>
                  <a:pt x="240955" y="38148"/>
                </a:lnTo>
                <a:lnTo>
                  <a:pt x="241261" y="38864"/>
                </a:lnTo>
                <a:lnTo>
                  <a:pt x="241159" y="38864"/>
                </a:lnTo>
                <a:lnTo>
                  <a:pt x="241875" y="40807"/>
                </a:lnTo>
                <a:lnTo>
                  <a:pt x="241670" y="41114"/>
                </a:lnTo>
                <a:lnTo>
                  <a:pt x="241466" y="41727"/>
                </a:lnTo>
                <a:lnTo>
                  <a:pt x="240955" y="42136"/>
                </a:lnTo>
                <a:lnTo>
                  <a:pt x="240443" y="41932"/>
                </a:lnTo>
                <a:lnTo>
                  <a:pt x="240545" y="41420"/>
                </a:lnTo>
                <a:lnTo>
                  <a:pt x="240545" y="41420"/>
                </a:lnTo>
                <a:lnTo>
                  <a:pt x="240136" y="41727"/>
                </a:lnTo>
                <a:lnTo>
                  <a:pt x="240341" y="43261"/>
                </a:lnTo>
                <a:lnTo>
                  <a:pt x="239727" y="43466"/>
                </a:lnTo>
                <a:lnTo>
                  <a:pt x="239420" y="43364"/>
                </a:lnTo>
                <a:lnTo>
                  <a:pt x="237477" y="43977"/>
                </a:lnTo>
                <a:lnTo>
                  <a:pt x="236761" y="45102"/>
                </a:lnTo>
                <a:lnTo>
                  <a:pt x="237886" y="45205"/>
                </a:lnTo>
                <a:lnTo>
                  <a:pt x="237784" y="44795"/>
                </a:lnTo>
                <a:lnTo>
                  <a:pt x="240341" y="44489"/>
                </a:lnTo>
                <a:lnTo>
                  <a:pt x="240239" y="44795"/>
                </a:lnTo>
                <a:lnTo>
                  <a:pt x="240955" y="45614"/>
                </a:lnTo>
                <a:lnTo>
                  <a:pt x="241670" y="44795"/>
                </a:lnTo>
                <a:lnTo>
                  <a:pt x="241261" y="44080"/>
                </a:lnTo>
                <a:lnTo>
                  <a:pt x="241568" y="44386"/>
                </a:lnTo>
                <a:lnTo>
                  <a:pt x="241568" y="44182"/>
                </a:lnTo>
                <a:lnTo>
                  <a:pt x="241670" y="44489"/>
                </a:lnTo>
                <a:lnTo>
                  <a:pt x="242693" y="44489"/>
                </a:lnTo>
                <a:lnTo>
                  <a:pt x="243102" y="43977"/>
                </a:lnTo>
                <a:lnTo>
                  <a:pt x="243307" y="43977"/>
                </a:lnTo>
                <a:lnTo>
                  <a:pt x="243409" y="43773"/>
                </a:lnTo>
                <a:lnTo>
                  <a:pt x="243614" y="43773"/>
                </a:lnTo>
                <a:lnTo>
                  <a:pt x="243511" y="43364"/>
                </a:lnTo>
                <a:lnTo>
                  <a:pt x="243818" y="43466"/>
                </a:lnTo>
                <a:lnTo>
                  <a:pt x="243818" y="43773"/>
                </a:lnTo>
                <a:lnTo>
                  <a:pt x="244023" y="44182"/>
                </a:lnTo>
                <a:lnTo>
                  <a:pt x="244432" y="43261"/>
                </a:lnTo>
                <a:lnTo>
                  <a:pt x="244023" y="42852"/>
                </a:lnTo>
                <a:lnTo>
                  <a:pt x="243205" y="40602"/>
                </a:lnTo>
                <a:lnTo>
                  <a:pt x="243511" y="40500"/>
                </a:lnTo>
                <a:lnTo>
                  <a:pt x="243409" y="39886"/>
                </a:lnTo>
                <a:lnTo>
                  <a:pt x="243409" y="39784"/>
                </a:lnTo>
                <a:lnTo>
                  <a:pt x="241568" y="37534"/>
                </a:lnTo>
                <a:close/>
                <a:moveTo>
                  <a:pt x="238909" y="44795"/>
                </a:moveTo>
                <a:lnTo>
                  <a:pt x="238807" y="45102"/>
                </a:lnTo>
                <a:lnTo>
                  <a:pt x="238398" y="45000"/>
                </a:lnTo>
                <a:lnTo>
                  <a:pt x="238295" y="45307"/>
                </a:lnTo>
                <a:lnTo>
                  <a:pt x="237989" y="45716"/>
                </a:lnTo>
                <a:lnTo>
                  <a:pt x="238398" y="45920"/>
                </a:lnTo>
                <a:lnTo>
                  <a:pt x="238705" y="46330"/>
                </a:lnTo>
                <a:lnTo>
                  <a:pt x="239523" y="45614"/>
                </a:lnTo>
                <a:lnTo>
                  <a:pt x="239830" y="45818"/>
                </a:lnTo>
                <a:lnTo>
                  <a:pt x="240034" y="45307"/>
                </a:lnTo>
                <a:lnTo>
                  <a:pt x="239625" y="44795"/>
                </a:lnTo>
                <a:close/>
                <a:moveTo>
                  <a:pt x="151875" y="47659"/>
                </a:moveTo>
                <a:lnTo>
                  <a:pt x="151773" y="47761"/>
                </a:lnTo>
                <a:lnTo>
                  <a:pt x="152080" y="47864"/>
                </a:lnTo>
                <a:lnTo>
                  <a:pt x="151875" y="47659"/>
                </a:lnTo>
                <a:close/>
                <a:moveTo>
                  <a:pt x="236455" y="45307"/>
                </a:moveTo>
                <a:lnTo>
                  <a:pt x="236045" y="45614"/>
                </a:lnTo>
                <a:lnTo>
                  <a:pt x="236045" y="45818"/>
                </a:lnTo>
                <a:lnTo>
                  <a:pt x="235943" y="45716"/>
                </a:lnTo>
                <a:lnTo>
                  <a:pt x="236352" y="46227"/>
                </a:lnTo>
                <a:lnTo>
                  <a:pt x="236045" y="46023"/>
                </a:lnTo>
                <a:lnTo>
                  <a:pt x="236352" y="46534"/>
                </a:lnTo>
                <a:lnTo>
                  <a:pt x="236659" y="46227"/>
                </a:lnTo>
                <a:lnTo>
                  <a:pt x="236455" y="46023"/>
                </a:lnTo>
                <a:lnTo>
                  <a:pt x="236659" y="46125"/>
                </a:lnTo>
                <a:lnTo>
                  <a:pt x="236966" y="46534"/>
                </a:lnTo>
                <a:lnTo>
                  <a:pt x="237068" y="47761"/>
                </a:lnTo>
                <a:lnTo>
                  <a:pt x="237580" y="47966"/>
                </a:lnTo>
                <a:lnTo>
                  <a:pt x="237580" y="47455"/>
                </a:lnTo>
                <a:lnTo>
                  <a:pt x="237784" y="48170"/>
                </a:lnTo>
                <a:lnTo>
                  <a:pt x="237886" y="47966"/>
                </a:lnTo>
                <a:lnTo>
                  <a:pt x="237886" y="47761"/>
                </a:lnTo>
                <a:lnTo>
                  <a:pt x="238193" y="47761"/>
                </a:lnTo>
                <a:lnTo>
                  <a:pt x="237886" y="45818"/>
                </a:lnTo>
                <a:lnTo>
                  <a:pt x="237580" y="45818"/>
                </a:lnTo>
                <a:lnTo>
                  <a:pt x="237477" y="45409"/>
                </a:lnTo>
                <a:lnTo>
                  <a:pt x="237273" y="45511"/>
                </a:lnTo>
                <a:lnTo>
                  <a:pt x="236864" y="45307"/>
                </a:lnTo>
                <a:close/>
                <a:moveTo>
                  <a:pt x="49602" y="49398"/>
                </a:moveTo>
                <a:lnTo>
                  <a:pt x="49705" y="49500"/>
                </a:lnTo>
                <a:lnTo>
                  <a:pt x="49655" y="49401"/>
                </a:lnTo>
                <a:lnTo>
                  <a:pt x="49655" y="49401"/>
                </a:lnTo>
                <a:lnTo>
                  <a:pt x="49602" y="49398"/>
                </a:lnTo>
                <a:close/>
                <a:moveTo>
                  <a:pt x="53489" y="53386"/>
                </a:moveTo>
                <a:lnTo>
                  <a:pt x="53485" y="53390"/>
                </a:lnTo>
                <a:lnTo>
                  <a:pt x="53485" y="53390"/>
                </a:lnTo>
                <a:lnTo>
                  <a:pt x="53489" y="53489"/>
                </a:lnTo>
                <a:lnTo>
                  <a:pt x="53489" y="53386"/>
                </a:lnTo>
                <a:close/>
                <a:moveTo>
                  <a:pt x="231648" y="54102"/>
                </a:moveTo>
                <a:lnTo>
                  <a:pt x="231239" y="54205"/>
                </a:lnTo>
                <a:lnTo>
                  <a:pt x="230625" y="55739"/>
                </a:lnTo>
                <a:lnTo>
                  <a:pt x="231648" y="57477"/>
                </a:lnTo>
                <a:lnTo>
                  <a:pt x="231852" y="54511"/>
                </a:lnTo>
                <a:lnTo>
                  <a:pt x="231648" y="54102"/>
                </a:lnTo>
                <a:close/>
                <a:moveTo>
                  <a:pt x="46432" y="57886"/>
                </a:moveTo>
                <a:lnTo>
                  <a:pt x="46432" y="57989"/>
                </a:lnTo>
                <a:lnTo>
                  <a:pt x="46636" y="57886"/>
                </a:lnTo>
                <a:close/>
                <a:moveTo>
                  <a:pt x="176216" y="59114"/>
                </a:moveTo>
                <a:lnTo>
                  <a:pt x="176216" y="59114"/>
                </a:lnTo>
                <a:lnTo>
                  <a:pt x="176216" y="59114"/>
                </a:lnTo>
                <a:close/>
                <a:moveTo>
                  <a:pt x="52057" y="56250"/>
                </a:moveTo>
                <a:lnTo>
                  <a:pt x="49193" y="57170"/>
                </a:lnTo>
                <a:lnTo>
                  <a:pt x="49091" y="57375"/>
                </a:lnTo>
                <a:lnTo>
                  <a:pt x="48682" y="57580"/>
                </a:lnTo>
                <a:lnTo>
                  <a:pt x="48989" y="57477"/>
                </a:lnTo>
                <a:lnTo>
                  <a:pt x="48989" y="57682"/>
                </a:lnTo>
                <a:lnTo>
                  <a:pt x="51443" y="56761"/>
                </a:lnTo>
                <a:lnTo>
                  <a:pt x="51443" y="56761"/>
                </a:lnTo>
                <a:lnTo>
                  <a:pt x="51239" y="56966"/>
                </a:lnTo>
                <a:lnTo>
                  <a:pt x="54205" y="57886"/>
                </a:lnTo>
                <a:lnTo>
                  <a:pt x="54307" y="58500"/>
                </a:lnTo>
                <a:lnTo>
                  <a:pt x="55330" y="58807"/>
                </a:lnTo>
                <a:lnTo>
                  <a:pt x="54818" y="59625"/>
                </a:lnTo>
                <a:lnTo>
                  <a:pt x="54818" y="59625"/>
                </a:lnTo>
                <a:lnTo>
                  <a:pt x="57068" y="59420"/>
                </a:lnTo>
                <a:lnTo>
                  <a:pt x="57170" y="59523"/>
                </a:lnTo>
                <a:lnTo>
                  <a:pt x="57886" y="59420"/>
                </a:lnTo>
                <a:lnTo>
                  <a:pt x="57886" y="59114"/>
                </a:lnTo>
                <a:lnTo>
                  <a:pt x="55739" y="58091"/>
                </a:lnTo>
                <a:lnTo>
                  <a:pt x="55534" y="57886"/>
                </a:lnTo>
                <a:lnTo>
                  <a:pt x="55330" y="57784"/>
                </a:lnTo>
                <a:lnTo>
                  <a:pt x="55534" y="57784"/>
                </a:lnTo>
                <a:lnTo>
                  <a:pt x="55125" y="57580"/>
                </a:lnTo>
                <a:lnTo>
                  <a:pt x="55227" y="57682"/>
                </a:lnTo>
                <a:lnTo>
                  <a:pt x="52057" y="56250"/>
                </a:lnTo>
                <a:close/>
                <a:moveTo>
                  <a:pt x="207307" y="59625"/>
                </a:moveTo>
                <a:lnTo>
                  <a:pt x="207307" y="59625"/>
                </a:lnTo>
                <a:lnTo>
                  <a:pt x="207307" y="59625"/>
                </a:lnTo>
                <a:close/>
                <a:moveTo>
                  <a:pt x="222648" y="59420"/>
                </a:moveTo>
                <a:lnTo>
                  <a:pt x="222648" y="59523"/>
                </a:lnTo>
                <a:lnTo>
                  <a:pt x="221625" y="59727"/>
                </a:lnTo>
                <a:lnTo>
                  <a:pt x="221727" y="59727"/>
                </a:lnTo>
                <a:lnTo>
                  <a:pt x="221216" y="60341"/>
                </a:lnTo>
                <a:lnTo>
                  <a:pt x="221727" y="61159"/>
                </a:lnTo>
                <a:lnTo>
                  <a:pt x="222750" y="60852"/>
                </a:lnTo>
                <a:lnTo>
                  <a:pt x="223159" y="59932"/>
                </a:lnTo>
                <a:lnTo>
                  <a:pt x="222648" y="59420"/>
                </a:lnTo>
                <a:close/>
                <a:moveTo>
                  <a:pt x="54511" y="60955"/>
                </a:moveTo>
                <a:lnTo>
                  <a:pt x="54205" y="61057"/>
                </a:lnTo>
                <a:lnTo>
                  <a:pt x="54614" y="61670"/>
                </a:lnTo>
                <a:lnTo>
                  <a:pt x="55023" y="61773"/>
                </a:lnTo>
                <a:lnTo>
                  <a:pt x="55534" y="61568"/>
                </a:lnTo>
                <a:lnTo>
                  <a:pt x="55943" y="61568"/>
                </a:lnTo>
                <a:lnTo>
                  <a:pt x="54511" y="60955"/>
                </a:lnTo>
                <a:close/>
                <a:moveTo>
                  <a:pt x="58602" y="59727"/>
                </a:moveTo>
                <a:lnTo>
                  <a:pt x="59114" y="60034"/>
                </a:lnTo>
                <a:lnTo>
                  <a:pt x="59114" y="60443"/>
                </a:lnTo>
                <a:lnTo>
                  <a:pt x="59420" y="60955"/>
                </a:lnTo>
                <a:lnTo>
                  <a:pt x="59114" y="61057"/>
                </a:lnTo>
                <a:lnTo>
                  <a:pt x="57784" y="60852"/>
                </a:lnTo>
                <a:lnTo>
                  <a:pt x="57580" y="61159"/>
                </a:lnTo>
                <a:lnTo>
                  <a:pt x="57989" y="61466"/>
                </a:lnTo>
                <a:lnTo>
                  <a:pt x="59420" y="61261"/>
                </a:lnTo>
                <a:lnTo>
                  <a:pt x="59932" y="61568"/>
                </a:lnTo>
                <a:lnTo>
                  <a:pt x="60239" y="61875"/>
                </a:lnTo>
                <a:lnTo>
                  <a:pt x="60545" y="61261"/>
                </a:lnTo>
                <a:lnTo>
                  <a:pt x="62693" y="61261"/>
                </a:lnTo>
                <a:lnTo>
                  <a:pt x="63000" y="60750"/>
                </a:lnTo>
                <a:lnTo>
                  <a:pt x="61977" y="60341"/>
                </a:lnTo>
                <a:lnTo>
                  <a:pt x="62284" y="60239"/>
                </a:lnTo>
                <a:lnTo>
                  <a:pt x="58602" y="59727"/>
                </a:lnTo>
                <a:close/>
                <a:moveTo>
                  <a:pt x="208739" y="63614"/>
                </a:moveTo>
                <a:lnTo>
                  <a:pt x="208739" y="63614"/>
                </a:lnTo>
                <a:lnTo>
                  <a:pt x="208739" y="63614"/>
                </a:lnTo>
                <a:close/>
                <a:moveTo>
                  <a:pt x="48989" y="64227"/>
                </a:moveTo>
                <a:lnTo>
                  <a:pt x="48989" y="64330"/>
                </a:lnTo>
                <a:lnTo>
                  <a:pt x="49091" y="64432"/>
                </a:lnTo>
                <a:lnTo>
                  <a:pt x="49091" y="64432"/>
                </a:lnTo>
                <a:lnTo>
                  <a:pt x="48989" y="64227"/>
                </a:lnTo>
                <a:close/>
                <a:moveTo>
                  <a:pt x="44182" y="66375"/>
                </a:moveTo>
                <a:lnTo>
                  <a:pt x="44386" y="66477"/>
                </a:lnTo>
                <a:lnTo>
                  <a:pt x="44386" y="66477"/>
                </a:lnTo>
                <a:lnTo>
                  <a:pt x="44284" y="66375"/>
                </a:lnTo>
                <a:close/>
                <a:moveTo>
                  <a:pt x="232261" y="60955"/>
                </a:moveTo>
                <a:lnTo>
                  <a:pt x="231955" y="61670"/>
                </a:lnTo>
                <a:lnTo>
                  <a:pt x="232159" y="63511"/>
                </a:lnTo>
                <a:lnTo>
                  <a:pt x="231648" y="63307"/>
                </a:lnTo>
                <a:lnTo>
                  <a:pt x="232364" y="64943"/>
                </a:lnTo>
                <a:lnTo>
                  <a:pt x="232568" y="64739"/>
                </a:lnTo>
                <a:lnTo>
                  <a:pt x="232977" y="65148"/>
                </a:lnTo>
                <a:lnTo>
                  <a:pt x="232773" y="65864"/>
                </a:lnTo>
                <a:lnTo>
                  <a:pt x="233591" y="65966"/>
                </a:lnTo>
                <a:lnTo>
                  <a:pt x="233795" y="65659"/>
                </a:lnTo>
                <a:lnTo>
                  <a:pt x="234716" y="66375"/>
                </a:lnTo>
                <a:lnTo>
                  <a:pt x="234409" y="65761"/>
                </a:lnTo>
                <a:lnTo>
                  <a:pt x="236045" y="67091"/>
                </a:lnTo>
                <a:lnTo>
                  <a:pt x="235432" y="65966"/>
                </a:lnTo>
                <a:lnTo>
                  <a:pt x="235739" y="65864"/>
                </a:lnTo>
                <a:lnTo>
                  <a:pt x="235125" y="65659"/>
                </a:lnTo>
                <a:lnTo>
                  <a:pt x="235125" y="65864"/>
                </a:lnTo>
                <a:lnTo>
                  <a:pt x="234511" y="65352"/>
                </a:lnTo>
                <a:lnTo>
                  <a:pt x="234205" y="65455"/>
                </a:lnTo>
                <a:lnTo>
                  <a:pt x="234307" y="65659"/>
                </a:lnTo>
                <a:lnTo>
                  <a:pt x="233284" y="64330"/>
                </a:lnTo>
                <a:lnTo>
                  <a:pt x="233489" y="63511"/>
                </a:lnTo>
                <a:lnTo>
                  <a:pt x="233795" y="63205"/>
                </a:lnTo>
                <a:lnTo>
                  <a:pt x="233591" y="61159"/>
                </a:lnTo>
                <a:lnTo>
                  <a:pt x="233284" y="61261"/>
                </a:lnTo>
                <a:lnTo>
                  <a:pt x="232261" y="60955"/>
                </a:lnTo>
                <a:close/>
                <a:moveTo>
                  <a:pt x="236045" y="67091"/>
                </a:moveTo>
                <a:lnTo>
                  <a:pt x="236045" y="67091"/>
                </a:lnTo>
                <a:lnTo>
                  <a:pt x="236045" y="67091"/>
                </a:lnTo>
                <a:close/>
                <a:moveTo>
                  <a:pt x="232670" y="66170"/>
                </a:moveTo>
                <a:lnTo>
                  <a:pt x="233693" y="67398"/>
                </a:lnTo>
                <a:lnTo>
                  <a:pt x="233693" y="66580"/>
                </a:lnTo>
                <a:lnTo>
                  <a:pt x="233080" y="66170"/>
                </a:lnTo>
                <a:close/>
                <a:moveTo>
                  <a:pt x="222750" y="67705"/>
                </a:moveTo>
                <a:lnTo>
                  <a:pt x="222750" y="67705"/>
                </a:lnTo>
                <a:lnTo>
                  <a:pt x="222750" y="67705"/>
                </a:lnTo>
                <a:close/>
                <a:moveTo>
                  <a:pt x="222750" y="67705"/>
                </a:moveTo>
                <a:lnTo>
                  <a:pt x="222737" y="67743"/>
                </a:lnTo>
                <a:lnTo>
                  <a:pt x="222750" y="67807"/>
                </a:lnTo>
                <a:lnTo>
                  <a:pt x="222750" y="67705"/>
                </a:lnTo>
                <a:close/>
                <a:moveTo>
                  <a:pt x="235330" y="67091"/>
                </a:moveTo>
                <a:lnTo>
                  <a:pt x="235330" y="67807"/>
                </a:lnTo>
                <a:lnTo>
                  <a:pt x="235739" y="67602"/>
                </a:lnTo>
                <a:lnTo>
                  <a:pt x="236148" y="67909"/>
                </a:lnTo>
                <a:lnTo>
                  <a:pt x="235534" y="67193"/>
                </a:lnTo>
                <a:lnTo>
                  <a:pt x="235330" y="67091"/>
                </a:lnTo>
                <a:close/>
                <a:moveTo>
                  <a:pt x="236250" y="67091"/>
                </a:moveTo>
                <a:lnTo>
                  <a:pt x="237068" y="68420"/>
                </a:lnTo>
                <a:lnTo>
                  <a:pt x="237682" y="68625"/>
                </a:lnTo>
                <a:lnTo>
                  <a:pt x="237784" y="68625"/>
                </a:lnTo>
                <a:lnTo>
                  <a:pt x="237170" y="67295"/>
                </a:lnTo>
                <a:lnTo>
                  <a:pt x="236250" y="67091"/>
                </a:lnTo>
                <a:close/>
                <a:moveTo>
                  <a:pt x="234307" y="67807"/>
                </a:moveTo>
                <a:lnTo>
                  <a:pt x="234205" y="67909"/>
                </a:lnTo>
                <a:lnTo>
                  <a:pt x="234409" y="68011"/>
                </a:lnTo>
                <a:lnTo>
                  <a:pt x="234409" y="69341"/>
                </a:lnTo>
                <a:lnTo>
                  <a:pt x="235330" y="68420"/>
                </a:lnTo>
                <a:lnTo>
                  <a:pt x="234307" y="67807"/>
                </a:lnTo>
                <a:close/>
                <a:moveTo>
                  <a:pt x="236455" y="68216"/>
                </a:moveTo>
                <a:lnTo>
                  <a:pt x="236557" y="68625"/>
                </a:lnTo>
                <a:lnTo>
                  <a:pt x="236864" y="68932"/>
                </a:lnTo>
                <a:lnTo>
                  <a:pt x="237170" y="69750"/>
                </a:lnTo>
                <a:lnTo>
                  <a:pt x="237170" y="69341"/>
                </a:lnTo>
                <a:lnTo>
                  <a:pt x="237273" y="69545"/>
                </a:lnTo>
                <a:lnTo>
                  <a:pt x="237273" y="69443"/>
                </a:lnTo>
                <a:lnTo>
                  <a:pt x="237273" y="69136"/>
                </a:lnTo>
                <a:lnTo>
                  <a:pt x="237170" y="68932"/>
                </a:lnTo>
                <a:lnTo>
                  <a:pt x="236966" y="68318"/>
                </a:lnTo>
                <a:lnTo>
                  <a:pt x="236761" y="68420"/>
                </a:lnTo>
                <a:lnTo>
                  <a:pt x="236455" y="68216"/>
                </a:lnTo>
                <a:close/>
                <a:moveTo>
                  <a:pt x="193091" y="69852"/>
                </a:moveTo>
                <a:lnTo>
                  <a:pt x="193295" y="70261"/>
                </a:lnTo>
                <a:lnTo>
                  <a:pt x="193160" y="69965"/>
                </a:lnTo>
                <a:lnTo>
                  <a:pt x="193091" y="69852"/>
                </a:lnTo>
                <a:close/>
                <a:moveTo>
                  <a:pt x="235636" y="68830"/>
                </a:moveTo>
                <a:lnTo>
                  <a:pt x="235227" y="69034"/>
                </a:lnTo>
                <a:lnTo>
                  <a:pt x="235125" y="69239"/>
                </a:lnTo>
                <a:lnTo>
                  <a:pt x="235227" y="69648"/>
                </a:lnTo>
                <a:lnTo>
                  <a:pt x="234818" y="69955"/>
                </a:lnTo>
                <a:lnTo>
                  <a:pt x="235636" y="70670"/>
                </a:lnTo>
                <a:lnTo>
                  <a:pt x="235636" y="68830"/>
                </a:lnTo>
                <a:close/>
                <a:moveTo>
                  <a:pt x="232057" y="68420"/>
                </a:moveTo>
                <a:lnTo>
                  <a:pt x="230318" y="71284"/>
                </a:lnTo>
                <a:lnTo>
                  <a:pt x="230318" y="71386"/>
                </a:lnTo>
                <a:lnTo>
                  <a:pt x="232261" y="69341"/>
                </a:lnTo>
                <a:lnTo>
                  <a:pt x="232057" y="68420"/>
                </a:lnTo>
                <a:close/>
                <a:moveTo>
                  <a:pt x="196568" y="70159"/>
                </a:moveTo>
                <a:lnTo>
                  <a:pt x="196364" y="71795"/>
                </a:lnTo>
                <a:lnTo>
                  <a:pt x="196364" y="72000"/>
                </a:lnTo>
                <a:lnTo>
                  <a:pt x="197591" y="73739"/>
                </a:lnTo>
                <a:lnTo>
                  <a:pt x="198102" y="72102"/>
                </a:lnTo>
                <a:lnTo>
                  <a:pt x="196875" y="70261"/>
                </a:lnTo>
                <a:lnTo>
                  <a:pt x="196568" y="70159"/>
                </a:lnTo>
                <a:close/>
                <a:moveTo>
                  <a:pt x="237580" y="70261"/>
                </a:moveTo>
                <a:lnTo>
                  <a:pt x="237580" y="70773"/>
                </a:lnTo>
                <a:lnTo>
                  <a:pt x="237068" y="70977"/>
                </a:lnTo>
                <a:lnTo>
                  <a:pt x="237068" y="71182"/>
                </a:lnTo>
                <a:lnTo>
                  <a:pt x="236761" y="71182"/>
                </a:lnTo>
                <a:lnTo>
                  <a:pt x="236659" y="71591"/>
                </a:lnTo>
                <a:lnTo>
                  <a:pt x="236250" y="71795"/>
                </a:lnTo>
                <a:lnTo>
                  <a:pt x="236148" y="71182"/>
                </a:lnTo>
                <a:lnTo>
                  <a:pt x="235739" y="71284"/>
                </a:lnTo>
                <a:lnTo>
                  <a:pt x="235432" y="71693"/>
                </a:lnTo>
                <a:lnTo>
                  <a:pt x="234818" y="71898"/>
                </a:lnTo>
                <a:lnTo>
                  <a:pt x="234818" y="72818"/>
                </a:lnTo>
                <a:lnTo>
                  <a:pt x="235227" y="72000"/>
                </a:lnTo>
                <a:lnTo>
                  <a:pt x="235636" y="72102"/>
                </a:lnTo>
                <a:lnTo>
                  <a:pt x="235943" y="72409"/>
                </a:lnTo>
                <a:lnTo>
                  <a:pt x="236045" y="72000"/>
                </a:lnTo>
                <a:lnTo>
                  <a:pt x="236455" y="72205"/>
                </a:lnTo>
                <a:lnTo>
                  <a:pt x="236557" y="73125"/>
                </a:lnTo>
                <a:lnTo>
                  <a:pt x="237580" y="73943"/>
                </a:lnTo>
                <a:lnTo>
                  <a:pt x="237682" y="73841"/>
                </a:lnTo>
                <a:lnTo>
                  <a:pt x="237682" y="74045"/>
                </a:lnTo>
                <a:lnTo>
                  <a:pt x="238091" y="73841"/>
                </a:lnTo>
                <a:lnTo>
                  <a:pt x="237784" y="73227"/>
                </a:lnTo>
                <a:lnTo>
                  <a:pt x="237989" y="72614"/>
                </a:lnTo>
                <a:lnTo>
                  <a:pt x="238295" y="72818"/>
                </a:lnTo>
                <a:lnTo>
                  <a:pt x="238500" y="73534"/>
                </a:lnTo>
                <a:lnTo>
                  <a:pt x="238500" y="73023"/>
                </a:lnTo>
                <a:lnTo>
                  <a:pt x="238807" y="72614"/>
                </a:lnTo>
                <a:lnTo>
                  <a:pt x="238500" y="71284"/>
                </a:lnTo>
                <a:lnTo>
                  <a:pt x="238398" y="71182"/>
                </a:lnTo>
                <a:lnTo>
                  <a:pt x="238500" y="70977"/>
                </a:lnTo>
                <a:lnTo>
                  <a:pt x="238295" y="70466"/>
                </a:lnTo>
                <a:lnTo>
                  <a:pt x="237580" y="70261"/>
                </a:lnTo>
                <a:close/>
                <a:moveTo>
                  <a:pt x="240443" y="77727"/>
                </a:moveTo>
                <a:lnTo>
                  <a:pt x="240034" y="78545"/>
                </a:lnTo>
                <a:lnTo>
                  <a:pt x="240136" y="80284"/>
                </a:lnTo>
                <a:lnTo>
                  <a:pt x="240852" y="81000"/>
                </a:lnTo>
                <a:lnTo>
                  <a:pt x="240341" y="79568"/>
                </a:lnTo>
                <a:lnTo>
                  <a:pt x="241261" y="79773"/>
                </a:lnTo>
                <a:lnTo>
                  <a:pt x="240750" y="79057"/>
                </a:lnTo>
                <a:lnTo>
                  <a:pt x="241057" y="78852"/>
                </a:lnTo>
                <a:lnTo>
                  <a:pt x="241057" y="78545"/>
                </a:lnTo>
                <a:lnTo>
                  <a:pt x="240136" y="78955"/>
                </a:lnTo>
                <a:lnTo>
                  <a:pt x="240443" y="78648"/>
                </a:lnTo>
                <a:lnTo>
                  <a:pt x="240443" y="78341"/>
                </a:lnTo>
                <a:lnTo>
                  <a:pt x="240341" y="78136"/>
                </a:lnTo>
                <a:lnTo>
                  <a:pt x="240443" y="77727"/>
                </a:lnTo>
                <a:close/>
                <a:moveTo>
                  <a:pt x="79875" y="80284"/>
                </a:moveTo>
                <a:lnTo>
                  <a:pt x="78136" y="80591"/>
                </a:lnTo>
                <a:lnTo>
                  <a:pt x="78136" y="81511"/>
                </a:lnTo>
                <a:lnTo>
                  <a:pt x="78443" y="81818"/>
                </a:lnTo>
                <a:lnTo>
                  <a:pt x="79466" y="81511"/>
                </a:lnTo>
                <a:lnTo>
                  <a:pt x="80080" y="80693"/>
                </a:lnTo>
                <a:lnTo>
                  <a:pt x="79875" y="80284"/>
                </a:lnTo>
                <a:close/>
                <a:moveTo>
                  <a:pt x="261102" y="82636"/>
                </a:moveTo>
                <a:lnTo>
                  <a:pt x="261000" y="82841"/>
                </a:lnTo>
                <a:lnTo>
                  <a:pt x="261205" y="82943"/>
                </a:lnTo>
                <a:lnTo>
                  <a:pt x="261307" y="82943"/>
                </a:lnTo>
                <a:lnTo>
                  <a:pt x="261102" y="82636"/>
                </a:lnTo>
                <a:close/>
                <a:moveTo>
                  <a:pt x="220500" y="81818"/>
                </a:moveTo>
                <a:lnTo>
                  <a:pt x="219784" y="81920"/>
                </a:lnTo>
                <a:lnTo>
                  <a:pt x="219886" y="82227"/>
                </a:lnTo>
                <a:lnTo>
                  <a:pt x="220295" y="82534"/>
                </a:lnTo>
                <a:lnTo>
                  <a:pt x="220295" y="82841"/>
                </a:lnTo>
                <a:lnTo>
                  <a:pt x="221011" y="83148"/>
                </a:lnTo>
                <a:lnTo>
                  <a:pt x="221114" y="82636"/>
                </a:lnTo>
                <a:lnTo>
                  <a:pt x="220500" y="81818"/>
                </a:lnTo>
                <a:close/>
                <a:moveTo>
                  <a:pt x="222034" y="82636"/>
                </a:moveTo>
                <a:lnTo>
                  <a:pt x="221830" y="83045"/>
                </a:lnTo>
                <a:lnTo>
                  <a:pt x="221830" y="83352"/>
                </a:lnTo>
                <a:lnTo>
                  <a:pt x="222341" y="83148"/>
                </a:lnTo>
                <a:lnTo>
                  <a:pt x="222034" y="82636"/>
                </a:lnTo>
                <a:close/>
                <a:moveTo>
                  <a:pt x="240443" y="83352"/>
                </a:moveTo>
                <a:lnTo>
                  <a:pt x="240239" y="83659"/>
                </a:lnTo>
                <a:lnTo>
                  <a:pt x="240239" y="83659"/>
                </a:lnTo>
                <a:lnTo>
                  <a:pt x="240545" y="83352"/>
                </a:lnTo>
                <a:close/>
                <a:moveTo>
                  <a:pt x="240852" y="82943"/>
                </a:moveTo>
                <a:lnTo>
                  <a:pt x="240545" y="83352"/>
                </a:lnTo>
                <a:lnTo>
                  <a:pt x="240750" y="83557"/>
                </a:lnTo>
                <a:lnTo>
                  <a:pt x="241261" y="83455"/>
                </a:lnTo>
                <a:lnTo>
                  <a:pt x="241670" y="83557"/>
                </a:lnTo>
                <a:lnTo>
                  <a:pt x="241977" y="83455"/>
                </a:lnTo>
                <a:lnTo>
                  <a:pt x="242898" y="83966"/>
                </a:lnTo>
                <a:lnTo>
                  <a:pt x="241568" y="82943"/>
                </a:lnTo>
                <a:close/>
                <a:moveTo>
                  <a:pt x="230011" y="72818"/>
                </a:moveTo>
                <a:lnTo>
                  <a:pt x="228989" y="74250"/>
                </a:lnTo>
                <a:lnTo>
                  <a:pt x="228989" y="74761"/>
                </a:lnTo>
                <a:lnTo>
                  <a:pt x="228477" y="74966"/>
                </a:lnTo>
                <a:lnTo>
                  <a:pt x="228477" y="74864"/>
                </a:lnTo>
                <a:lnTo>
                  <a:pt x="227557" y="75375"/>
                </a:lnTo>
                <a:lnTo>
                  <a:pt x="227045" y="76398"/>
                </a:lnTo>
                <a:lnTo>
                  <a:pt x="225409" y="77216"/>
                </a:lnTo>
                <a:lnTo>
                  <a:pt x="225307" y="77420"/>
                </a:lnTo>
                <a:lnTo>
                  <a:pt x="225205" y="77523"/>
                </a:lnTo>
                <a:lnTo>
                  <a:pt x="225205" y="78648"/>
                </a:lnTo>
                <a:lnTo>
                  <a:pt x="223670" y="77932"/>
                </a:lnTo>
                <a:lnTo>
                  <a:pt x="223159" y="78750"/>
                </a:lnTo>
                <a:lnTo>
                  <a:pt x="223261" y="78750"/>
                </a:lnTo>
                <a:lnTo>
                  <a:pt x="224182" y="83045"/>
                </a:lnTo>
                <a:lnTo>
                  <a:pt x="225511" y="83045"/>
                </a:lnTo>
                <a:lnTo>
                  <a:pt x="225818" y="83659"/>
                </a:lnTo>
                <a:lnTo>
                  <a:pt x="226023" y="83455"/>
                </a:lnTo>
                <a:lnTo>
                  <a:pt x="226330" y="83557"/>
                </a:lnTo>
                <a:lnTo>
                  <a:pt x="226739" y="83045"/>
                </a:lnTo>
                <a:lnTo>
                  <a:pt x="227352" y="83557"/>
                </a:lnTo>
                <a:lnTo>
                  <a:pt x="227966" y="83352"/>
                </a:lnTo>
                <a:lnTo>
                  <a:pt x="228068" y="83557"/>
                </a:lnTo>
                <a:lnTo>
                  <a:pt x="228375" y="84273"/>
                </a:lnTo>
                <a:lnTo>
                  <a:pt x="229398" y="83659"/>
                </a:lnTo>
                <a:lnTo>
                  <a:pt x="229705" y="83250"/>
                </a:lnTo>
                <a:lnTo>
                  <a:pt x="229602" y="83045"/>
                </a:lnTo>
                <a:lnTo>
                  <a:pt x="229807" y="82739"/>
                </a:lnTo>
                <a:lnTo>
                  <a:pt x="229705" y="81920"/>
                </a:lnTo>
                <a:lnTo>
                  <a:pt x="230216" y="81102"/>
                </a:lnTo>
                <a:lnTo>
                  <a:pt x="230523" y="81102"/>
                </a:lnTo>
                <a:lnTo>
                  <a:pt x="231239" y="78955"/>
                </a:lnTo>
                <a:lnTo>
                  <a:pt x="231852" y="79159"/>
                </a:lnTo>
                <a:lnTo>
                  <a:pt x="232159" y="79159"/>
                </a:lnTo>
                <a:lnTo>
                  <a:pt x="232057" y="78955"/>
                </a:lnTo>
                <a:lnTo>
                  <a:pt x="231136" y="77932"/>
                </a:lnTo>
                <a:lnTo>
                  <a:pt x="231034" y="77114"/>
                </a:lnTo>
                <a:lnTo>
                  <a:pt x="230932" y="77011"/>
                </a:lnTo>
                <a:lnTo>
                  <a:pt x="230420" y="76295"/>
                </a:lnTo>
                <a:lnTo>
                  <a:pt x="230830" y="76193"/>
                </a:lnTo>
                <a:lnTo>
                  <a:pt x="230932" y="76091"/>
                </a:lnTo>
                <a:lnTo>
                  <a:pt x="230932" y="75580"/>
                </a:lnTo>
                <a:lnTo>
                  <a:pt x="231750" y="75580"/>
                </a:lnTo>
                <a:lnTo>
                  <a:pt x="231443" y="74864"/>
                </a:lnTo>
                <a:lnTo>
                  <a:pt x="232261" y="74761"/>
                </a:lnTo>
                <a:lnTo>
                  <a:pt x="231136" y="73841"/>
                </a:lnTo>
                <a:lnTo>
                  <a:pt x="230727" y="73943"/>
                </a:lnTo>
                <a:lnTo>
                  <a:pt x="230420" y="72920"/>
                </a:lnTo>
                <a:lnTo>
                  <a:pt x="230011" y="73227"/>
                </a:lnTo>
                <a:lnTo>
                  <a:pt x="230011" y="72818"/>
                </a:lnTo>
                <a:close/>
                <a:moveTo>
                  <a:pt x="261307" y="82943"/>
                </a:moveTo>
                <a:lnTo>
                  <a:pt x="262841" y="84989"/>
                </a:lnTo>
                <a:lnTo>
                  <a:pt x="262330" y="83761"/>
                </a:lnTo>
                <a:lnTo>
                  <a:pt x="261307" y="82943"/>
                </a:lnTo>
                <a:close/>
                <a:moveTo>
                  <a:pt x="237682" y="78239"/>
                </a:moveTo>
                <a:lnTo>
                  <a:pt x="237170" y="78852"/>
                </a:lnTo>
                <a:lnTo>
                  <a:pt x="234614" y="78955"/>
                </a:lnTo>
                <a:lnTo>
                  <a:pt x="234409" y="78750"/>
                </a:lnTo>
                <a:lnTo>
                  <a:pt x="233489" y="79057"/>
                </a:lnTo>
                <a:lnTo>
                  <a:pt x="232977" y="79875"/>
                </a:lnTo>
                <a:lnTo>
                  <a:pt x="232977" y="80080"/>
                </a:lnTo>
                <a:lnTo>
                  <a:pt x="232875" y="80182"/>
                </a:lnTo>
                <a:lnTo>
                  <a:pt x="232977" y="80898"/>
                </a:lnTo>
                <a:lnTo>
                  <a:pt x="232875" y="80693"/>
                </a:lnTo>
                <a:lnTo>
                  <a:pt x="232057" y="83455"/>
                </a:lnTo>
                <a:lnTo>
                  <a:pt x="232364" y="83659"/>
                </a:lnTo>
                <a:lnTo>
                  <a:pt x="232568" y="83864"/>
                </a:lnTo>
                <a:lnTo>
                  <a:pt x="232670" y="85909"/>
                </a:lnTo>
                <a:lnTo>
                  <a:pt x="233386" y="85807"/>
                </a:lnTo>
                <a:lnTo>
                  <a:pt x="233591" y="82841"/>
                </a:lnTo>
                <a:lnTo>
                  <a:pt x="234409" y="84784"/>
                </a:lnTo>
                <a:lnTo>
                  <a:pt x="235636" y="84375"/>
                </a:lnTo>
                <a:lnTo>
                  <a:pt x="235125" y="83761"/>
                </a:lnTo>
                <a:lnTo>
                  <a:pt x="235227" y="83148"/>
                </a:lnTo>
                <a:lnTo>
                  <a:pt x="234409" y="82023"/>
                </a:lnTo>
                <a:lnTo>
                  <a:pt x="234614" y="82023"/>
                </a:lnTo>
                <a:lnTo>
                  <a:pt x="235739" y="81000"/>
                </a:lnTo>
                <a:lnTo>
                  <a:pt x="236148" y="81102"/>
                </a:lnTo>
                <a:lnTo>
                  <a:pt x="235739" y="80693"/>
                </a:lnTo>
                <a:lnTo>
                  <a:pt x="235739" y="80795"/>
                </a:lnTo>
                <a:lnTo>
                  <a:pt x="233591" y="81205"/>
                </a:lnTo>
                <a:lnTo>
                  <a:pt x="233284" y="80693"/>
                </a:lnTo>
                <a:lnTo>
                  <a:pt x="233182" y="80182"/>
                </a:lnTo>
                <a:lnTo>
                  <a:pt x="235943" y="79568"/>
                </a:lnTo>
                <a:lnTo>
                  <a:pt x="236455" y="79773"/>
                </a:lnTo>
                <a:lnTo>
                  <a:pt x="236966" y="79670"/>
                </a:lnTo>
                <a:lnTo>
                  <a:pt x="237580" y="79057"/>
                </a:lnTo>
                <a:lnTo>
                  <a:pt x="237682" y="78239"/>
                </a:lnTo>
                <a:close/>
                <a:moveTo>
                  <a:pt x="210580" y="74659"/>
                </a:moveTo>
                <a:lnTo>
                  <a:pt x="219068" y="86114"/>
                </a:lnTo>
                <a:lnTo>
                  <a:pt x="219068" y="85705"/>
                </a:lnTo>
                <a:lnTo>
                  <a:pt x="219989" y="86011"/>
                </a:lnTo>
                <a:lnTo>
                  <a:pt x="220398" y="83250"/>
                </a:lnTo>
                <a:lnTo>
                  <a:pt x="219273" y="82636"/>
                </a:lnTo>
                <a:lnTo>
                  <a:pt x="218966" y="81102"/>
                </a:lnTo>
                <a:lnTo>
                  <a:pt x="218352" y="80898"/>
                </a:lnTo>
                <a:lnTo>
                  <a:pt x="218148" y="80489"/>
                </a:lnTo>
                <a:lnTo>
                  <a:pt x="218455" y="79977"/>
                </a:lnTo>
                <a:lnTo>
                  <a:pt x="218045" y="79466"/>
                </a:lnTo>
                <a:lnTo>
                  <a:pt x="217330" y="79773"/>
                </a:lnTo>
                <a:lnTo>
                  <a:pt x="217739" y="79568"/>
                </a:lnTo>
                <a:lnTo>
                  <a:pt x="216102" y="77830"/>
                </a:lnTo>
                <a:lnTo>
                  <a:pt x="215795" y="78034"/>
                </a:lnTo>
                <a:lnTo>
                  <a:pt x="212625" y="74659"/>
                </a:lnTo>
                <a:close/>
                <a:moveTo>
                  <a:pt x="246170" y="85602"/>
                </a:moveTo>
                <a:lnTo>
                  <a:pt x="245864" y="85909"/>
                </a:lnTo>
                <a:lnTo>
                  <a:pt x="245761" y="86216"/>
                </a:lnTo>
                <a:lnTo>
                  <a:pt x="246273" y="86523"/>
                </a:lnTo>
                <a:lnTo>
                  <a:pt x="246375" y="86011"/>
                </a:lnTo>
                <a:lnTo>
                  <a:pt x="246170" y="85602"/>
                </a:lnTo>
                <a:close/>
                <a:moveTo>
                  <a:pt x="261818" y="84375"/>
                </a:moveTo>
                <a:lnTo>
                  <a:pt x="261716" y="84886"/>
                </a:lnTo>
                <a:lnTo>
                  <a:pt x="260693" y="85705"/>
                </a:lnTo>
                <a:lnTo>
                  <a:pt x="260386" y="85705"/>
                </a:lnTo>
                <a:lnTo>
                  <a:pt x="260284" y="85193"/>
                </a:lnTo>
                <a:lnTo>
                  <a:pt x="260080" y="85705"/>
                </a:lnTo>
                <a:lnTo>
                  <a:pt x="258648" y="85909"/>
                </a:lnTo>
                <a:lnTo>
                  <a:pt x="259773" y="86523"/>
                </a:lnTo>
                <a:lnTo>
                  <a:pt x="262125" y="85500"/>
                </a:lnTo>
                <a:lnTo>
                  <a:pt x="262023" y="85295"/>
                </a:lnTo>
                <a:lnTo>
                  <a:pt x="262227" y="85193"/>
                </a:lnTo>
                <a:lnTo>
                  <a:pt x="262432" y="84477"/>
                </a:lnTo>
                <a:lnTo>
                  <a:pt x="261818" y="84375"/>
                </a:lnTo>
                <a:close/>
                <a:moveTo>
                  <a:pt x="249239" y="87852"/>
                </a:moveTo>
                <a:lnTo>
                  <a:pt x="248727" y="88670"/>
                </a:lnTo>
                <a:lnTo>
                  <a:pt x="249648" y="88466"/>
                </a:lnTo>
                <a:lnTo>
                  <a:pt x="249239" y="87852"/>
                </a:lnTo>
                <a:close/>
                <a:moveTo>
                  <a:pt x="220500" y="86216"/>
                </a:moveTo>
                <a:lnTo>
                  <a:pt x="219682" y="86932"/>
                </a:lnTo>
                <a:lnTo>
                  <a:pt x="219784" y="87136"/>
                </a:lnTo>
                <a:lnTo>
                  <a:pt x="227250" y="88875"/>
                </a:lnTo>
                <a:lnTo>
                  <a:pt x="227761" y="88977"/>
                </a:lnTo>
                <a:lnTo>
                  <a:pt x="227761" y="88057"/>
                </a:lnTo>
                <a:lnTo>
                  <a:pt x="226330" y="87648"/>
                </a:lnTo>
                <a:lnTo>
                  <a:pt x="226125" y="87136"/>
                </a:lnTo>
                <a:lnTo>
                  <a:pt x="224591" y="86727"/>
                </a:lnTo>
                <a:lnTo>
                  <a:pt x="224284" y="87136"/>
                </a:lnTo>
                <a:lnTo>
                  <a:pt x="222648" y="87034"/>
                </a:lnTo>
                <a:lnTo>
                  <a:pt x="222239" y="86523"/>
                </a:lnTo>
                <a:lnTo>
                  <a:pt x="220500" y="86216"/>
                </a:lnTo>
                <a:close/>
                <a:moveTo>
                  <a:pt x="227761" y="88364"/>
                </a:moveTo>
                <a:lnTo>
                  <a:pt x="228273" y="89080"/>
                </a:lnTo>
                <a:lnTo>
                  <a:pt x="228886" y="88670"/>
                </a:lnTo>
                <a:lnTo>
                  <a:pt x="228375" y="88364"/>
                </a:lnTo>
                <a:close/>
                <a:moveTo>
                  <a:pt x="229398" y="88568"/>
                </a:moveTo>
                <a:lnTo>
                  <a:pt x="228989" y="88977"/>
                </a:lnTo>
                <a:lnTo>
                  <a:pt x="229705" y="89182"/>
                </a:lnTo>
                <a:lnTo>
                  <a:pt x="229807" y="88670"/>
                </a:lnTo>
                <a:lnTo>
                  <a:pt x="229398" y="88568"/>
                </a:lnTo>
                <a:close/>
                <a:moveTo>
                  <a:pt x="235432" y="88466"/>
                </a:moveTo>
                <a:lnTo>
                  <a:pt x="234920" y="88875"/>
                </a:lnTo>
                <a:lnTo>
                  <a:pt x="233182" y="88568"/>
                </a:lnTo>
                <a:lnTo>
                  <a:pt x="232670" y="88670"/>
                </a:lnTo>
                <a:lnTo>
                  <a:pt x="232670" y="89182"/>
                </a:lnTo>
                <a:lnTo>
                  <a:pt x="234716" y="88977"/>
                </a:lnTo>
                <a:lnTo>
                  <a:pt x="235330" y="88773"/>
                </a:lnTo>
                <a:lnTo>
                  <a:pt x="235534" y="88466"/>
                </a:lnTo>
                <a:close/>
                <a:moveTo>
                  <a:pt x="230932" y="88364"/>
                </a:moveTo>
                <a:lnTo>
                  <a:pt x="230727" y="88568"/>
                </a:lnTo>
                <a:lnTo>
                  <a:pt x="231034" y="88977"/>
                </a:lnTo>
                <a:lnTo>
                  <a:pt x="231034" y="88977"/>
                </a:lnTo>
                <a:lnTo>
                  <a:pt x="230420" y="88670"/>
                </a:lnTo>
                <a:lnTo>
                  <a:pt x="230011" y="89386"/>
                </a:lnTo>
                <a:lnTo>
                  <a:pt x="231341" y="88977"/>
                </a:lnTo>
                <a:lnTo>
                  <a:pt x="231750" y="89080"/>
                </a:lnTo>
                <a:lnTo>
                  <a:pt x="231648" y="88977"/>
                </a:lnTo>
                <a:lnTo>
                  <a:pt x="231750" y="88977"/>
                </a:lnTo>
                <a:lnTo>
                  <a:pt x="231648" y="88670"/>
                </a:lnTo>
                <a:lnTo>
                  <a:pt x="231239" y="88568"/>
                </a:lnTo>
                <a:lnTo>
                  <a:pt x="230932" y="88364"/>
                </a:lnTo>
                <a:close/>
                <a:moveTo>
                  <a:pt x="232670" y="89591"/>
                </a:moveTo>
                <a:lnTo>
                  <a:pt x="231750" y="89898"/>
                </a:lnTo>
                <a:lnTo>
                  <a:pt x="232670" y="90409"/>
                </a:lnTo>
                <a:lnTo>
                  <a:pt x="233284" y="90205"/>
                </a:lnTo>
                <a:lnTo>
                  <a:pt x="232670" y="89591"/>
                </a:lnTo>
                <a:close/>
                <a:moveTo>
                  <a:pt x="239420" y="88670"/>
                </a:moveTo>
                <a:lnTo>
                  <a:pt x="237989" y="88773"/>
                </a:lnTo>
                <a:lnTo>
                  <a:pt x="235943" y="90102"/>
                </a:lnTo>
                <a:lnTo>
                  <a:pt x="235943" y="90511"/>
                </a:lnTo>
                <a:lnTo>
                  <a:pt x="237068" y="90102"/>
                </a:lnTo>
                <a:lnTo>
                  <a:pt x="239420" y="88670"/>
                </a:lnTo>
                <a:close/>
                <a:moveTo>
                  <a:pt x="244636" y="80386"/>
                </a:moveTo>
                <a:lnTo>
                  <a:pt x="243205" y="81409"/>
                </a:lnTo>
                <a:lnTo>
                  <a:pt x="243920" y="81614"/>
                </a:lnTo>
                <a:lnTo>
                  <a:pt x="244125" y="82125"/>
                </a:lnTo>
                <a:lnTo>
                  <a:pt x="244432" y="82330"/>
                </a:lnTo>
                <a:lnTo>
                  <a:pt x="245761" y="82227"/>
                </a:lnTo>
                <a:lnTo>
                  <a:pt x="245557" y="82739"/>
                </a:lnTo>
                <a:lnTo>
                  <a:pt x="244023" y="82943"/>
                </a:lnTo>
                <a:lnTo>
                  <a:pt x="244534" y="83250"/>
                </a:lnTo>
                <a:lnTo>
                  <a:pt x="244739" y="84068"/>
                </a:lnTo>
                <a:lnTo>
                  <a:pt x="245659" y="83148"/>
                </a:lnTo>
                <a:lnTo>
                  <a:pt x="245761" y="83966"/>
                </a:lnTo>
                <a:lnTo>
                  <a:pt x="246580" y="84068"/>
                </a:lnTo>
                <a:lnTo>
                  <a:pt x="246784" y="84580"/>
                </a:lnTo>
                <a:lnTo>
                  <a:pt x="249648" y="85909"/>
                </a:lnTo>
                <a:lnTo>
                  <a:pt x="249443" y="86011"/>
                </a:lnTo>
                <a:lnTo>
                  <a:pt x="249648" y="86011"/>
                </a:lnTo>
                <a:lnTo>
                  <a:pt x="250261" y="87443"/>
                </a:lnTo>
                <a:lnTo>
                  <a:pt x="249852" y="87545"/>
                </a:lnTo>
                <a:lnTo>
                  <a:pt x="250057" y="88057"/>
                </a:lnTo>
                <a:lnTo>
                  <a:pt x="249852" y="88466"/>
                </a:lnTo>
                <a:lnTo>
                  <a:pt x="251080" y="88159"/>
                </a:lnTo>
                <a:lnTo>
                  <a:pt x="251080" y="88670"/>
                </a:lnTo>
                <a:lnTo>
                  <a:pt x="251693" y="89386"/>
                </a:lnTo>
                <a:lnTo>
                  <a:pt x="253534" y="89386"/>
                </a:lnTo>
                <a:lnTo>
                  <a:pt x="253841" y="88977"/>
                </a:lnTo>
                <a:lnTo>
                  <a:pt x="252920" y="88466"/>
                </a:lnTo>
                <a:lnTo>
                  <a:pt x="254455" y="88261"/>
                </a:lnTo>
                <a:lnTo>
                  <a:pt x="254455" y="88159"/>
                </a:lnTo>
                <a:lnTo>
                  <a:pt x="254557" y="88159"/>
                </a:lnTo>
                <a:lnTo>
                  <a:pt x="254250" y="87750"/>
                </a:lnTo>
                <a:lnTo>
                  <a:pt x="254864" y="87955"/>
                </a:lnTo>
                <a:lnTo>
                  <a:pt x="255375" y="87852"/>
                </a:lnTo>
                <a:lnTo>
                  <a:pt x="257625" y="90307"/>
                </a:lnTo>
                <a:lnTo>
                  <a:pt x="260080" y="91023"/>
                </a:lnTo>
                <a:lnTo>
                  <a:pt x="260080" y="90716"/>
                </a:lnTo>
                <a:lnTo>
                  <a:pt x="260489" y="90614"/>
                </a:lnTo>
                <a:lnTo>
                  <a:pt x="259670" y="90307"/>
                </a:lnTo>
                <a:lnTo>
                  <a:pt x="259670" y="90102"/>
                </a:lnTo>
                <a:lnTo>
                  <a:pt x="259159" y="89386"/>
                </a:lnTo>
                <a:lnTo>
                  <a:pt x="258648" y="89386"/>
                </a:lnTo>
                <a:lnTo>
                  <a:pt x="257318" y="87034"/>
                </a:lnTo>
                <a:lnTo>
                  <a:pt x="258136" y="86932"/>
                </a:lnTo>
                <a:lnTo>
                  <a:pt x="256500" y="85705"/>
                </a:lnTo>
                <a:lnTo>
                  <a:pt x="256398" y="84989"/>
                </a:lnTo>
                <a:lnTo>
                  <a:pt x="251898" y="82636"/>
                </a:lnTo>
                <a:lnTo>
                  <a:pt x="249545" y="81716"/>
                </a:lnTo>
                <a:lnTo>
                  <a:pt x="248727" y="81920"/>
                </a:lnTo>
                <a:lnTo>
                  <a:pt x="248727" y="82125"/>
                </a:lnTo>
                <a:lnTo>
                  <a:pt x="246989" y="83455"/>
                </a:lnTo>
                <a:lnTo>
                  <a:pt x="246375" y="82636"/>
                </a:lnTo>
                <a:lnTo>
                  <a:pt x="246273" y="82943"/>
                </a:lnTo>
                <a:lnTo>
                  <a:pt x="245864" y="80795"/>
                </a:lnTo>
                <a:lnTo>
                  <a:pt x="244636" y="80386"/>
                </a:lnTo>
                <a:close/>
                <a:moveTo>
                  <a:pt x="242693" y="91534"/>
                </a:moveTo>
                <a:lnTo>
                  <a:pt x="241977" y="91636"/>
                </a:lnTo>
                <a:lnTo>
                  <a:pt x="241977" y="91841"/>
                </a:lnTo>
                <a:lnTo>
                  <a:pt x="242386" y="92352"/>
                </a:lnTo>
                <a:lnTo>
                  <a:pt x="242693" y="91534"/>
                </a:lnTo>
                <a:close/>
                <a:moveTo>
                  <a:pt x="285750" y="96648"/>
                </a:moveTo>
                <a:lnTo>
                  <a:pt x="285545" y="96750"/>
                </a:lnTo>
                <a:lnTo>
                  <a:pt x="284420" y="97159"/>
                </a:lnTo>
                <a:lnTo>
                  <a:pt x="284216" y="97261"/>
                </a:lnTo>
                <a:lnTo>
                  <a:pt x="285239" y="97261"/>
                </a:lnTo>
                <a:lnTo>
                  <a:pt x="285750" y="96648"/>
                </a:lnTo>
                <a:close/>
                <a:moveTo>
                  <a:pt x="285648" y="97057"/>
                </a:moveTo>
                <a:lnTo>
                  <a:pt x="285239" y="97261"/>
                </a:lnTo>
                <a:lnTo>
                  <a:pt x="285545" y="97261"/>
                </a:lnTo>
                <a:lnTo>
                  <a:pt x="285648" y="97057"/>
                </a:lnTo>
                <a:close/>
                <a:moveTo>
                  <a:pt x="284011" y="98080"/>
                </a:moveTo>
                <a:lnTo>
                  <a:pt x="282886" y="98591"/>
                </a:lnTo>
                <a:lnTo>
                  <a:pt x="283807" y="98693"/>
                </a:lnTo>
                <a:lnTo>
                  <a:pt x="284114" y="98386"/>
                </a:lnTo>
                <a:lnTo>
                  <a:pt x="284011" y="98080"/>
                </a:lnTo>
                <a:close/>
                <a:moveTo>
                  <a:pt x="168852" y="92761"/>
                </a:moveTo>
                <a:lnTo>
                  <a:pt x="168136" y="92864"/>
                </a:lnTo>
                <a:lnTo>
                  <a:pt x="168136" y="93682"/>
                </a:lnTo>
                <a:lnTo>
                  <a:pt x="167318" y="94295"/>
                </a:lnTo>
                <a:lnTo>
                  <a:pt x="167318" y="95114"/>
                </a:lnTo>
                <a:lnTo>
                  <a:pt x="166807" y="95420"/>
                </a:lnTo>
                <a:lnTo>
                  <a:pt x="166705" y="95318"/>
                </a:lnTo>
                <a:lnTo>
                  <a:pt x="165886" y="96341"/>
                </a:lnTo>
                <a:lnTo>
                  <a:pt x="165375" y="96239"/>
                </a:lnTo>
                <a:lnTo>
                  <a:pt x="164966" y="96443"/>
                </a:lnTo>
                <a:lnTo>
                  <a:pt x="164761" y="96443"/>
                </a:lnTo>
                <a:lnTo>
                  <a:pt x="164045" y="96955"/>
                </a:lnTo>
                <a:lnTo>
                  <a:pt x="163330" y="105955"/>
                </a:lnTo>
                <a:lnTo>
                  <a:pt x="163943" y="106261"/>
                </a:lnTo>
                <a:lnTo>
                  <a:pt x="165477" y="105852"/>
                </a:lnTo>
                <a:lnTo>
                  <a:pt x="168750" y="96034"/>
                </a:lnTo>
                <a:lnTo>
                  <a:pt x="169159" y="96341"/>
                </a:lnTo>
                <a:lnTo>
                  <a:pt x="169364" y="96136"/>
                </a:lnTo>
                <a:lnTo>
                  <a:pt x="168852" y="92761"/>
                </a:lnTo>
                <a:close/>
                <a:moveTo>
                  <a:pt x="79364" y="112500"/>
                </a:moveTo>
                <a:lnTo>
                  <a:pt x="79057" y="112807"/>
                </a:lnTo>
                <a:lnTo>
                  <a:pt x="79057" y="113011"/>
                </a:lnTo>
                <a:lnTo>
                  <a:pt x="79364" y="112500"/>
                </a:lnTo>
                <a:close/>
                <a:moveTo>
                  <a:pt x="185114" y="3784"/>
                </a:moveTo>
                <a:lnTo>
                  <a:pt x="184091" y="4398"/>
                </a:lnTo>
                <a:lnTo>
                  <a:pt x="184909" y="4705"/>
                </a:lnTo>
                <a:lnTo>
                  <a:pt x="183273" y="4705"/>
                </a:lnTo>
                <a:lnTo>
                  <a:pt x="183989" y="5011"/>
                </a:lnTo>
                <a:lnTo>
                  <a:pt x="184193" y="5318"/>
                </a:lnTo>
                <a:lnTo>
                  <a:pt x="184193" y="5318"/>
                </a:lnTo>
                <a:lnTo>
                  <a:pt x="183784" y="5011"/>
                </a:lnTo>
                <a:lnTo>
                  <a:pt x="180102" y="5114"/>
                </a:lnTo>
                <a:lnTo>
                  <a:pt x="180920" y="5216"/>
                </a:lnTo>
                <a:lnTo>
                  <a:pt x="177341" y="5727"/>
                </a:lnTo>
                <a:lnTo>
                  <a:pt x="177545" y="5932"/>
                </a:lnTo>
                <a:lnTo>
                  <a:pt x="177341" y="6239"/>
                </a:lnTo>
                <a:lnTo>
                  <a:pt x="176830" y="6136"/>
                </a:lnTo>
                <a:lnTo>
                  <a:pt x="177955" y="6443"/>
                </a:lnTo>
                <a:lnTo>
                  <a:pt x="177239" y="6443"/>
                </a:lnTo>
                <a:lnTo>
                  <a:pt x="178568" y="6852"/>
                </a:lnTo>
                <a:lnTo>
                  <a:pt x="178057" y="7057"/>
                </a:lnTo>
                <a:lnTo>
                  <a:pt x="178261" y="6852"/>
                </a:lnTo>
                <a:lnTo>
                  <a:pt x="178261" y="6852"/>
                </a:lnTo>
                <a:lnTo>
                  <a:pt x="174477" y="7057"/>
                </a:lnTo>
                <a:lnTo>
                  <a:pt x="174682" y="7466"/>
                </a:lnTo>
                <a:lnTo>
                  <a:pt x="174989" y="7568"/>
                </a:lnTo>
                <a:lnTo>
                  <a:pt x="175091" y="7773"/>
                </a:lnTo>
                <a:lnTo>
                  <a:pt x="177648" y="8795"/>
                </a:lnTo>
                <a:lnTo>
                  <a:pt x="177852" y="9205"/>
                </a:lnTo>
                <a:lnTo>
                  <a:pt x="178261" y="9511"/>
                </a:lnTo>
                <a:lnTo>
                  <a:pt x="178169" y="9789"/>
                </a:lnTo>
                <a:lnTo>
                  <a:pt x="177852" y="9409"/>
                </a:lnTo>
                <a:lnTo>
                  <a:pt x="177545" y="9716"/>
                </a:lnTo>
                <a:lnTo>
                  <a:pt x="177034" y="8591"/>
                </a:lnTo>
                <a:lnTo>
                  <a:pt x="173352" y="8182"/>
                </a:lnTo>
                <a:lnTo>
                  <a:pt x="173352" y="8182"/>
                </a:lnTo>
                <a:lnTo>
                  <a:pt x="173966" y="8489"/>
                </a:lnTo>
                <a:lnTo>
                  <a:pt x="172636" y="8489"/>
                </a:lnTo>
                <a:lnTo>
                  <a:pt x="175193" y="9205"/>
                </a:lnTo>
                <a:lnTo>
                  <a:pt x="175193" y="9205"/>
                </a:lnTo>
                <a:lnTo>
                  <a:pt x="172432" y="8898"/>
                </a:lnTo>
                <a:lnTo>
                  <a:pt x="172432" y="8693"/>
                </a:lnTo>
                <a:lnTo>
                  <a:pt x="172227" y="8591"/>
                </a:lnTo>
                <a:lnTo>
                  <a:pt x="172227" y="8182"/>
                </a:lnTo>
                <a:lnTo>
                  <a:pt x="171307" y="7670"/>
                </a:lnTo>
                <a:lnTo>
                  <a:pt x="171307" y="7670"/>
                </a:lnTo>
                <a:lnTo>
                  <a:pt x="171716" y="8284"/>
                </a:lnTo>
                <a:lnTo>
                  <a:pt x="171102" y="8898"/>
                </a:lnTo>
                <a:lnTo>
                  <a:pt x="172227" y="9511"/>
                </a:lnTo>
                <a:lnTo>
                  <a:pt x="172330" y="10330"/>
                </a:lnTo>
                <a:lnTo>
                  <a:pt x="174886" y="11148"/>
                </a:lnTo>
                <a:lnTo>
                  <a:pt x="173966" y="11045"/>
                </a:lnTo>
                <a:lnTo>
                  <a:pt x="174170" y="12068"/>
                </a:lnTo>
                <a:lnTo>
                  <a:pt x="173966" y="12375"/>
                </a:lnTo>
                <a:lnTo>
                  <a:pt x="173966" y="12580"/>
                </a:lnTo>
                <a:lnTo>
                  <a:pt x="173250" y="13398"/>
                </a:lnTo>
                <a:lnTo>
                  <a:pt x="170898" y="12886"/>
                </a:lnTo>
                <a:lnTo>
                  <a:pt x="172023" y="12886"/>
                </a:lnTo>
                <a:lnTo>
                  <a:pt x="172125" y="13091"/>
                </a:lnTo>
                <a:lnTo>
                  <a:pt x="172636" y="12989"/>
                </a:lnTo>
                <a:lnTo>
                  <a:pt x="172330" y="12784"/>
                </a:lnTo>
                <a:lnTo>
                  <a:pt x="173045" y="11761"/>
                </a:lnTo>
                <a:lnTo>
                  <a:pt x="173045" y="11352"/>
                </a:lnTo>
                <a:lnTo>
                  <a:pt x="172330" y="11045"/>
                </a:lnTo>
                <a:lnTo>
                  <a:pt x="171307" y="9920"/>
                </a:lnTo>
                <a:lnTo>
                  <a:pt x="171307" y="9716"/>
                </a:lnTo>
                <a:lnTo>
                  <a:pt x="171102" y="9307"/>
                </a:lnTo>
                <a:lnTo>
                  <a:pt x="170284" y="8898"/>
                </a:lnTo>
                <a:lnTo>
                  <a:pt x="170182" y="7875"/>
                </a:lnTo>
                <a:lnTo>
                  <a:pt x="168545" y="7670"/>
                </a:lnTo>
                <a:lnTo>
                  <a:pt x="167727" y="8080"/>
                </a:lnTo>
                <a:lnTo>
                  <a:pt x="167625" y="8795"/>
                </a:lnTo>
                <a:lnTo>
                  <a:pt x="167114" y="9205"/>
                </a:lnTo>
                <a:lnTo>
                  <a:pt x="167727" y="9409"/>
                </a:lnTo>
                <a:lnTo>
                  <a:pt x="168034" y="10432"/>
                </a:lnTo>
                <a:lnTo>
                  <a:pt x="169875" y="10943"/>
                </a:lnTo>
                <a:lnTo>
                  <a:pt x="169568" y="11557"/>
                </a:lnTo>
                <a:lnTo>
                  <a:pt x="164148" y="10227"/>
                </a:lnTo>
                <a:lnTo>
                  <a:pt x="163636" y="10432"/>
                </a:lnTo>
                <a:lnTo>
                  <a:pt x="164352" y="10841"/>
                </a:lnTo>
                <a:lnTo>
                  <a:pt x="163841" y="11250"/>
                </a:lnTo>
                <a:lnTo>
                  <a:pt x="159648" y="11557"/>
                </a:lnTo>
                <a:lnTo>
                  <a:pt x="159648" y="11557"/>
                </a:lnTo>
                <a:lnTo>
                  <a:pt x="159955" y="11455"/>
                </a:lnTo>
                <a:lnTo>
                  <a:pt x="159852" y="11045"/>
                </a:lnTo>
                <a:lnTo>
                  <a:pt x="159750" y="11045"/>
                </a:lnTo>
                <a:lnTo>
                  <a:pt x="158830" y="11250"/>
                </a:lnTo>
                <a:lnTo>
                  <a:pt x="159136" y="11352"/>
                </a:lnTo>
                <a:lnTo>
                  <a:pt x="158830" y="11455"/>
                </a:lnTo>
                <a:lnTo>
                  <a:pt x="158625" y="11352"/>
                </a:lnTo>
                <a:lnTo>
                  <a:pt x="156682" y="11966"/>
                </a:lnTo>
                <a:lnTo>
                  <a:pt x="156886" y="12068"/>
                </a:lnTo>
                <a:lnTo>
                  <a:pt x="155250" y="12886"/>
                </a:lnTo>
                <a:lnTo>
                  <a:pt x="154330" y="12273"/>
                </a:lnTo>
                <a:lnTo>
                  <a:pt x="155352" y="11966"/>
                </a:lnTo>
                <a:lnTo>
                  <a:pt x="152898" y="11250"/>
                </a:lnTo>
                <a:lnTo>
                  <a:pt x="153614" y="11659"/>
                </a:lnTo>
                <a:lnTo>
                  <a:pt x="153614" y="12375"/>
                </a:lnTo>
                <a:lnTo>
                  <a:pt x="154227" y="12784"/>
                </a:lnTo>
                <a:lnTo>
                  <a:pt x="154227" y="13602"/>
                </a:lnTo>
                <a:lnTo>
                  <a:pt x="152795" y="13193"/>
                </a:lnTo>
                <a:lnTo>
                  <a:pt x="151466" y="14011"/>
                </a:lnTo>
                <a:lnTo>
                  <a:pt x="152080" y="14727"/>
                </a:lnTo>
                <a:lnTo>
                  <a:pt x="151568" y="14932"/>
                </a:lnTo>
                <a:lnTo>
                  <a:pt x="149625" y="14318"/>
                </a:lnTo>
                <a:lnTo>
                  <a:pt x="149420" y="14523"/>
                </a:lnTo>
                <a:lnTo>
                  <a:pt x="150545" y="15239"/>
                </a:lnTo>
                <a:lnTo>
                  <a:pt x="150341" y="15545"/>
                </a:lnTo>
                <a:lnTo>
                  <a:pt x="146864" y="13295"/>
                </a:lnTo>
                <a:lnTo>
                  <a:pt x="147068" y="13193"/>
                </a:lnTo>
                <a:lnTo>
                  <a:pt x="145636" y="12580"/>
                </a:lnTo>
                <a:lnTo>
                  <a:pt x="151057" y="13398"/>
                </a:lnTo>
                <a:lnTo>
                  <a:pt x="151977" y="12886"/>
                </a:lnTo>
                <a:lnTo>
                  <a:pt x="151875" y="12375"/>
                </a:lnTo>
                <a:lnTo>
                  <a:pt x="150648" y="11659"/>
                </a:lnTo>
                <a:lnTo>
                  <a:pt x="150750" y="11761"/>
                </a:lnTo>
                <a:lnTo>
                  <a:pt x="150750" y="11761"/>
                </a:lnTo>
                <a:lnTo>
                  <a:pt x="146455" y="10636"/>
                </a:lnTo>
                <a:lnTo>
                  <a:pt x="146045" y="10841"/>
                </a:lnTo>
                <a:lnTo>
                  <a:pt x="145841" y="10636"/>
                </a:lnTo>
                <a:lnTo>
                  <a:pt x="145841" y="10534"/>
                </a:lnTo>
                <a:lnTo>
                  <a:pt x="145227" y="10432"/>
                </a:lnTo>
                <a:lnTo>
                  <a:pt x="145739" y="10330"/>
                </a:lnTo>
                <a:lnTo>
                  <a:pt x="145023" y="10125"/>
                </a:lnTo>
                <a:lnTo>
                  <a:pt x="145023" y="10125"/>
                </a:lnTo>
                <a:lnTo>
                  <a:pt x="145125" y="10227"/>
                </a:lnTo>
                <a:lnTo>
                  <a:pt x="143591" y="10330"/>
                </a:lnTo>
                <a:lnTo>
                  <a:pt x="143489" y="10125"/>
                </a:lnTo>
                <a:lnTo>
                  <a:pt x="142875" y="9920"/>
                </a:lnTo>
                <a:lnTo>
                  <a:pt x="144102" y="9920"/>
                </a:lnTo>
                <a:lnTo>
                  <a:pt x="143080" y="9409"/>
                </a:lnTo>
                <a:lnTo>
                  <a:pt x="142466" y="9920"/>
                </a:lnTo>
                <a:lnTo>
                  <a:pt x="141955" y="9409"/>
                </a:lnTo>
                <a:lnTo>
                  <a:pt x="141443" y="9716"/>
                </a:lnTo>
                <a:lnTo>
                  <a:pt x="141341" y="9511"/>
                </a:lnTo>
                <a:lnTo>
                  <a:pt x="141136" y="9409"/>
                </a:lnTo>
                <a:lnTo>
                  <a:pt x="140727" y="9920"/>
                </a:lnTo>
                <a:lnTo>
                  <a:pt x="140830" y="9409"/>
                </a:lnTo>
                <a:lnTo>
                  <a:pt x="140318" y="9307"/>
                </a:lnTo>
                <a:lnTo>
                  <a:pt x="139398" y="10023"/>
                </a:lnTo>
                <a:lnTo>
                  <a:pt x="138886" y="9716"/>
                </a:lnTo>
                <a:lnTo>
                  <a:pt x="138068" y="9920"/>
                </a:lnTo>
                <a:lnTo>
                  <a:pt x="138477" y="10227"/>
                </a:lnTo>
                <a:lnTo>
                  <a:pt x="137864" y="10125"/>
                </a:lnTo>
                <a:lnTo>
                  <a:pt x="137557" y="10330"/>
                </a:lnTo>
                <a:lnTo>
                  <a:pt x="137761" y="10534"/>
                </a:lnTo>
                <a:lnTo>
                  <a:pt x="137352" y="10636"/>
                </a:lnTo>
                <a:lnTo>
                  <a:pt x="137352" y="10125"/>
                </a:lnTo>
                <a:lnTo>
                  <a:pt x="137045" y="10534"/>
                </a:lnTo>
                <a:lnTo>
                  <a:pt x="136330" y="10534"/>
                </a:lnTo>
                <a:lnTo>
                  <a:pt x="136636" y="10636"/>
                </a:lnTo>
                <a:lnTo>
                  <a:pt x="136125" y="10636"/>
                </a:lnTo>
                <a:lnTo>
                  <a:pt x="136125" y="10841"/>
                </a:lnTo>
                <a:lnTo>
                  <a:pt x="135818" y="10841"/>
                </a:lnTo>
                <a:lnTo>
                  <a:pt x="135716" y="11045"/>
                </a:lnTo>
                <a:lnTo>
                  <a:pt x="135102" y="11352"/>
                </a:lnTo>
                <a:lnTo>
                  <a:pt x="135818" y="11455"/>
                </a:lnTo>
                <a:lnTo>
                  <a:pt x="135307" y="11455"/>
                </a:lnTo>
                <a:lnTo>
                  <a:pt x="135102" y="11761"/>
                </a:lnTo>
                <a:lnTo>
                  <a:pt x="135102" y="11966"/>
                </a:lnTo>
                <a:lnTo>
                  <a:pt x="134795" y="11659"/>
                </a:lnTo>
                <a:lnTo>
                  <a:pt x="134386" y="11761"/>
                </a:lnTo>
                <a:lnTo>
                  <a:pt x="134591" y="11864"/>
                </a:lnTo>
                <a:lnTo>
                  <a:pt x="134080" y="12068"/>
                </a:lnTo>
                <a:lnTo>
                  <a:pt x="134386" y="12068"/>
                </a:lnTo>
                <a:lnTo>
                  <a:pt x="134693" y="12273"/>
                </a:lnTo>
                <a:lnTo>
                  <a:pt x="134693" y="12375"/>
                </a:lnTo>
                <a:lnTo>
                  <a:pt x="133875" y="12477"/>
                </a:lnTo>
                <a:lnTo>
                  <a:pt x="134591" y="12477"/>
                </a:lnTo>
                <a:lnTo>
                  <a:pt x="133364" y="12784"/>
                </a:lnTo>
                <a:lnTo>
                  <a:pt x="133568" y="12886"/>
                </a:lnTo>
                <a:lnTo>
                  <a:pt x="133057" y="13091"/>
                </a:lnTo>
                <a:lnTo>
                  <a:pt x="133670" y="13295"/>
                </a:lnTo>
                <a:lnTo>
                  <a:pt x="132852" y="13500"/>
                </a:lnTo>
                <a:lnTo>
                  <a:pt x="133057" y="13602"/>
                </a:lnTo>
                <a:lnTo>
                  <a:pt x="133057" y="14216"/>
                </a:lnTo>
                <a:lnTo>
                  <a:pt x="132750" y="14420"/>
                </a:lnTo>
                <a:lnTo>
                  <a:pt x="132545" y="14318"/>
                </a:lnTo>
                <a:lnTo>
                  <a:pt x="131932" y="14727"/>
                </a:lnTo>
                <a:lnTo>
                  <a:pt x="132239" y="14625"/>
                </a:lnTo>
                <a:lnTo>
                  <a:pt x="130909" y="15750"/>
                </a:lnTo>
                <a:lnTo>
                  <a:pt x="131114" y="15852"/>
                </a:lnTo>
                <a:lnTo>
                  <a:pt x="131830" y="15545"/>
                </a:lnTo>
                <a:lnTo>
                  <a:pt x="131727" y="15443"/>
                </a:lnTo>
                <a:lnTo>
                  <a:pt x="132136" y="15443"/>
                </a:lnTo>
                <a:lnTo>
                  <a:pt x="131932" y="15545"/>
                </a:lnTo>
                <a:lnTo>
                  <a:pt x="132136" y="15545"/>
                </a:lnTo>
                <a:lnTo>
                  <a:pt x="131727" y="15852"/>
                </a:lnTo>
                <a:lnTo>
                  <a:pt x="130091" y="15955"/>
                </a:lnTo>
                <a:lnTo>
                  <a:pt x="129886" y="16057"/>
                </a:lnTo>
                <a:lnTo>
                  <a:pt x="130193" y="16466"/>
                </a:lnTo>
                <a:lnTo>
                  <a:pt x="128864" y="16568"/>
                </a:lnTo>
                <a:lnTo>
                  <a:pt x="129886" y="16568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7841" y="17182"/>
                </a:lnTo>
                <a:lnTo>
                  <a:pt x="128966" y="17386"/>
                </a:lnTo>
                <a:lnTo>
                  <a:pt x="127739" y="17386"/>
                </a:lnTo>
                <a:lnTo>
                  <a:pt x="128045" y="18102"/>
                </a:lnTo>
                <a:lnTo>
                  <a:pt x="129477" y="17795"/>
                </a:lnTo>
                <a:lnTo>
                  <a:pt x="129580" y="18000"/>
                </a:lnTo>
                <a:lnTo>
                  <a:pt x="129273" y="18205"/>
                </a:lnTo>
                <a:lnTo>
                  <a:pt x="127739" y="18307"/>
                </a:lnTo>
                <a:lnTo>
                  <a:pt x="128250" y="18511"/>
                </a:lnTo>
                <a:lnTo>
                  <a:pt x="127943" y="18818"/>
                </a:lnTo>
                <a:lnTo>
                  <a:pt x="128250" y="19023"/>
                </a:lnTo>
                <a:lnTo>
                  <a:pt x="127943" y="19227"/>
                </a:lnTo>
                <a:lnTo>
                  <a:pt x="128045" y="19330"/>
                </a:lnTo>
                <a:lnTo>
                  <a:pt x="129170" y="18614"/>
                </a:lnTo>
                <a:lnTo>
                  <a:pt x="128864" y="19023"/>
                </a:lnTo>
                <a:lnTo>
                  <a:pt x="128557" y="19023"/>
                </a:lnTo>
                <a:lnTo>
                  <a:pt x="128659" y="19330"/>
                </a:lnTo>
                <a:lnTo>
                  <a:pt x="127943" y="19841"/>
                </a:lnTo>
                <a:lnTo>
                  <a:pt x="128864" y="19534"/>
                </a:lnTo>
                <a:lnTo>
                  <a:pt x="128557" y="19841"/>
                </a:lnTo>
                <a:lnTo>
                  <a:pt x="128864" y="20045"/>
                </a:lnTo>
                <a:lnTo>
                  <a:pt x="128250" y="20352"/>
                </a:lnTo>
                <a:lnTo>
                  <a:pt x="129068" y="20761"/>
                </a:lnTo>
                <a:lnTo>
                  <a:pt x="128966" y="20864"/>
                </a:lnTo>
                <a:lnTo>
                  <a:pt x="131011" y="20148"/>
                </a:lnTo>
                <a:lnTo>
                  <a:pt x="131114" y="19943"/>
                </a:lnTo>
                <a:lnTo>
                  <a:pt x="131727" y="19841"/>
                </a:lnTo>
                <a:lnTo>
                  <a:pt x="131727" y="19534"/>
                </a:lnTo>
                <a:lnTo>
                  <a:pt x="131830" y="19330"/>
                </a:lnTo>
                <a:lnTo>
                  <a:pt x="132034" y="19841"/>
                </a:lnTo>
                <a:lnTo>
                  <a:pt x="132443" y="20045"/>
                </a:lnTo>
                <a:lnTo>
                  <a:pt x="132443" y="20659"/>
                </a:lnTo>
                <a:lnTo>
                  <a:pt x="133670" y="22295"/>
                </a:lnTo>
                <a:lnTo>
                  <a:pt x="133670" y="22500"/>
                </a:lnTo>
                <a:lnTo>
                  <a:pt x="133773" y="22705"/>
                </a:lnTo>
                <a:lnTo>
                  <a:pt x="133466" y="22705"/>
                </a:lnTo>
                <a:lnTo>
                  <a:pt x="133875" y="23523"/>
                </a:lnTo>
                <a:lnTo>
                  <a:pt x="135000" y="23318"/>
                </a:lnTo>
                <a:lnTo>
                  <a:pt x="135205" y="22909"/>
                </a:lnTo>
                <a:lnTo>
                  <a:pt x="136023" y="22807"/>
                </a:lnTo>
                <a:lnTo>
                  <a:pt x="136432" y="20557"/>
                </a:lnTo>
                <a:lnTo>
                  <a:pt x="136636" y="20557"/>
                </a:lnTo>
                <a:lnTo>
                  <a:pt x="136023" y="20455"/>
                </a:lnTo>
                <a:lnTo>
                  <a:pt x="137761" y="19739"/>
                </a:lnTo>
                <a:lnTo>
                  <a:pt x="137250" y="19739"/>
                </a:lnTo>
                <a:lnTo>
                  <a:pt x="137966" y="19227"/>
                </a:lnTo>
                <a:lnTo>
                  <a:pt x="136636" y="18307"/>
                </a:lnTo>
                <a:lnTo>
                  <a:pt x="136432" y="17489"/>
                </a:lnTo>
                <a:lnTo>
                  <a:pt x="136636" y="17591"/>
                </a:lnTo>
                <a:lnTo>
                  <a:pt x="136636" y="17080"/>
                </a:lnTo>
                <a:lnTo>
                  <a:pt x="136432" y="16773"/>
                </a:lnTo>
                <a:lnTo>
                  <a:pt x="136943" y="16670"/>
                </a:lnTo>
                <a:lnTo>
                  <a:pt x="136841" y="16670"/>
                </a:lnTo>
                <a:lnTo>
                  <a:pt x="136739" y="16466"/>
                </a:lnTo>
                <a:lnTo>
                  <a:pt x="137148" y="16364"/>
                </a:lnTo>
                <a:lnTo>
                  <a:pt x="137045" y="16364"/>
                </a:lnTo>
                <a:lnTo>
                  <a:pt x="137455" y="16159"/>
                </a:lnTo>
                <a:lnTo>
                  <a:pt x="137352" y="16057"/>
                </a:lnTo>
                <a:lnTo>
                  <a:pt x="137864" y="15955"/>
                </a:lnTo>
                <a:lnTo>
                  <a:pt x="137864" y="15852"/>
                </a:lnTo>
                <a:lnTo>
                  <a:pt x="139091" y="15034"/>
                </a:lnTo>
                <a:lnTo>
                  <a:pt x="138784" y="14625"/>
                </a:lnTo>
                <a:lnTo>
                  <a:pt x="138886" y="14216"/>
                </a:lnTo>
                <a:lnTo>
                  <a:pt x="138989" y="14216"/>
                </a:lnTo>
                <a:lnTo>
                  <a:pt x="139193" y="14011"/>
                </a:lnTo>
                <a:lnTo>
                  <a:pt x="139398" y="14011"/>
                </a:lnTo>
                <a:lnTo>
                  <a:pt x="139295" y="13909"/>
                </a:lnTo>
                <a:lnTo>
                  <a:pt x="141034" y="13705"/>
                </a:lnTo>
                <a:lnTo>
                  <a:pt x="141545" y="14011"/>
                </a:lnTo>
                <a:lnTo>
                  <a:pt x="141648" y="14625"/>
                </a:lnTo>
                <a:lnTo>
                  <a:pt x="139807" y="15852"/>
                </a:lnTo>
                <a:lnTo>
                  <a:pt x="139807" y="15955"/>
                </a:lnTo>
                <a:lnTo>
                  <a:pt x="139295" y="16159"/>
                </a:lnTo>
                <a:lnTo>
                  <a:pt x="139602" y="18511"/>
                </a:lnTo>
                <a:lnTo>
                  <a:pt x="140523" y="18716"/>
                </a:lnTo>
                <a:lnTo>
                  <a:pt x="140523" y="18920"/>
                </a:lnTo>
                <a:lnTo>
                  <a:pt x="140727" y="18920"/>
                </a:lnTo>
                <a:lnTo>
                  <a:pt x="140830" y="19330"/>
                </a:lnTo>
                <a:lnTo>
                  <a:pt x="142977" y="18818"/>
                </a:lnTo>
                <a:lnTo>
                  <a:pt x="142875" y="18716"/>
                </a:lnTo>
                <a:lnTo>
                  <a:pt x="143386" y="18511"/>
                </a:lnTo>
                <a:lnTo>
                  <a:pt x="143284" y="18716"/>
                </a:lnTo>
                <a:lnTo>
                  <a:pt x="144731" y="18619"/>
                </a:lnTo>
                <a:lnTo>
                  <a:pt x="144731" y="18619"/>
                </a:lnTo>
                <a:lnTo>
                  <a:pt x="146045" y="19125"/>
                </a:lnTo>
                <a:lnTo>
                  <a:pt x="144920" y="19227"/>
                </a:lnTo>
                <a:lnTo>
                  <a:pt x="144818" y="19432"/>
                </a:lnTo>
                <a:lnTo>
                  <a:pt x="144614" y="19330"/>
                </a:lnTo>
                <a:lnTo>
                  <a:pt x="144511" y="19636"/>
                </a:lnTo>
                <a:lnTo>
                  <a:pt x="141750" y="19739"/>
                </a:lnTo>
                <a:lnTo>
                  <a:pt x="141341" y="20045"/>
                </a:lnTo>
                <a:lnTo>
                  <a:pt x="142261" y="20864"/>
                </a:lnTo>
                <a:lnTo>
                  <a:pt x="142261" y="21784"/>
                </a:lnTo>
                <a:lnTo>
                  <a:pt x="140318" y="21375"/>
                </a:lnTo>
                <a:lnTo>
                  <a:pt x="139909" y="22398"/>
                </a:lnTo>
                <a:lnTo>
                  <a:pt x="140011" y="23318"/>
                </a:lnTo>
                <a:lnTo>
                  <a:pt x="140114" y="23932"/>
                </a:lnTo>
                <a:lnTo>
                  <a:pt x="139807" y="23932"/>
                </a:lnTo>
                <a:lnTo>
                  <a:pt x="140011" y="23318"/>
                </a:lnTo>
                <a:lnTo>
                  <a:pt x="138886" y="24545"/>
                </a:lnTo>
                <a:lnTo>
                  <a:pt x="138375" y="24239"/>
                </a:lnTo>
                <a:lnTo>
                  <a:pt x="134693" y="24750"/>
                </a:lnTo>
                <a:lnTo>
                  <a:pt x="135307" y="25261"/>
                </a:lnTo>
                <a:lnTo>
                  <a:pt x="134795" y="25057"/>
                </a:lnTo>
                <a:lnTo>
                  <a:pt x="134693" y="24750"/>
                </a:lnTo>
                <a:lnTo>
                  <a:pt x="133773" y="24443"/>
                </a:lnTo>
                <a:lnTo>
                  <a:pt x="132852" y="24955"/>
                </a:lnTo>
                <a:lnTo>
                  <a:pt x="131625" y="24443"/>
                </a:lnTo>
                <a:lnTo>
                  <a:pt x="131625" y="24136"/>
                </a:lnTo>
                <a:lnTo>
                  <a:pt x="131318" y="23830"/>
                </a:lnTo>
                <a:lnTo>
                  <a:pt x="131420" y="23420"/>
                </a:lnTo>
                <a:lnTo>
                  <a:pt x="131727" y="23216"/>
                </a:lnTo>
                <a:lnTo>
                  <a:pt x="131625" y="23114"/>
                </a:lnTo>
                <a:lnTo>
                  <a:pt x="132341" y="22500"/>
                </a:lnTo>
                <a:lnTo>
                  <a:pt x="131932" y="22398"/>
                </a:lnTo>
                <a:lnTo>
                  <a:pt x="132034" y="21273"/>
                </a:lnTo>
                <a:lnTo>
                  <a:pt x="132034" y="21273"/>
                </a:lnTo>
                <a:lnTo>
                  <a:pt x="130602" y="21886"/>
                </a:lnTo>
                <a:lnTo>
                  <a:pt x="130602" y="22193"/>
                </a:lnTo>
                <a:lnTo>
                  <a:pt x="131011" y="22295"/>
                </a:lnTo>
                <a:lnTo>
                  <a:pt x="130705" y="22398"/>
                </a:lnTo>
                <a:lnTo>
                  <a:pt x="130295" y="22398"/>
                </a:lnTo>
                <a:lnTo>
                  <a:pt x="130295" y="23318"/>
                </a:lnTo>
                <a:lnTo>
                  <a:pt x="130909" y="24341"/>
                </a:lnTo>
                <a:lnTo>
                  <a:pt x="130807" y="24545"/>
                </a:lnTo>
                <a:lnTo>
                  <a:pt x="131625" y="25261"/>
                </a:lnTo>
                <a:lnTo>
                  <a:pt x="131011" y="25057"/>
                </a:lnTo>
                <a:lnTo>
                  <a:pt x="130705" y="25466"/>
                </a:lnTo>
                <a:lnTo>
                  <a:pt x="128864" y="25466"/>
                </a:lnTo>
                <a:lnTo>
                  <a:pt x="127739" y="26080"/>
                </a:lnTo>
                <a:lnTo>
                  <a:pt x="127432" y="27205"/>
                </a:lnTo>
                <a:lnTo>
                  <a:pt x="127227" y="27205"/>
                </a:lnTo>
                <a:lnTo>
                  <a:pt x="127534" y="27409"/>
                </a:lnTo>
                <a:lnTo>
                  <a:pt x="127534" y="27409"/>
                </a:lnTo>
                <a:lnTo>
                  <a:pt x="126818" y="27307"/>
                </a:lnTo>
                <a:lnTo>
                  <a:pt x="126818" y="27307"/>
                </a:lnTo>
                <a:lnTo>
                  <a:pt x="127432" y="27409"/>
                </a:lnTo>
                <a:lnTo>
                  <a:pt x="125386" y="28023"/>
                </a:lnTo>
                <a:lnTo>
                  <a:pt x="124977" y="28841"/>
                </a:lnTo>
                <a:lnTo>
                  <a:pt x="124261" y="29148"/>
                </a:lnTo>
                <a:lnTo>
                  <a:pt x="124466" y="29352"/>
                </a:lnTo>
                <a:lnTo>
                  <a:pt x="123239" y="29455"/>
                </a:lnTo>
                <a:lnTo>
                  <a:pt x="123136" y="29148"/>
                </a:lnTo>
                <a:lnTo>
                  <a:pt x="122727" y="29352"/>
                </a:lnTo>
                <a:lnTo>
                  <a:pt x="123034" y="30170"/>
                </a:lnTo>
                <a:lnTo>
                  <a:pt x="120375" y="30375"/>
                </a:lnTo>
                <a:lnTo>
                  <a:pt x="120784" y="30477"/>
                </a:lnTo>
                <a:lnTo>
                  <a:pt x="120477" y="30580"/>
                </a:lnTo>
                <a:lnTo>
                  <a:pt x="120682" y="30682"/>
                </a:lnTo>
                <a:lnTo>
                  <a:pt x="120375" y="30784"/>
                </a:lnTo>
                <a:lnTo>
                  <a:pt x="122011" y="31193"/>
                </a:lnTo>
                <a:lnTo>
                  <a:pt x="121909" y="31295"/>
                </a:lnTo>
                <a:lnTo>
                  <a:pt x="122114" y="31295"/>
                </a:lnTo>
                <a:lnTo>
                  <a:pt x="122114" y="31398"/>
                </a:lnTo>
                <a:lnTo>
                  <a:pt x="122727" y="31602"/>
                </a:lnTo>
                <a:lnTo>
                  <a:pt x="122420" y="31705"/>
                </a:lnTo>
                <a:lnTo>
                  <a:pt x="122523" y="32114"/>
                </a:lnTo>
                <a:lnTo>
                  <a:pt x="123239" y="32523"/>
                </a:lnTo>
                <a:lnTo>
                  <a:pt x="123341" y="33136"/>
                </a:lnTo>
                <a:lnTo>
                  <a:pt x="123136" y="33034"/>
                </a:lnTo>
                <a:lnTo>
                  <a:pt x="123750" y="33852"/>
                </a:lnTo>
                <a:lnTo>
                  <a:pt x="123750" y="33852"/>
                </a:lnTo>
                <a:lnTo>
                  <a:pt x="123239" y="33341"/>
                </a:lnTo>
                <a:lnTo>
                  <a:pt x="123136" y="34261"/>
                </a:lnTo>
                <a:lnTo>
                  <a:pt x="123239" y="34159"/>
                </a:lnTo>
                <a:lnTo>
                  <a:pt x="123239" y="34261"/>
                </a:lnTo>
                <a:lnTo>
                  <a:pt x="122830" y="35386"/>
                </a:lnTo>
                <a:lnTo>
                  <a:pt x="117409" y="35284"/>
                </a:lnTo>
                <a:lnTo>
                  <a:pt x="117307" y="35489"/>
                </a:lnTo>
                <a:lnTo>
                  <a:pt x="116898" y="35591"/>
                </a:lnTo>
                <a:lnTo>
                  <a:pt x="116693" y="36307"/>
                </a:lnTo>
                <a:lnTo>
                  <a:pt x="116898" y="36307"/>
                </a:lnTo>
                <a:lnTo>
                  <a:pt x="116898" y="36614"/>
                </a:lnTo>
                <a:lnTo>
                  <a:pt x="117000" y="36614"/>
                </a:lnTo>
                <a:lnTo>
                  <a:pt x="116182" y="40091"/>
                </a:lnTo>
                <a:lnTo>
                  <a:pt x="116795" y="39784"/>
                </a:lnTo>
                <a:lnTo>
                  <a:pt x="116386" y="40295"/>
                </a:lnTo>
                <a:lnTo>
                  <a:pt x="116687" y="40446"/>
                </a:lnTo>
                <a:lnTo>
                  <a:pt x="116687" y="40446"/>
                </a:lnTo>
                <a:lnTo>
                  <a:pt x="116489" y="41932"/>
                </a:lnTo>
                <a:lnTo>
                  <a:pt x="118330" y="41625"/>
                </a:lnTo>
                <a:lnTo>
                  <a:pt x="118739" y="42136"/>
                </a:lnTo>
                <a:lnTo>
                  <a:pt x="118841" y="42034"/>
                </a:lnTo>
                <a:lnTo>
                  <a:pt x="119455" y="42955"/>
                </a:lnTo>
                <a:lnTo>
                  <a:pt x="122420" y="42034"/>
                </a:lnTo>
                <a:lnTo>
                  <a:pt x="122727" y="41625"/>
                </a:lnTo>
                <a:lnTo>
                  <a:pt x="123545" y="41318"/>
                </a:lnTo>
                <a:lnTo>
                  <a:pt x="123852" y="40500"/>
                </a:lnTo>
                <a:lnTo>
                  <a:pt x="124261" y="40193"/>
                </a:lnTo>
                <a:lnTo>
                  <a:pt x="123955" y="39784"/>
                </a:lnTo>
                <a:lnTo>
                  <a:pt x="124773" y="38045"/>
                </a:lnTo>
                <a:lnTo>
                  <a:pt x="126818" y="36920"/>
                </a:lnTo>
                <a:lnTo>
                  <a:pt x="126818" y="35693"/>
                </a:lnTo>
                <a:lnTo>
                  <a:pt x="129682" y="35591"/>
                </a:lnTo>
                <a:lnTo>
                  <a:pt x="131318" y="34466"/>
                </a:lnTo>
                <a:lnTo>
                  <a:pt x="136943" y="38864"/>
                </a:lnTo>
                <a:lnTo>
                  <a:pt x="137250" y="38864"/>
                </a:lnTo>
                <a:lnTo>
                  <a:pt x="137761" y="40091"/>
                </a:lnTo>
                <a:lnTo>
                  <a:pt x="137557" y="40193"/>
                </a:lnTo>
                <a:lnTo>
                  <a:pt x="137352" y="40807"/>
                </a:lnTo>
                <a:lnTo>
                  <a:pt x="137761" y="41011"/>
                </a:lnTo>
                <a:lnTo>
                  <a:pt x="138170" y="39989"/>
                </a:lnTo>
                <a:lnTo>
                  <a:pt x="138580" y="39886"/>
                </a:lnTo>
                <a:lnTo>
                  <a:pt x="138477" y="39375"/>
                </a:lnTo>
                <a:lnTo>
                  <a:pt x="138068" y="39170"/>
                </a:lnTo>
                <a:lnTo>
                  <a:pt x="138375" y="38455"/>
                </a:lnTo>
                <a:lnTo>
                  <a:pt x="139602" y="38966"/>
                </a:lnTo>
                <a:lnTo>
                  <a:pt x="137455" y="37432"/>
                </a:lnTo>
                <a:lnTo>
                  <a:pt x="137557" y="37023"/>
                </a:lnTo>
                <a:lnTo>
                  <a:pt x="136432" y="36818"/>
                </a:lnTo>
                <a:lnTo>
                  <a:pt x="134182" y="34057"/>
                </a:lnTo>
                <a:lnTo>
                  <a:pt x="134284" y="33341"/>
                </a:lnTo>
                <a:lnTo>
                  <a:pt x="135307" y="33239"/>
                </a:lnTo>
                <a:lnTo>
                  <a:pt x="135205" y="33750"/>
                </a:lnTo>
                <a:lnTo>
                  <a:pt x="135716" y="33750"/>
                </a:lnTo>
                <a:lnTo>
                  <a:pt x="135818" y="33545"/>
                </a:lnTo>
                <a:lnTo>
                  <a:pt x="136841" y="34670"/>
                </a:lnTo>
                <a:lnTo>
                  <a:pt x="136534" y="34670"/>
                </a:lnTo>
                <a:lnTo>
                  <a:pt x="138784" y="36102"/>
                </a:lnTo>
                <a:lnTo>
                  <a:pt x="138170" y="35898"/>
                </a:lnTo>
                <a:lnTo>
                  <a:pt x="140420" y="37330"/>
                </a:lnTo>
                <a:lnTo>
                  <a:pt x="140420" y="38557"/>
                </a:lnTo>
                <a:lnTo>
                  <a:pt x="140318" y="38557"/>
                </a:lnTo>
                <a:lnTo>
                  <a:pt x="141955" y="39989"/>
                </a:lnTo>
                <a:lnTo>
                  <a:pt x="141648" y="39989"/>
                </a:lnTo>
                <a:lnTo>
                  <a:pt x="141955" y="40398"/>
                </a:lnTo>
                <a:lnTo>
                  <a:pt x="143080" y="40500"/>
                </a:lnTo>
                <a:lnTo>
                  <a:pt x="143489" y="40807"/>
                </a:lnTo>
                <a:lnTo>
                  <a:pt x="143489" y="40909"/>
                </a:lnTo>
                <a:lnTo>
                  <a:pt x="142159" y="40909"/>
                </a:lnTo>
                <a:lnTo>
                  <a:pt x="142773" y="42239"/>
                </a:lnTo>
                <a:lnTo>
                  <a:pt x="143284" y="42545"/>
                </a:lnTo>
                <a:lnTo>
                  <a:pt x="143898" y="42545"/>
                </a:lnTo>
                <a:lnTo>
                  <a:pt x="143489" y="41318"/>
                </a:lnTo>
                <a:lnTo>
                  <a:pt x="144102" y="41523"/>
                </a:lnTo>
                <a:lnTo>
                  <a:pt x="144102" y="41523"/>
                </a:lnTo>
                <a:lnTo>
                  <a:pt x="143591" y="41011"/>
                </a:lnTo>
                <a:lnTo>
                  <a:pt x="144205" y="41011"/>
                </a:lnTo>
                <a:lnTo>
                  <a:pt x="144409" y="40807"/>
                </a:lnTo>
                <a:lnTo>
                  <a:pt x="143182" y="39989"/>
                </a:lnTo>
                <a:lnTo>
                  <a:pt x="143591" y="39784"/>
                </a:lnTo>
                <a:lnTo>
                  <a:pt x="143386" y="39682"/>
                </a:lnTo>
                <a:lnTo>
                  <a:pt x="143591" y="39580"/>
                </a:lnTo>
                <a:lnTo>
                  <a:pt x="143693" y="39784"/>
                </a:lnTo>
                <a:lnTo>
                  <a:pt x="143591" y="39477"/>
                </a:lnTo>
                <a:lnTo>
                  <a:pt x="143080" y="38761"/>
                </a:lnTo>
                <a:lnTo>
                  <a:pt x="143284" y="38352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4205" y="38864"/>
                </a:lnTo>
                <a:lnTo>
                  <a:pt x="144102" y="38557"/>
                </a:lnTo>
                <a:lnTo>
                  <a:pt x="144511" y="38761"/>
                </a:lnTo>
                <a:lnTo>
                  <a:pt x="144000" y="38250"/>
                </a:lnTo>
                <a:lnTo>
                  <a:pt x="145636" y="38045"/>
                </a:lnTo>
                <a:lnTo>
                  <a:pt x="145943" y="38250"/>
                </a:lnTo>
                <a:lnTo>
                  <a:pt x="146557" y="38250"/>
                </a:lnTo>
                <a:lnTo>
                  <a:pt x="146045" y="38864"/>
                </a:lnTo>
                <a:lnTo>
                  <a:pt x="146864" y="39989"/>
                </a:lnTo>
                <a:lnTo>
                  <a:pt x="146761" y="40295"/>
                </a:lnTo>
                <a:lnTo>
                  <a:pt x="147068" y="40398"/>
                </a:lnTo>
                <a:lnTo>
                  <a:pt x="146659" y="40602"/>
                </a:lnTo>
                <a:lnTo>
                  <a:pt x="146455" y="40295"/>
                </a:lnTo>
                <a:lnTo>
                  <a:pt x="146352" y="40705"/>
                </a:lnTo>
                <a:lnTo>
                  <a:pt x="146864" y="40807"/>
                </a:lnTo>
                <a:lnTo>
                  <a:pt x="147477" y="41727"/>
                </a:lnTo>
                <a:lnTo>
                  <a:pt x="147375" y="41830"/>
                </a:lnTo>
                <a:lnTo>
                  <a:pt x="147273" y="41932"/>
                </a:lnTo>
                <a:lnTo>
                  <a:pt x="148091" y="41932"/>
                </a:lnTo>
                <a:lnTo>
                  <a:pt x="147477" y="42239"/>
                </a:lnTo>
                <a:lnTo>
                  <a:pt x="147989" y="42239"/>
                </a:lnTo>
                <a:lnTo>
                  <a:pt x="147989" y="42341"/>
                </a:lnTo>
                <a:lnTo>
                  <a:pt x="148602" y="42239"/>
                </a:lnTo>
                <a:lnTo>
                  <a:pt x="149523" y="42852"/>
                </a:lnTo>
                <a:lnTo>
                  <a:pt x="150136" y="42648"/>
                </a:lnTo>
                <a:lnTo>
                  <a:pt x="150341" y="42136"/>
                </a:lnTo>
                <a:lnTo>
                  <a:pt x="152080" y="42955"/>
                </a:lnTo>
                <a:lnTo>
                  <a:pt x="152898" y="42852"/>
                </a:lnTo>
                <a:lnTo>
                  <a:pt x="153511" y="42239"/>
                </a:lnTo>
                <a:lnTo>
                  <a:pt x="154227" y="42443"/>
                </a:lnTo>
                <a:lnTo>
                  <a:pt x="154636" y="42136"/>
                </a:lnTo>
                <a:lnTo>
                  <a:pt x="154023" y="47659"/>
                </a:lnTo>
                <a:lnTo>
                  <a:pt x="152489" y="48068"/>
                </a:lnTo>
                <a:lnTo>
                  <a:pt x="152080" y="47864"/>
                </a:lnTo>
                <a:lnTo>
                  <a:pt x="151773" y="47864"/>
                </a:lnTo>
                <a:lnTo>
                  <a:pt x="151773" y="47761"/>
                </a:lnTo>
                <a:lnTo>
                  <a:pt x="151261" y="47557"/>
                </a:lnTo>
                <a:lnTo>
                  <a:pt x="150648" y="47761"/>
                </a:lnTo>
                <a:lnTo>
                  <a:pt x="150955" y="47557"/>
                </a:lnTo>
                <a:lnTo>
                  <a:pt x="150955" y="47557"/>
                </a:lnTo>
                <a:lnTo>
                  <a:pt x="149114" y="48170"/>
                </a:lnTo>
                <a:lnTo>
                  <a:pt x="146148" y="47659"/>
                </a:lnTo>
                <a:lnTo>
                  <a:pt x="145739" y="47148"/>
                </a:lnTo>
                <a:lnTo>
                  <a:pt x="144102" y="46739"/>
                </a:lnTo>
                <a:lnTo>
                  <a:pt x="144000" y="46432"/>
                </a:lnTo>
                <a:lnTo>
                  <a:pt x="143489" y="46227"/>
                </a:lnTo>
                <a:lnTo>
                  <a:pt x="141955" y="46534"/>
                </a:lnTo>
                <a:lnTo>
                  <a:pt x="141443" y="47250"/>
                </a:lnTo>
                <a:lnTo>
                  <a:pt x="141648" y="48170"/>
                </a:lnTo>
                <a:lnTo>
                  <a:pt x="140114" y="48580"/>
                </a:lnTo>
                <a:lnTo>
                  <a:pt x="133773" y="45818"/>
                </a:lnTo>
                <a:lnTo>
                  <a:pt x="133875" y="45818"/>
                </a:lnTo>
                <a:lnTo>
                  <a:pt x="132750" y="44898"/>
                </a:lnTo>
                <a:lnTo>
                  <a:pt x="133568" y="43670"/>
                </a:lnTo>
                <a:lnTo>
                  <a:pt x="133159" y="43057"/>
                </a:lnTo>
                <a:lnTo>
                  <a:pt x="133466" y="41932"/>
                </a:lnTo>
                <a:lnTo>
                  <a:pt x="132852" y="42136"/>
                </a:lnTo>
                <a:lnTo>
                  <a:pt x="132852" y="41830"/>
                </a:lnTo>
                <a:lnTo>
                  <a:pt x="132545" y="41727"/>
                </a:lnTo>
                <a:lnTo>
                  <a:pt x="132545" y="41625"/>
                </a:lnTo>
                <a:lnTo>
                  <a:pt x="130807" y="42136"/>
                </a:lnTo>
                <a:lnTo>
                  <a:pt x="130295" y="41830"/>
                </a:lnTo>
                <a:lnTo>
                  <a:pt x="122318" y="43977"/>
                </a:lnTo>
                <a:lnTo>
                  <a:pt x="121602" y="43670"/>
                </a:lnTo>
                <a:lnTo>
                  <a:pt x="120477" y="43875"/>
                </a:lnTo>
                <a:lnTo>
                  <a:pt x="119659" y="43057"/>
                </a:lnTo>
                <a:lnTo>
                  <a:pt x="115568" y="48477"/>
                </a:lnTo>
                <a:lnTo>
                  <a:pt x="115773" y="48784"/>
                </a:lnTo>
                <a:lnTo>
                  <a:pt x="114034" y="50932"/>
                </a:lnTo>
                <a:lnTo>
                  <a:pt x="112909" y="51239"/>
                </a:lnTo>
                <a:lnTo>
                  <a:pt x="109943" y="55739"/>
                </a:lnTo>
                <a:lnTo>
                  <a:pt x="109943" y="55739"/>
                </a:lnTo>
                <a:lnTo>
                  <a:pt x="110148" y="55534"/>
                </a:lnTo>
                <a:lnTo>
                  <a:pt x="110148" y="55534"/>
                </a:lnTo>
                <a:lnTo>
                  <a:pt x="108920" y="58602"/>
                </a:lnTo>
                <a:lnTo>
                  <a:pt x="109432" y="58807"/>
                </a:lnTo>
                <a:lnTo>
                  <a:pt x="109432" y="60034"/>
                </a:lnTo>
                <a:lnTo>
                  <a:pt x="109636" y="59932"/>
                </a:lnTo>
                <a:lnTo>
                  <a:pt x="109330" y="63716"/>
                </a:lnTo>
                <a:lnTo>
                  <a:pt x="108409" y="64841"/>
                </a:lnTo>
                <a:lnTo>
                  <a:pt x="109023" y="65659"/>
                </a:lnTo>
                <a:lnTo>
                  <a:pt x="109227" y="65557"/>
                </a:lnTo>
                <a:lnTo>
                  <a:pt x="109227" y="66170"/>
                </a:lnTo>
                <a:lnTo>
                  <a:pt x="110250" y="66170"/>
                </a:lnTo>
                <a:lnTo>
                  <a:pt x="109330" y="66375"/>
                </a:lnTo>
                <a:lnTo>
                  <a:pt x="109227" y="66273"/>
                </a:lnTo>
                <a:lnTo>
                  <a:pt x="109023" y="67091"/>
                </a:lnTo>
                <a:lnTo>
                  <a:pt x="109023" y="67091"/>
                </a:lnTo>
                <a:lnTo>
                  <a:pt x="109227" y="66989"/>
                </a:lnTo>
                <a:lnTo>
                  <a:pt x="109739" y="67909"/>
                </a:lnTo>
                <a:lnTo>
                  <a:pt x="110557" y="67705"/>
                </a:lnTo>
                <a:lnTo>
                  <a:pt x="110557" y="67705"/>
                </a:lnTo>
                <a:lnTo>
                  <a:pt x="110148" y="67909"/>
                </a:lnTo>
                <a:lnTo>
                  <a:pt x="110557" y="68114"/>
                </a:lnTo>
                <a:lnTo>
                  <a:pt x="110148" y="68318"/>
                </a:lnTo>
                <a:lnTo>
                  <a:pt x="110250" y="68318"/>
                </a:lnTo>
                <a:lnTo>
                  <a:pt x="110455" y="68523"/>
                </a:lnTo>
                <a:lnTo>
                  <a:pt x="110352" y="68727"/>
                </a:lnTo>
                <a:lnTo>
                  <a:pt x="110557" y="68625"/>
                </a:lnTo>
                <a:lnTo>
                  <a:pt x="110659" y="68932"/>
                </a:lnTo>
                <a:lnTo>
                  <a:pt x="110864" y="69034"/>
                </a:lnTo>
                <a:lnTo>
                  <a:pt x="110966" y="68932"/>
                </a:lnTo>
                <a:lnTo>
                  <a:pt x="111375" y="69648"/>
                </a:lnTo>
                <a:lnTo>
                  <a:pt x="111784" y="69852"/>
                </a:lnTo>
                <a:lnTo>
                  <a:pt x="111784" y="70261"/>
                </a:lnTo>
                <a:lnTo>
                  <a:pt x="112295" y="70875"/>
                </a:lnTo>
                <a:lnTo>
                  <a:pt x="112193" y="71182"/>
                </a:lnTo>
                <a:lnTo>
                  <a:pt x="112500" y="71182"/>
                </a:lnTo>
                <a:lnTo>
                  <a:pt x="112193" y="71284"/>
                </a:lnTo>
                <a:lnTo>
                  <a:pt x="117511" y="75477"/>
                </a:lnTo>
                <a:lnTo>
                  <a:pt x="119557" y="74761"/>
                </a:lnTo>
                <a:lnTo>
                  <a:pt x="119250" y="74761"/>
                </a:lnTo>
                <a:lnTo>
                  <a:pt x="120477" y="74659"/>
                </a:lnTo>
                <a:lnTo>
                  <a:pt x="119966" y="74659"/>
                </a:lnTo>
                <a:lnTo>
                  <a:pt x="121295" y="74557"/>
                </a:lnTo>
                <a:lnTo>
                  <a:pt x="121398" y="74761"/>
                </a:lnTo>
                <a:lnTo>
                  <a:pt x="127534" y="73227"/>
                </a:lnTo>
                <a:lnTo>
                  <a:pt x="127330" y="73432"/>
                </a:lnTo>
                <a:lnTo>
                  <a:pt x="129170" y="74455"/>
                </a:lnTo>
                <a:lnTo>
                  <a:pt x="129170" y="74761"/>
                </a:lnTo>
                <a:lnTo>
                  <a:pt x="129068" y="74761"/>
                </a:lnTo>
                <a:lnTo>
                  <a:pt x="129886" y="75477"/>
                </a:lnTo>
                <a:lnTo>
                  <a:pt x="130091" y="75477"/>
                </a:lnTo>
                <a:lnTo>
                  <a:pt x="130398" y="75580"/>
                </a:lnTo>
                <a:lnTo>
                  <a:pt x="130295" y="75170"/>
                </a:lnTo>
                <a:lnTo>
                  <a:pt x="130398" y="75477"/>
                </a:lnTo>
                <a:lnTo>
                  <a:pt x="130602" y="75170"/>
                </a:lnTo>
                <a:lnTo>
                  <a:pt x="131420" y="75375"/>
                </a:lnTo>
                <a:lnTo>
                  <a:pt x="131625" y="74966"/>
                </a:lnTo>
                <a:lnTo>
                  <a:pt x="132341" y="75784"/>
                </a:lnTo>
                <a:lnTo>
                  <a:pt x="132955" y="75886"/>
                </a:lnTo>
                <a:lnTo>
                  <a:pt x="132852" y="79466"/>
                </a:lnTo>
                <a:lnTo>
                  <a:pt x="132648" y="79568"/>
                </a:lnTo>
                <a:lnTo>
                  <a:pt x="133261" y="79875"/>
                </a:lnTo>
                <a:lnTo>
                  <a:pt x="133057" y="79977"/>
                </a:lnTo>
                <a:lnTo>
                  <a:pt x="132648" y="79670"/>
                </a:lnTo>
                <a:lnTo>
                  <a:pt x="132443" y="80591"/>
                </a:lnTo>
                <a:lnTo>
                  <a:pt x="132034" y="80693"/>
                </a:lnTo>
                <a:lnTo>
                  <a:pt x="132852" y="81716"/>
                </a:lnTo>
                <a:lnTo>
                  <a:pt x="132852" y="81716"/>
                </a:lnTo>
                <a:lnTo>
                  <a:pt x="132341" y="81409"/>
                </a:lnTo>
                <a:lnTo>
                  <a:pt x="132750" y="82023"/>
                </a:lnTo>
                <a:lnTo>
                  <a:pt x="132648" y="82023"/>
                </a:lnTo>
                <a:lnTo>
                  <a:pt x="133261" y="82636"/>
                </a:lnTo>
                <a:lnTo>
                  <a:pt x="132955" y="82534"/>
                </a:lnTo>
                <a:lnTo>
                  <a:pt x="135205" y="85909"/>
                </a:lnTo>
                <a:lnTo>
                  <a:pt x="136023" y="86114"/>
                </a:lnTo>
                <a:lnTo>
                  <a:pt x="135307" y="86318"/>
                </a:lnTo>
                <a:lnTo>
                  <a:pt x="135920" y="89284"/>
                </a:lnTo>
                <a:lnTo>
                  <a:pt x="136023" y="89182"/>
                </a:lnTo>
                <a:lnTo>
                  <a:pt x="136432" y="92557"/>
                </a:lnTo>
                <a:lnTo>
                  <a:pt x="134795" y="96648"/>
                </a:lnTo>
                <a:lnTo>
                  <a:pt x="137045" y="103602"/>
                </a:lnTo>
                <a:lnTo>
                  <a:pt x="136943" y="103602"/>
                </a:lnTo>
                <a:lnTo>
                  <a:pt x="140011" y="115364"/>
                </a:lnTo>
                <a:lnTo>
                  <a:pt x="146148" y="114955"/>
                </a:lnTo>
                <a:lnTo>
                  <a:pt x="146557" y="114648"/>
                </a:lnTo>
                <a:lnTo>
                  <a:pt x="147068" y="114648"/>
                </a:lnTo>
                <a:lnTo>
                  <a:pt x="152693" y="109125"/>
                </a:lnTo>
                <a:lnTo>
                  <a:pt x="153205" y="106977"/>
                </a:lnTo>
                <a:lnTo>
                  <a:pt x="153102" y="107080"/>
                </a:lnTo>
                <a:lnTo>
                  <a:pt x="153205" y="106875"/>
                </a:lnTo>
                <a:lnTo>
                  <a:pt x="153205" y="106977"/>
                </a:lnTo>
                <a:lnTo>
                  <a:pt x="155659" y="104523"/>
                </a:lnTo>
                <a:lnTo>
                  <a:pt x="155659" y="102784"/>
                </a:lnTo>
                <a:lnTo>
                  <a:pt x="155557" y="103091"/>
                </a:lnTo>
                <a:lnTo>
                  <a:pt x="155045" y="100330"/>
                </a:lnTo>
                <a:lnTo>
                  <a:pt x="160670" y="95932"/>
                </a:lnTo>
                <a:lnTo>
                  <a:pt x="160875" y="91125"/>
                </a:lnTo>
                <a:lnTo>
                  <a:pt x="160057" y="90307"/>
                </a:lnTo>
                <a:lnTo>
                  <a:pt x="159955" y="87136"/>
                </a:lnTo>
                <a:lnTo>
                  <a:pt x="159341" y="86523"/>
                </a:lnTo>
                <a:lnTo>
                  <a:pt x="161284" y="82125"/>
                </a:lnTo>
                <a:lnTo>
                  <a:pt x="161693" y="82023"/>
                </a:lnTo>
                <a:lnTo>
                  <a:pt x="170591" y="69341"/>
                </a:lnTo>
                <a:lnTo>
                  <a:pt x="170386" y="69136"/>
                </a:lnTo>
                <a:lnTo>
                  <a:pt x="170284" y="69341"/>
                </a:lnTo>
                <a:lnTo>
                  <a:pt x="170182" y="67807"/>
                </a:lnTo>
                <a:lnTo>
                  <a:pt x="164557" y="69341"/>
                </a:lnTo>
                <a:lnTo>
                  <a:pt x="162511" y="68114"/>
                </a:lnTo>
                <a:lnTo>
                  <a:pt x="163330" y="67602"/>
                </a:lnTo>
                <a:lnTo>
                  <a:pt x="162920" y="66784"/>
                </a:lnTo>
                <a:lnTo>
                  <a:pt x="162920" y="66886"/>
                </a:lnTo>
                <a:lnTo>
                  <a:pt x="159955" y="64125"/>
                </a:lnTo>
                <a:lnTo>
                  <a:pt x="159955" y="64534"/>
                </a:lnTo>
                <a:lnTo>
                  <a:pt x="157193" y="58295"/>
                </a:lnTo>
                <a:lnTo>
                  <a:pt x="157193" y="58295"/>
                </a:lnTo>
                <a:lnTo>
                  <a:pt x="157295" y="58398"/>
                </a:lnTo>
                <a:lnTo>
                  <a:pt x="156375" y="56761"/>
                </a:lnTo>
                <a:lnTo>
                  <a:pt x="155966" y="56557"/>
                </a:lnTo>
                <a:lnTo>
                  <a:pt x="155659" y="56148"/>
                </a:lnTo>
                <a:lnTo>
                  <a:pt x="155864" y="55432"/>
                </a:lnTo>
                <a:lnTo>
                  <a:pt x="152591" y="49193"/>
                </a:lnTo>
                <a:lnTo>
                  <a:pt x="152591" y="49193"/>
                </a:lnTo>
                <a:lnTo>
                  <a:pt x="153716" y="51136"/>
                </a:lnTo>
                <a:lnTo>
                  <a:pt x="154330" y="50830"/>
                </a:lnTo>
                <a:lnTo>
                  <a:pt x="154739" y="49602"/>
                </a:lnTo>
                <a:lnTo>
                  <a:pt x="154534" y="51136"/>
                </a:lnTo>
                <a:lnTo>
                  <a:pt x="158727" y="56557"/>
                </a:lnTo>
                <a:lnTo>
                  <a:pt x="158625" y="56557"/>
                </a:lnTo>
                <a:lnTo>
                  <a:pt x="162614" y="64330"/>
                </a:lnTo>
                <a:lnTo>
                  <a:pt x="162511" y="64227"/>
                </a:lnTo>
                <a:lnTo>
                  <a:pt x="162511" y="64227"/>
                </a:lnTo>
                <a:lnTo>
                  <a:pt x="163330" y="66989"/>
                </a:lnTo>
                <a:lnTo>
                  <a:pt x="171102" y="63818"/>
                </a:lnTo>
                <a:lnTo>
                  <a:pt x="171102" y="63409"/>
                </a:lnTo>
                <a:lnTo>
                  <a:pt x="173557" y="62489"/>
                </a:lnTo>
                <a:lnTo>
                  <a:pt x="173659" y="61977"/>
                </a:lnTo>
                <a:lnTo>
                  <a:pt x="174580" y="61568"/>
                </a:lnTo>
                <a:lnTo>
                  <a:pt x="174989" y="60750"/>
                </a:lnTo>
                <a:lnTo>
                  <a:pt x="175807" y="60443"/>
                </a:lnTo>
                <a:lnTo>
                  <a:pt x="175705" y="59625"/>
                </a:lnTo>
                <a:lnTo>
                  <a:pt x="176114" y="58807"/>
                </a:lnTo>
                <a:lnTo>
                  <a:pt x="176216" y="59114"/>
                </a:lnTo>
                <a:lnTo>
                  <a:pt x="177341" y="57170"/>
                </a:lnTo>
                <a:lnTo>
                  <a:pt x="174273" y="54920"/>
                </a:lnTo>
                <a:lnTo>
                  <a:pt x="173864" y="52977"/>
                </a:lnTo>
                <a:lnTo>
                  <a:pt x="172330" y="55023"/>
                </a:lnTo>
                <a:lnTo>
                  <a:pt x="170080" y="55330"/>
                </a:lnTo>
                <a:lnTo>
                  <a:pt x="169875" y="55023"/>
                </a:lnTo>
                <a:lnTo>
                  <a:pt x="169568" y="55023"/>
                </a:lnTo>
                <a:lnTo>
                  <a:pt x="169670" y="54818"/>
                </a:lnTo>
                <a:lnTo>
                  <a:pt x="169466" y="54716"/>
                </a:lnTo>
                <a:lnTo>
                  <a:pt x="169670" y="54000"/>
                </a:lnTo>
                <a:lnTo>
                  <a:pt x="169466" y="53284"/>
                </a:lnTo>
                <a:lnTo>
                  <a:pt x="169057" y="53795"/>
                </a:lnTo>
                <a:lnTo>
                  <a:pt x="169057" y="54511"/>
                </a:lnTo>
                <a:lnTo>
                  <a:pt x="168239" y="53182"/>
                </a:lnTo>
                <a:lnTo>
                  <a:pt x="168341" y="53182"/>
                </a:lnTo>
                <a:lnTo>
                  <a:pt x="168239" y="52568"/>
                </a:lnTo>
                <a:lnTo>
                  <a:pt x="168341" y="52568"/>
                </a:lnTo>
                <a:lnTo>
                  <a:pt x="165886" y="49807"/>
                </a:lnTo>
                <a:lnTo>
                  <a:pt x="166193" y="49602"/>
                </a:lnTo>
                <a:lnTo>
                  <a:pt x="165989" y="49193"/>
                </a:lnTo>
                <a:lnTo>
                  <a:pt x="166398" y="49295"/>
                </a:lnTo>
                <a:lnTo>
                  <a:pt x="166807" y="48682"/>
                </a:lnTo>
                <a:lnTo>
                  <a:pt x="166807" y="48784"/>
                </a:lnTo>
                <a:lnTo>
                  <a:pt x="171409" y="52568"/>
                </a:lnTo>
                <a:lnTo>
                  <a:pt x="172943" y="52466"/>
                </a:lnTo>
                <a:lnTo>
                  <a:pt x="173557" y="52057"/>
                </a:lnTo>
                <a:lnTo>
                  <a:pt x="174273" y="52364"/>
                </a:lnTo>
                <a:lnTo>
                  <a:pt x="174580" y="53182"/>
                </a:lnTo>
                <a:lnTo>
                  <a:pt x="177545" y="54000"/>
                </a:lnTo>
                <a:lnTo>
                  <a:pt x="177648" y="53898"/>
                </a:lnTo>
                <a:lnTo>
                  <a:pt x="177750" y="54000"/>
                </a:lnTo>
                <a:lnTo>
                  <a:pt x="182761" y="53898"/>
                </a:lnTo>
                <a:lnTo>
                  <a:pt x="182557" y="53795"/>
                </a:lnTo>
                <a:lnTo>
                  <a:pt x="182557" y="53795"/>
                </a:lnTo>
                <a:lnTo>
                  <a:pt x="182864" y="53898"/>
                </a:lnTo>
                <a:lnTo>
                  <a:pt x="182966" y="53898"/>
                </a:lnTo>
                <a:lnTo>
                  <a:pt x="184091" y="55432"/>
                </a:lnTo>
                <a:lnTo>
                  <a:pt x="184500" y="55636"/>
                </a:lnTo>
                <a:lnTo>
                  <a:pt x="184500" y="55534"/>
                </a:lnTo>
                <a:lnTo>
                  <a:pt x="185114" y="55534"/>
                </a:lnTo>
                <a:lnTo>
                  <a:pt x="184909" y="56045"/>
                </a:lnTo>
                <a:lnTo>
                  <a:pt x="185727" y="56557"/>
                </a:lnTo>
                <a:lnTo>
                  <a:pt x="186750" y="56250"/>
                </a:lnTo>
                <a:lnTo>
                  <a:pt x="185727" y="57068"/>
                </a:lnTo>
                <a:lnTo>
                  <a:pt x="185420" y="57068"/>
                </a:lnTo>
                <a:lnTo>
                  <a:pt x="187568" y="58602"/>
                </a:lnTo>
                <a:lnTo>
                  <a:pt x="188386" y="58193"/>
                </a:lnTo>
                <a:lnTo>
                  <a:pt x="188284" y="57170"/>
                </a:lnTo>
                <a:lnTo>
                  <a:pt x="188898" y="57170"/>
                </a:lnTo>
                <a:lnTo>
                  <a:pt x="188693" y="57682"/>
                </a:lnTo>
                <a:lnTo>
                  <a:pt x="189205" y="57682"/>
                </a:lnTo>
                <a:lnTo>
                  <a:pt x="188795" y="57989"/>
                </a:lnTo>
                <a:lnTo>
                  <a:pt x="188898" y="57989"/>
                </a:lnTo>
                <a:lnTo>
                  <a:pt x="189307" y="60239"/>
                </a:lnTo>
                <a:lnTo>
                  <a:pt x="189205" y="60239"/>
                </a:lnTo>
                <a:lnTo>
                  <a:pt x="189205" y="60545"/>
                </a:lnTo>
                <a:lnTo>
                  <a:pt x="189307" y="60341"/>
                </a:lnTo>
                <a:lnTo>
                  <a:pt x="190636" y="64227"/>
                </a:lnTo>
                <a:lnTo>
                  <a:pt x="190534" y="64227"/>
                </a:lnTo>
                <a:lnTo>
                  <a:pt x="193160" y="69965"/>
                </a:lnTo>
                <a:lnTo>
                  <a:pt x="194216" y="71693"/>
                </a:lnTo>
                <a:lnTo>
                  <a:pt x="195955" y="70568"/>
                </a:lnTo>
                <a:lnTo>
                  <a:pt x="195545" y="70261"/>
                </a:lnTo>
                <a:lnTo>
                  <a:pt x="195852" y="69443"/>
                </a:lnTo>
                <a:lnTo>
                  <a:pt x="196364" y="69239"/>
                </a:lnTo>
                <a:lnTo>
                  <a:pt x="196568" y="66375"/>
                </a:lnTo>
                <a:lnTo>
                  <a:pt x="196466" y="66170"/>
                </a:lnTo>
                <a:lnTo>
                  <a:pt x="196261" y="63920"/>
                </a:lnTo>
                <a:lnTo>
                  <a:pt x="196875" y="63818"/>
                </a:lnTo>
                <a:lnTo>
                  <a:pt x="200455" y="59830"/>
                </a:lnTo>
                <a:lnTo>
                  <a:pt x="200250" y="59932"/>
                </a:lnTo>
                <a:lnTo>
                  <a:pt x="200250" y="59932"/>
                </a:lnTo>
                <a:lnTo>
                  <a:pt x="201580" y="58705"/>
                </a:lnTo>
                <a:lnTo>
                  <a:pt x="201477" y="58091"/>
                </a:lnTo>
                <a:lnTo>
                  <a:pt x="202398" y="57580"/>
                </a:lnTo>
                <a:lnTo>
                  <a:pt x="202295" y="57068"/>
                </a:lnTo>
                <a:lnTo>
                  <a:pt x="202500" y="57580"/>
                </a:lnTo>
                <a:lnTo>
                  <a:pt x="202705" y="57682"/>
                </a:lnTo>
                <a:lnTo>
                  <a:pt x="202909" y="57273"/>
                </a:lnTo>
                <a:lnTo>
                  <a:pt x="203114" y="57886"/>
                </a:lnTo>
                <a:lnTo>
                  <a:pt x="203216" y="57682"/>
                </a:lnTo>
                <a:lnTo>
                  <a:pt x="203420" y="57784"/>
                </a:lnTo>
                <a:lnTo>
                  <a:pt x="203420" y="57784"/>
                </a:lnTo>
                <a:lnTo>
                  <a:pt x="203216" y="57477"/>
                </a:lnTo>
                <a:lnTo>
                  <a:pt x="203318" y="57273"/>
                </a:lnTo>
                <a:lnTo>
                  <a:pt x="203625" y="57682"/>
                </a:lnTo>
                <a:lnTo>
                  <a:pt x="203625" y="57170"/>
                </a:lnTo>
                <a:lnTo>
                  <a:pt x="203830" y="57682"/>
                </a:lnTo>
                <a:lnTo>
                  <a:pt x="204136" y="56966"/>
                </a:lnTo>
                <a:lnTo>
                  <a:pt x="204136" y="57375"/>
                </a:lnTo>
                <a:lnTo>
                  <a:pt x="204341" y="57273"/>
                </a:lnTo>
                <a:lnTo>
                  <a:pt x="204341" y="57580"/>
                </a:lnTo>
                <a:lnTo>
                  <a:pt x="204648" y="57170"/>
                </a:lnTo>
                <a:lnTo>
                  <a:pt x="204545" y="56250"/>
                </a:lnTo>
                <a:lnTo>
                  <a:pt x="204239" y="55943"/>
                </a:lnTo>
                <a:lnTo>
                  <a:pt x="204443" y="55943"/>
                </a:lnTo>
                <a:lnTo>
                  <a:pt x="204443" y="55739"/>
                </a:lnTo>
                <a:lnTo>
                  <a:pt x="205773" y="57068"/>
                </a:lnTo>
                <a:lnTo>
                  <a:pt x="206795" y="59216"/>
                </a:lnTo>
                <a:lnTo>
                  <a:pt x="206795" y="58909"/>
                </a:lnTo>
                <a:lnTo>
                  <a:pt x="207102" y="59011"/>
                </a:lnTo>
                <a:lnTo>
                  <a:pt x="207307" y="59625"/>
                </a:lnTo>
                <a:lnTo>
                  <a:pt x="207307" y="59420"/>
                </a:lnTo>
                <a:lnTo>
                  <a:pt x="207818" y="59523"/>
                </a:lnTo>
                <a:lnTo>
                  <a:pt x="208125" y="60136"/>
                </a:lnTo>
                <a:lnTo>
                  <a:pt x="207716" y="60136"/>
                </a:lnTo>
                <a:lnTo>
                  <a:pt x="208125" y="60648"/>
                </a:lnTo>
                <a:lnTo>
                  <a:pt x="208125" y="60239"/>
                </a:lnTo>
                <a:lnTo>
                  <a:pt x="208432" y="60750"/>
                </a:lnTo>
                <a:lnTo>
                  <a:pt x="208330" y="60750"/>
                </a:lnTo>
                <a:lnTo>
                  <a:pt x="208739" y="63614"/>
                </a:lnTo>
                <a:lnTo>
                  <a:pt x="209148" y="63102"/>
                </a:lnTo>
                <a:lnTo>
                  <a:pt x="209148" y="63716"/>
                </a:lnTo>
                <a:lnTo>
                  <a:pt x="209352" y="63409"/>
                </a:lnTo>
                <a:lnTo>
                  <a:pt x="210170" y="63409"/>
                </a:lnTo>
                <a:lnTo>
                  <a:pt x="210477" y="63205"/>
                </a:lnTo>
                <a:lnTo>
                  <a:pt x="210477" y="62795"/>
                </a:lnTo>
                <a:lnTo>
                  <a:pt x="210886" y="62898"/>
                </a:lnTo>
                <a:lnTo>
                  <a:pt x="210989" y="62182"/>
                </a:lnTo>
                <a:lnTo>
                  <a:pt x="211807" y="63000"/>
                </a:lnTo>
                <a:lnTo>
                  <a:pt x="212318" y="64943"/>
                </a:lnTo>
                <a:lnTo>
                  <a:pt x="212216" y="64943"/>
                </a:lnTo>
                <a:lnTo>
                  <a:pt x="212523" y="65966"/>
                </a:lnTo>
                <a:lnTo>
                  <a:pt x="212625" y="65659"/>
                </a:lnTo>
                <a:lnTo>
                  <a:pt x="213239" y="69750"/>
                </a:lnTo>
                <a:lnTo>
                  <a:pt x="213341" y="69545"/>
                </a:lnTo>
                <a:lnTo>
                  <a:pt x="213136" y="71386"/>
                </a:lnTo>
                <a:lnTo>
                  <a:pt x="218045" y="78545"/>
                </a:lnTo>
                <a:lnTo>
                  <a:pt x="218455" y="78545"/>
                </a:lnTo>
                <a:lnTo>
                  <a:pt x="218557" y="78341"/>
                </a:lnTo>
                <a:lnTo>
                  <a:pt x="218864" y="78341"/>
                </a:lnTo>
                <a:lnTo>
                  <a:pt x="217739" y="74659"/>
                </a:lnTo>
                <a:lnTo>
                  <a:pt x="215182" y="72307"/>
                </a:lnTo>
                <a:lnTo>
                  <a:pt x="215284" y="72614"/>
                </a:lnTo>
                <a:lnTo>
                  <a:pt x="214875" y="72102"/>
                </a:lnTo>
                <a:lnTo>
                  <a:pt x="215182" y="72307"/>
                </a:lnTo>
                <a:lnTo>
                  <a:pt x="214875" y="71284"/>
                </a:lnTo>
                <a:lnTo>
                  <a:pt x="214773" y="71386"/>
                </a:lnTo>
                <a:lnTo>
                  <a:pt x="213852" y="69852"/>
                </a:lnTo>
                <a:lnTo>
                  <a:pt x="214364" y="66580"/>
                </a:lnTo>
                <a:lnTo>
                  <a:pt x="214261" y="66375"/>
                </a:lnTo>
                <a:lnTo>
                  <a:pt x="215080" y="66273"/>
                </a:lnTo>
                <a:lnTo>
                  <a:pt x="215080" y="66784"/>
                </a:lnTo>
                <a:lnTo>
                  <a:pt x="216409" y="67398"/>
                </a:lnTo>
                <a:lnTo>
                  <a:pt x="216409" y="67295"/>
                </a:lnTo>
                <a:lnTo>
                  <a:pt x="216716" y="67602"/>
                </a:lnTo>
                <a:lnTo>
                  <a:pt x="216716" y="67500"/>
                </a:lnTo>
                <a:lnTo>
                  <a:pt x="217023" y="68011"/>
                </a:lnTo>
                <a:lnTo>
                  <a:pt x="217125" y="67909"/>
                </a:lnTo>
                <a:lnTo>
                  <a:pt x="217330" y="68625"/>
                </a:lnTo>
                <a:lnTo>
                  <a:pt x="217636" y="68625"/>
                </a:lnTo>
                <a:lnTo>
                  <a:pt x="217739" y="69034"/>
                </a:lnTo>
                <a:lnTo>
                  <a:pt x="219068" y="69648"/>
                </a:lnTo>
                <a:lnTo>
                  <a:pt x="218966" y="71182"/>
                </a:lnTo>
                <a:lnTo>
                  <a:pt x="218966" y="71182"/>
                </a:lnTo>
                <a:lnTo>
                  <a:pt x="219886" y="70568"/>
                </a:lnTo>
                <a:lnTo>
                  <a:pt x="219886" y="69750"/>
                </a:lnTo>
                <a:lnTo>
                  <a:pt x="220500" y="70159"/>
                </a:lnTo>
                <a:lnTo>
                  <a:pt x="220091" y="69545"/>
                </a:lnTo>
                <a:lnTo>
                  <a:pt x="220602" y="69852"/>
                </a:lnTo>
                <a:lnTo>
                  <a:pt x="220398" y="69443"/>
                </a:lnTo>
                <a:lnTo>
                  <a:pt x="222545" y="68318"/>
                </a:lnTo>
                <a:lnTo>
                  <a:pt x="222737" y="67743"/>
                </a:lnTo>
                <a:lnTo>
                  <a:pt x="222648" y="67295"/>
                </a:lnTo>
                <a:lnTo>
                  <a:pt x="222750" y="67295"/>
                </a:lnTo>
                <a:lnTo>
                  <a:pt x="222750" y="66886"/>
                </a:lnTo>
                <a:lnTo>
                  <a:pt x="222852" y="67091"/>
                </a:lnTo>
                <a:lnTo>
                  <a:pt x="222545" y="65864"/>
                </a:lnTo>
                <a:lnTo>
                  <a:pt x="219375" y="61773"/>
                </a:lnTo>
                <a:lnTo>
                  <a:pt x="219477" y="61773"/>
                </a:lnTo>
                <a:lnTo>
                  <a:pt x="218659" y="60239"/>
                </a:lnTo>
                <a:lnTo>
                  <a:pt x="219170" y="58398"/>
                </a:lnTo>
                <a:lnTo>
                  <a:pt x="219682" y="58500"/>
                </a:lnTo>
                <a:lnTo>
                  <a:pt x="220602" y="57477"/>
                </a:lnTo>
                <a:lnTo>
                  <a:pt x="221216" y="57989"/>
                </a:lnTo>
                <a:lnTo>
                  <a:pt x="221625" y="57682"/>
                </a:lnTo>
                <a:lnTo>
                  <a:pt x="221830" y="57886"/>
                </a:lnTo>
                <a:lnTo>
                  <a:pt x="221830" y="58500"/>
                </a:lnTo>
                <a:lnTo>
                  <a:pt x="222239" y="59011"/>
                </a:lnTo>
                <a:lnTo>
                  <a:pt x="222136" y="59011"/>
                </a:lnTo>
                <a:lnTo>
                  <a:pt x="222545" y="59114"/>
                </a:lnTo>
                <a:lnTo>
                  <a:pt x="222239" y="58500"/>
                </a:lnTo>
                <a:lnTo>
                  <a:pt x="222443" y="58091"/>
                </a:lnTo>
                <a:lnTo>
                  <a:pt x="224080" y="57477"/>
                </a:lnTo>
                <a:lnTo>
                  <a:pt x="224591" y="57477"/>
                </a:lnTo>
                <a:lnTo>
                  <a:pt x="224693" y="57170"/>
                </a:lnTo>
                <a:lnTo>
                  <a:pt x="225102" y="57068"/>
                </a:lnTo>
                <a:lnTo>
                  <a:pt x="224795" y="56455"/>
                </a:lnTo>
                <a:lnTo>
                  <a:pt x="225000" y="56250"/>
                </a:lnTo>
                <a:lnTo>
                  <a:pt x="225716" y="57068"/>
                </a:lnTo>
                <a:lnTo>
                  <a:pt x="226023" y="56659"/>
                </a:lnTo>
                <a:lnTo>
                  <a:pt x="226125" y="56761"/>
                </a:lnTo>
                <a:lnTo>
                  <a:pt x="226534" y="56659"/>
                </a:lnTo>
                <a:lnTo>
                  <a:pt x="226739" y="56659"/>
                </a:lnTo>
                <a:lnTo>
                  <a:pt x="226739" y="56557"/>
                </a:lnTo>
                <a:lnTo>
                  <a:pt x="227352" y="56455"/>
                </a:lnTo>
                <a:lnTo>
                  <a:pt x="227761" y="55739"/>
                </a:lnTo>
                <a:lnTo>
                  <a:pt x="228170" y="55739"/>
                </a:lnTo>
                <a:lnTo>
                  <a:pt x="228375" y="55534"/>
                </a:lnTo>
                <a:lnTo>
                  <a:pt x="228477" y="54920"/>
                </a:lnTo>
                <a:lnTo>
                  <a:pt x="229807" y="54000"/>
                </a:lnTo>
                <a:lnTo>
                  <a:pt x="229705" y="53386"/>
                </a:lnTo>
                <a:lnTo>
                  <a:pt x="229193" y="53182"/>
                </a:lnTo>
                <a:lnTo>
                  <a:pt x="229807" y="52977"/>
                </a:lnTo>
                <a:lnTo>
                  <a:pt x="229398" y="52466"/>
                </a:lnTo>
                <a:lnTo>
                  <a:pt x="229602" y="52466"/>
                </a:lnTo>
                <a:lnTo>
                  <a:pt x="229807" y="52670"/>
                </a:lnTo>
                <a:lnTo>
                  <a:pt x="230318" y="50932"/>
                </a:lnTo>
                <a:lnTo>
                  <a:pt x="230727" y="50932"/>
                </a:lnTo>
                <a:lnTo>
                  <a:pt x="230523" y="50318"/>
                </a:lnTo>
                <a:lnTo>
                  <a:pt x="230625" y="50318"/>
                </a:lnTo>
                <a:lnTo>
                  <a:pt x="230318" y="50114"/>
                </a:lnTo>
                <a:lnTo>
                  <a:pt x="230727" y="50114"/>
                </a:lnTo>
                <a:lnTo>
                  <a:pt x="230625" y="49602"/>
                </a:lnTo>
                <a:lnTo>
                  <a:pt x="230318" y="49705"/>
                </a:lnTo>
                <a:lnTo>
                  <a:pt x="230625" y="49295"/>
                </a:lnTo>
                <a:lnTo>
                  <a:pt x="229807" y="48886"/>
                </a:lnTo>
                <a:lnTo>
                  <a:pt x="229295" y="49091"/>
                </a:lnTo>
                <a:lnTo>
                  <a:pt x="228886" y="48989"/>
                </a:lnTo>
                <a:lnTo>
                  <a:pt x="230011" y="48273"/>
                </a:lnTo>
                <a:lnTo>
                  <a:pt x="229909" y="47966"/>
                </a:lnTo>
                <a:lnTo>
                  <a:pt x="228682" y="47148"/>
                </a:lnTo>
                <a:lnTo>
                  <a:pt x="228170" y="47250"/>
                </a:lnTo>
                <a:lnTo>
                  <a:pt x="228477" y="47045"/>
                </a:lnTo>
                <a:lnTo>
                  <a:pt x="229807" y="47455"/>
                </a:lnTo>
                <a:lnTo>
                  <a:pt x="226227" y="44080"/>
                </a:lnTo>
                <a:lnTo>
                  <a:pt x="226739" y="43057"/>
                </a:lnTo>
                <a:lnTo>
                  <a:pt x="226534" y="42750"/>
                </a:lnTo>
                <a:lnTo>
                  <a:pt x="226534" y="42750"/>
                </a:lnTo>
                <a:lnTo>
                  <a:pt x="226739" y="42955"/>
                </a:lnTo>
                <a:lnTo>
                  <a:pt x="227045" y="42545"/>
                </a:lnTo>
                <a:lnTo>
                  <a:pt x="226943" y="42341"/>
                </a:lnTo>
                <a:lnTo>
                  <a:pt x="228170" y="41932"/>
                </a:lnTo>
                <a:lnTo>
                  <a:pt x="228170" y="41523"/>
                </a:lnTo>
                <a:lnTo>
                  <a:pt x="225920" y="41216"/>
                </a:lnTo>
                <a:lnTo>
                  <a:pt x="225511" y="41830"/>
                </a:lnTo>
                <a:lnTo>
                  <a:pt x="225000" y="41625"/>
                </a:lnTo>
                <a:lnTo>
                  <a:pt x="224898" y="41216"/>
                </a:lnTo>
                <a:lnTo>
                  <a:pt x="223159" y="39989"/>
                </a:lnTo>
                <a:lnTo>
                  <a:pt x="224182" y="39580"/>
                </a:lnTo>
                <a:lnTo>
                  <a:pt x="224284" y="38966"/>
                </a:lnTo>
                <a:lnTo>
                  <a:pt x="224898" y="38659"/>
                </a:lnTo>
                <a:lnTo>
                  <a:pt x="225000" y="38250"/>
                </a:lnTo>
                <a:lnTo>
                  <a:pt x="225614" y="37943"/>
                </a:lnTo>
                <a:lnTo>
                  <a:pt x="226227" y="38557"/>
                </a:lnTo>
                <a:lnTo>
                  <a:pt x="226023" y="39477"/>
                </a:lnTo>
                <a:lnTo>
                  <a:pt x="226432" y="39477"/>
                </a:lnTo>
                <a:lnTo>
                  <a:pt x="226432" y="39784"/>
                </a:lnTo>
                <a:lnTo>
                  <a:pt x="226125" y="39989"/>
                </a:lnTo>
                <a:lnTo>
                  <a:pt x="226534" y="39989"/>
                </a:lnTo>
                <a:lnTo>
                  <a:pt x="226636" y="39886"/>
                </a:lnTo>
                <a:lnTo>
                  <a:pt x="228273" y="38864"/>
                </a:lnTo>
                <a:lnTo>
                  <a:pt x="228682" y="39273"/>
                </a:lnTo>
                <a:lnTo>
                  <a:pt x="228784" y="39068"/>
                </a:lnTo>
                <a:lnTo>
                  <a:pt x="229500" y="39580"/>
                </a:lnTo>
                <a:lnTo>
                  <a:pt x="229602" y="40091"/>
                </a:lnTo>
                <a:lnTo>
                  <a:pt x="229909" y="40193"/>
                </a:lnTo>
                <a:lnTo>
                  <a:pt x="229500" y="40807"/>
                </a:lnTo>
                <a:lnTo>
                  <a:pt x="230011" y="40807"/>
                </a:lnTo>
                <a:lnTo>
                  <a:pt x="229807" y="41011"/>
                </a:lnTo>
                <a:lnTo>
                  <a:pt x="230114" y="41114"/>
                </a:lnTo>
                <a:lnTo>
                  <a:pt x="230216" y="41216"/>
                </a:lnTo>
                <a:lnTo>
                  <a:pt x="230420" y="41114"/>
                </a:lnTo>
                <a:lnTo>
                  <a:pt x="230523" y="40909"/>
                </a:lnTo>
                <a:lnTo>
                  <a:pt x="231955" y="42136"/>
                </a:lnTo>
                <a:lnTo>
                  <a:pt x="231341" y="42136"/>
                </a:lnTo>
                <a:lnTo>
                  <a:pt x="232670" y="44182"/>
                </a:lnTo>
                <a:lnTo>
                  <a:pt x="232568" y="44284"/>
                </a:lnTo>
                <a:lnTo>
                  <a:pt x="232670" y="44386"/>
                </a:lnTo>
                <a:lnTo>
                  <a:pt x="232466" y="44386"/>
                </a:lnTo>
                <a:lnTo>
                  <a:pt x="232875" y="44795"/>
                </a:lnTo>
                <a:lnTo>
                  <a:pt x="233080" y="44591"/>
                </a:lnTo>
                <a:lnTo>
                  <a:pt x="233182" y="44284"/>
                </a:lnTo>
                <a:lnTo>
                  <a:pt x="233489" y="44489"/>
                </a:lnTo>
                <a:lnTo>
                  <a:pt x="233386" y="44284"/>
                </a:lnTo>
                <a:lnTo>
                  <a:pt x="233591" y="44284"/>
                </a:lnTo>
                <a:lnTo>
                  <a:pt x="233693" y="44080"/>
                </a:lnTo>
                <a:lnTo>
                  <a:pt x="234205" y="44182"/>
                </a:lnTo>
                <a:lnTo>
                  <a:pt x="234614" y="43875"/>
                </a:lnTo>
                <a:lnTo>
                  <a:pt x="234614" y="42955"/>
                </a:lnTo>
                <a:lnTo>
                  <a:pt x="231034" y="39170"/>
                </a:lnTo>
                <a:lnTo>
                  <a:pt x="232261" y="38045"/>
                </a:lnTo>
                <a:lnTo>
                  <a:pt x="232057" y="36205"/>
                </a:lnTo>
                <a:lnTo>
                  <a:pt x="232057" y="36205"/>
                </a:lnTo>
                <a:lnTo>
                  <a:pt x="232364" y="36307"/>
                </a:lnTo>
                <a:lnTo>
                  <a:pt x="232670" y="35591"/>
                </a:lnTo>
                <a:lnTo>
                  <a:pt x="232977" y="35591"/>
                </a:lnTo>
                <a:lnTo>
                  <a:pt x="234102" y="36102"/>
                </a:lnTo>
                <a:lnTo>
                  <a:pt x="235739" y="30273"/>
                </a:lnTo>
                <a:lnTo>
                  <a:pt x="232670" y="25773"/>
                </a:lnTo>
                <a:lnTo>
                  <a:pt x="232670" y="25466"/>
                </a:lnTo>
                <a:lnTo>
                  <a:pt x="229909" y="24545"/>
                </a:lnTo>
                <a:lnTo>
                  <a:pt x="230420" y="25159"/>
                </a:lnTo>
                <a:lnTo>
                  <a:pt x="230318" y="25364"/>
                </a:lnTo>
                <a:lnTo>
                  <a:pt x="230114" y="24955"/>
                </a:lnTo>
                <a:lnTo>
                  <a:pt x="230114" y="25159"/>
                </a:lnTo>
                <a:lnTo>
                  <a:pt x="229500" y="25261"/>
                </a:lnTo>
                <a:lnTo>
                  <a:pt x="229602" y="24955"/>
                </a:lnTo>
                <a:lnTo>
                  <a:pt x="228886" y="24648"/>
                </a:lnTo>
                <a:lnTo>
                  <a:pt x="229193" y="25057"/>
                </a:lnTo>
                <a:lnTo>
                  <a:pt x="226841" y="23830"/>
                </a:lnTo>
                <a:lnTo>
                  <a:pt x="228068" y="21068"/>
                </a:lnTo>
                <a:lnTo>
                  <a:pt x="227864" y="20761"/>
                </a:lnTo>
                <a:lnTo>
                  <a:pt x="228170" y="20455"/>
                </a:lnTo>
                <a:lnTo>
                  <a:pt x="228170" y="20045"/>
                </a:lnTo>
                <a:lnTo>
                  <a:pt x="231034" y="19841"/>
                </a:lnTo>
                <a:lnTo>
                  <a:pt x="231034" y="19636"/>
                </a:lnTo>
                <a:lnTo>
                  <a:pt x="232875" y="19841"/>
                </a:lnTo>
                <a:lnTo>
                  <a:pt x="232568" y="19534"/>
                </a:lnTo>
                <a:lnTo>
                  <a:pt x="232875" y="19636"/>
                </a:lnTo>
                <a:lnTo>
                  <a:pt x="232670" y="19432"/>
                </a:lnTo>
                <a:lnTo>
                  <a:pt x="233898" y="19534"/>
                </a:lnTo>
                <a:lnTo>
                  <a:pt x="233795" y="19636"/>
                </a:lnTo>
                <a:lnTo>
                  <a:pt x="235432" y="19841"/>
                </a:lnTo>
                <a:lnTo>
                  <a:pt x="234716" y="19943"/>
                </a:lnTo>
                <a:lnTo>
                  <a:pt x="236250" y="19943"/>
                </a:lnTo>
                <a:lnTo>
                  <a:pt x="236250" y="19841"/>
                </a:lnTo>
                <a:lnTo>
                  <a:pt x="236966" y="19943"/>
                </a:lnTo>
                <a:lnTo>
                  <a:pt x="237068" y="19841"/>
                </a:lnTo>
                <a:lnTo>
                  <a:pt x="237580" y="19841"/>
                </a:lnTo>
                <a:lnTo>
                  <a:pt x="236557" y="19636"/>
                </a:lnTo>
                <a:lnTo>
                  <a:pt x="236148" y="18818"/>
                </a:lnTo>
                <a:lnTo>
                  <a:pt x="236352" y="17489"/>
                </a:lnTo>
                <a:lnTo>
                  <a:pt x="238602" y="17693"/>
                </a:lnTo>
                <a:lnTo>
                  <a:pt x="239011" y="18205"/>
                </a:lnTo>
                <a:lnTo>
                  <a:pt x="239216" y="18102"/>
                </a:lnTo>
                <a:lnTo>
                  <a:pt x="239625" y="18511"/>
                </a:lnTo>
                <a:lnTo>
                  <a:pt x="239932" y="18409"/>
                </a:lnTo>
                <a:lnTo>
                  <a:pt x="240341" y="17591"/>
                </a:lnTo>
                <a:lnTo>
                  <a:pt x="240239" y="17489"/>
                </a:lnTo>
                <a:lnTo>
                  <a:pt x="240648" y="17693"/>
                </a:lnTo>
                <a:lnTo>
                  <a:pt x="239727" y="16773"/>
                </a:lnTo>
                <a:lnTo>
                  <a:pt x="241364" y="16875"/>
                </a:lnTo>
                <a:lnTo>
                  <a:pt x="240648" y="16875"/>
                </a:lnTo>
                <a:lnTo>
                  <a:pt x="241875" y="18307"/>
                </a:lnTo>
                <a:lnTo>
                  <a:pt x="241261" y="18614"/>
                </a:lnTo>
                <a:lnTo>
                  <a:pt x="241261" y="19432"/>
                </a:lnTo>
                <a:lnTo>
                  <a:pt x="241159" y="19534"/>
                </a:lnTo>
                <a:lnTo>
                  <a:pt x="241057" y="20966"/>
                </a:lnTo>
                <a:lnTo>
                  <a:pt x="240648" y="20966"/>
                </a:lnTo>
                <a:lnTo>
                  <a:pt x="240750" y="21170"/>
                </a:lnTo>
                <a:lnTo>
                  <a:pt x="240443" y="21273"/>
                </a:lnTo>
                <a:lnTo>
                  <a:pt x="240852" y="21784"/>
                </a:lnTo>
                <a:lnTo>
                  <a:pt x="240852" y="22398"/>
                </a:lnTo>
                <a:lnTo>
                  <a:pt x="246784" y="27716"/>
                </a:lnTo>
                <a:lnTo>
                  <a:pt x="247091" y="26898"/>
                </a:lnTo>
                <a:lnTo>
                  <a:pt x="246273" y="25773"/>
                </a:lnTo>
                <a:lnTo>
                  <a:pt x="246273" y="25773"/>
                </a:lnTo>
                <a:lnTo>
                  <a:pt x="246580" y="25977"/>
                </a:lnTo>
                <a:lnTo>
                  <a:pt x="247398" y="25773"/>
                </a:lnTo>
                <a:lnTo>
                  <a:pt x="246477" y="24852"/>
                </a:lnTo>
                <a:lnTo>
                  <a:pt x="246580" y="24341"/>
                </a:lnTo>
                <a:lnTo>
                  <a:pt x="247193" y="24341"/>
                </a:lnTo>
                <a:lnTo>
                  <a:pt x="246068" y="22705"/>
                </a:lnTo>
                <a:lnTo>
                  <a:pt x="246170" y="22398"/>
                </a:lnTo>
                <a:lnTo>
                  <a:pt x="246375" y="22807"/>
                </a:lnTo>
                <a:lnTo>
                  <a:pt x="246784" y="22705"/>
                </a:lnTo>
                <a:lnTo>
                  <a:pt x="245045" y="21170"/>
                </a:lnTo>
                <a:lnTo>
                  <a:pt x="244330" y="21068"/>
                </a:lnTo>
                <a:lnTo>
                  <a:pt x="244432" y="21273"/>
                </a:lnTo>
                <a:lnTo>
                  <a:pt x="243614" y="20761"/>
                </a:lnTo>
                <a:lnTo>
                  <a:pt x="243307" y="19943"/>
                </a:lnTo>
                <a:lnTo>
                  <a:pt x="243409" y="19943"/>
                </a:lnTo>
                <a:lnTo>
                  <a:pt x="242898" y="19227"/>
                </a:lnTo>
                <a:lnTo>
                  <a:pt x="244023" y="19227"/>
                </a:lnTo>
                <a:lnTo>
                  <a:pt x="243818" y="19023"/>
                </a:lnTo>
                <a:lnTo>
                  <a:pt x="244330" y="18716"/>
                </a:lnTo>
                <a:lnTo>
                  <a:pt x="244943" y="19227"/>
                </a:lnTo>
                <a:lnTo>
                  <a:pt x="244943" y="18920"/>
                </a:lnTo>
                <a:lnTo>
                  <a:pt x="245250" y="18716"/>
                </a:lnTo>
                <a:lnTo>
                  <a:pt x="247807" y="19125"/>
                </a:lnTo>
                <a:lnTo>
                  <a:pt x="247398" y="18716"/>
                </a:lnTo>
                <a:lnTo>
                  <a:pt x="247909" y="18102"/>
                </a:lnTo>
                <a:lnTo>
                  <a:pt x="247807" y="18000"/>
                </a:lnTo>
                <a:lnTo>
                  <a:pt x="247909" y="17898"/>
                </a:lnTo>
                <a:lnTo>
                  <a:pt x="248011" y="17898"/>
                </a:lnTo>
                <a:lnTo>
                  <a:pt x="247807" y="17693"/>
                </a:lnTo>
                <a:lnTo>
                  <a:pt x="248011" y="17795"/>
                </a:lnTo>
                <a:lnTo>
                  <a:pt x="248011" y="17489"/>
                </a:lnTo>
                <a:lnTo>
                  <a:pt x="249545" y="16773"/>
                </a:lnTo>
                <a:lnTo>
                  <a:pt x="249136" y="16568"/>
                </a:lnTo>
                <a:lnTo>
                  <a:pt x="251182" y="16977"/>
                </a:lnTo>
                <a:lnTo>
                  <a:pt x="251080" y="16670"/>
                </a:lnTo>
                <a:lnTo>
                  <a:pt x="249443" y="15852"/>
                </a:lnTo>
                <a:lnTo>
                  <a:pt x="249443" y="15852"/>
                </a:lnTo>
                <a:lnTo>
                  <a:pt x="249545" y="15955"/>
                </a:lnTo>
                <a:lnTo>
                  <a:pt x="249545" y="15955"/>
                </a:lnTo>
                <a:lnTo>
                  <a:pt x="249136" y="15750"/>
                </a:lnTo>
                <a:lnTo>
                  <a:pt x="249239" y="15750"/>
                </a:lnTo>
                <a:lnTo>
                  <a:pt x="248011" y="15034"/>
                </a:lnTo>
                <a:lnTo>
                  <a:pt x="248114" y="15239"/>
                </a:lnTo>
                <a:lnTo>
                  <a:pt x="245045" y="14830"/>
                </a:lnTo>
                <a:lnTo>
                  <a:pt x="246682" y="14625"/>
                </a:lnTo>
                <a:lnTo>
                  <a:pt x="245761" y="14420"/>
                </a:lnTo>
                <a:lnTo>
                  <a:pt x="248318" y="14420"/>
                </a:lnTo>
                <a:lnTo>
                  <a:pt x="237375" y="10125"/>
                </a:lnTo>
                <a:lnTo>
                  <a:pt x="237477" y="10227"/>
                </a:lnTo>
                <a:lnTo>
                  <a:pt x="235330" y="10023"/>
                </a:lnTo>
                <a:lnTo>
                  <a:pt x="236864" y="11148"/>
                </a:lnTo>
                <a:lnTo>
                  <a:pt x="236864" y="11148"/>
                </a:lnTo>
                <a:lnTo>
                  <a:pt x="234000" y="10330"/>
                </a:lnTo>
                <a:lnTo>
                  <a:pt x="233795" y="10432"/>
                </a:lnTo>
                <a:lnTo>
                  <a:pt x="230523" y="10432"/>
                </a:lnTo>
                <a:lnTo>
                  <a:pt x="231136" y="11352"/>
                </a:lnTo>
                <a:lnTo>
                  <a:pt x="231136" y="11352"/>
                </a:lnTo>
                <a:lnTo>
                  <a:pt x="222034" y="9205"/>
                </a:lnTo>
                <a:lnTo>
                  <a:pt x="222239" y="9205"/>
                </a:lnTo>
                <a:lnTo>
                  <a:pt x="219375" y="8591"/>
                </a:lnTo>
                <a:lnTo>
                  <a:pt x="219886" y="8489"/>
                </a:lnTo>
                <a:lnTo>
                  <a:pt x="217636" y="8080"/>
                </a:lnTo>
                <a:lnTo>
                  <a:pt x="217330" y="8591"/>
                </a:lnTo>
                <a:lnTo>
                  <a:pt x="216614" y="8489"/>
                </a:lnTo>
                <a:lnTo>
                  <a:pt x="217023" y="8489"/>
                </a:lnTo>
                <a:lnTo>
                  <a:pt x="216716" y="8182"/>
                </a:lnTo>
                <a:lnTo>
                  <a:pt x="215693" y="8182"/>
                </a:lnTo>
                <a:lnTo>
                  <a:pt x="216920" y="8080"/>
                </a:lnTo>
                <a:lnTo>
                  <a:pt x="212727" y="7670"/>
                </a:lnTo>
                <a:lnTo>
                  <a:pt x="213341" y="7875"/>
                </a:lnTo>
                <a:lnTo>
                  <a:pt x="212420" y="8080"/>
                </a:lnTo>
                <a:lnTo>
                  <a:pt x="213239" y="8182"/>
                </a:lnTo>
                <a:lnTo>
                  <a:pt x="213034" y="8284"/>
                </a:lnTo>
                <a:lnTo>
                  <a:pt x="212932" y="8386"/>
                </a:lnTo>
                <a:lnTo>
                  <a:pt x="213852" y="8795"/>
                </a:lnTo>
                <a:lnTo>
                  <a:pt x="212830" y="8795"/>
                </a:lnTo>
                <a:lnTo>
                  <a:pt x="213034" y="9000"/>
                </a:lnTo>
                <a:lnTo>
                  <a:pt x="212830" y="9000"/>
                </a:lnTo>
                <a:lnTo>
                  <a:pt x="213034" y="9102"/>
                </a:lnTo>
                <a:lnTo>
                  <a:pt x="210886" y="8693"/>
                </a:lnTo>
                <a:lnTo>
                  <a:pt x="210580" y="8898"/>
                </a:lnTo>
                <a:lnTo>
                  <a:pt x="208739" y="8591"/>
                </a:lnTo>
                <a:lnTo>
                  <a:pt x="209045" y="9000"/>
                </a:lnTo>
                <a:lnTo>
                  <a:pt x="209045" y="9409"/>
                </a:lnTo>
                <a:lnTo>
                  <a:pt x="208534" y="9307"/>
                </a:lnTo>
                <a:lnTo>
                  <a:pt x="206591" y="8693"/>
                </a:lnTo>
                <a:lnTo>
                  <a:pt x="206898" y="8591"/>
                </a:lnTo>
                <a:lnTo>
                  <a:pt x="205057" y="8080"/>
                </a:lnTo>
                <a:lnTo>
                  <a:pt x="206386" y="8284"/>
                </a:lnTo>
                <a:lnTo>
                  <a:pt x="205364" y="7977"/>
                </a:lnTo>
                <a:lnTo>
                  <a:pt x="205773" y="7773"/>
                </a:lnTo>
                <a:lnTo>
                  <a:pt x="201068" y="7057"/>
                </a:lnTo>
                <a:lnTo>
                  <a:pt x="201682" y="7364"/>
                </a:lnTo>
                <a:lnTo>
                  <a:pt x="201170" y="7568"/>
                </a:lnTo>
                <a:lnTo>
                  <a:pt x="201477" y="7670"/>
                </a:lnTo>
                <a:lnTo>
                  <a:pt x="198205" y="7159"/>
                </a:lnTo>
                <a:lnTo>
                  <a:pt x="195034" y="7159"/>
                </a:lnTo>
                <a:lnTo>
                  <a:pt x="195443" y="7261"/>
                </a:lnTo>
                <a:lnTo>
                  <a:pt x="195545" y="7568"/>
                </a:lnTo>
                <a:lnTo>
                  <a:pt x="195955" y="7875"/>
                </a:lnTo>
                <a:lnTo>
                  <a:pt x="195545" y="7670"/>
                </a:lnTo>
                <a:lnTo>
                  <a:pt x="195545" y="7568"/>
                </a:lnTo>
                <a:lnTo>
                  <a:pt x="194830" y="7159"/>
                </a:lnTo>
                <a:lnTo>
                  <a:pt x="194830" y="6955"/>
                </a:lnTo>
                <a:lnTo>
                  <a:pt x="194216" y="6750"/>
                </a:lnTo>
                <a:lnTo>
                  <a:pt x="194011" y="6955"/>
                </a:lnTo>
                <a:lnTo>
                  <a:pt x="193193" y="6750"/>
                </a:lnTo>
                <a:lnTo>
                  <a:pt x="193295" y="6750"/>
                </a:lnTo>
                <a:lnTo>
                  <a:pt x="192989" y="6648"/>
                </a:lnTo>
                <a:lnTo>
                  <a:pt x="193091" y="6750"/>
                </a:lnTo>
                <a:lnTo>
                  <a:pt x="192375" y="6955"/>
                </a:lnTo>
                <a:lnTo>
                  <a:pt x="193193" y="6955"/>
                </a:lnTo>
                <a:lnTo>
                  <a:pt x="190432" y="7773"/>
                </a:lnTo>
                <a:lnTo>
                  <a:pt x="191966" y="6648"/>
                </a:lnTo>
                <a:lnTo>
                  <a:pt x="191966" y="6443"/>
                </a:lnTo>
                <a:lnTo>
                  <a:pt x="193193" y="5830"/>
                </a:lnTo>
                <a:lnTo>
                  <a:pt x="192068" y="5216"/>
                </a:lnTo>
                <a:lnTo>
                  <a:pt x="192068" y="5216"/>
                </a:lnTo>
                <a:lnTo>
                  <a:pt x="192989" y="5523"/>
                </a:lnTo>
                <a:lnTo>
                  <a:pt x="191966" y="4909"/>
                </a:lnTo>
                <a:lnTo>
                  <a:pt x="191966" y="5114"/>
                </a:lnTo>
                <a:lnTo>
                  <a:pt x="188489" y="4602"/>
                </a:lnTo>
                <a:lnTo>
                  <a:pt x="188489" y="4602"/>
                </a:lnTo>
                <a:lnTo>
                  <a:pt x="188591" y="4705"/>
                </a:lnTo>
                <a:lnTo>
                  <a:pt x="187670" y="4705"/>
                </a:lnTo>
                <a:lnTo>
                  <a:pt x="187977" y="4398"/>
                </a:lnTo>
                <a:lnTo>
                  <a:pt x="185830" y="4295"/>
                </a:lnTo>
                <a:lnTo>
                  <a:pt x="186648" y="4091"/>
                </a:lnTo>
                <a:lnTo>
                  <a:pt x="185114" y="3784"/>
                </a:lnTo>
                <a:close/>
                <a:moveTo>
                  <a:pt x="252818" y="91125"/>
                </a:moveTo>
                <a:lnTo>
                  <a:pt x="252307" y="92455"/>
                </a:lnTo>
                <a:lnTo>
                  <a:pt x="252205" y="92352"/>
                </a:lnTo>
                <a:lnTo>
                  <a:pt x="252000" y="92966"/>
                </a:lnTo>
                <a:lnTo>
                  <a:pt x="252102" y="93170"/>
                </a:lnTo>
                <a:lnTo>
                  <a:pt x="250364" y="97875"/>
                </a:lnTo>
                <a:lnTo>
                  <a:pt x="249341" y="98080"/>
                </a:lnTo>
                <a:lnTo>
                  <a:pt x="246375" y="95727"/>
                </a:lnTo>
                <a:lnTo>
                  <a:pt x="246170" y="95011"/>
                </a:lnTo>
                <a:lnTo>
                  <a:pt x="246886" y="93580"/>
                </a:lnTo>
                <a:lnTo>
                  <a:pt x="247091" y="93682"/>
                </a:lnTo>
                <a:lnTo>
                  <a:pt x="247705" y="92761"/>
                </a:lnTo>
                <a:lnTo>
                  <a:pt x="247193" y="92455"/>
                </a:lnTo>
                <a:lnTo>
                  <a:pt x="247091" y="92864"/>
                </a:lnTo>
                <a:lnTo>
                  <a:pt x="246784" y="92352"/>
                </a:lnTo>
                <a:lnTo>
                  <a:pt x="246886" y="92148"/>
                </a:lnTo>
                <a:lnTo>
                  <a:pt x="246886" y="92148"/>
                </a:lnTo>
                <a:lnTo>
                  <a:pt x="246170" y="92557"/>
                </a:lnTo>
                <a:lnTo>
                  <a:pt x="244227" y="91841"/>
                </a:lnTo>
                <a:lnTo>
                  <a:pt x="244023" y="91841"/>
                </a:lnTo>
                <a:lnTo>
                  <a:pt x="243716" y="91534"/>
                </a:lnTo>
                <a:lnTo>
                  <a:pt x="243307" y="91534"/>
                </a:lnTo>
                <a:lnTo>
                  <a:pt x="243818" y="91841"/>
                </a:lnTo>
                <a:lnTo>
                  <a:pt x="243920" y="92455"/>
                </a:lnTo>
                <a:lnTo>
                  <a:pt x="243614" y="92659"/>
                </a:lnTo>
                <a:lnTo>
                  <a:pt x="242591" y="92455"/>
                </a:lnTo>
                <a:lnTo>
                  <a:pt x="242182" y="92966"/>
                </a:lnTo>
                <a:lnTo>
                  <a:pt x="241977" y="92864"/>
                </a:lnTo>
                <a:lnTo>
                  <a:pt x="241977" y="93068"/>
                </a:lnTo>
                <a:lnTo>
                  <a:pt x="241773" y="93068"/>
                </a:lnTo>
                <a:lnTo>
                  <a:pt x="241466" y="93375"/>
                </a:lnTo>
                <a:lnTo>
                  <a:pt x="241466" y="93784"/>
                </a:lnTo>
                <a:lnTo>
                  <a:pt x="241159" y="93989"/>
                </a:lnTo>
                <a:lnTo>
                  <a:pt x="240852" y="95011"/>
                </a:lnTo>
                <a:lnTo>
                  <a:pt x="240955" y="95318"/>
                </a:lnTo>
                <a:lnTo>
                  <a:pt x="240750" y="95625"/>
                </a:lnTo>
                <a:lnTo>
                  <a:pt x="239420" y="95727"/>
                </a:lnTo>
                <a:lnTo>
                  <a:pt x="239318" y="95727"/>
                </a:lnTo>
                <a:lnTo>
                  <a:pt x="239318" y="95011"/>
                </a:lnTo>
                <a:lnTo>
                  <a:pt x="238500" y="94193"/>
                </a:lnTo>
                <a:lnTo>
                  <a:pt x="238295" y="94500"/>
                </a:lnTo>
                <a:lnTo>
                  <a:pt x="237784" y="94602"/>
                </a:lnTo>
                <a:lnTo>
                  <a:pt x="237375" y="95114"/>
                </a:lnTo>
                <a:lnTo>
                  <a:pt x="237273" y="95011"/>
                </a:lnTo>
                <a:lnTo>
                  <a:pt x="237273" y="94705"/>
                </a:lnTo>
                <a:lnTo>
                  <a:pt x="236557" y="95932"/>
                </a:lnTo>
                <a:lnTo>
                  <a:pt x="236250" y="95727"/>
                </a:lnTo>
                <a:lnTo>
                  <a:pt x="235943" y="96443"/>
                </a:lnTo>
                <a:lnTo>
                  <a:pt x="236148" y="96341"/>
                </a:lnTo>
                <a:lnTo>
                  <a:pt x="236045" y="96545"/>
                </a:lnTo>
                <a:lnTo>
                  <a:pt x="235841" y="96648"/>
                </a:lnTo>
                <a:lnTo>
                  <a:pt x="236148" y="96955"/>
                </a:lnTo>
                <a:lnTo>
                  <a:pt x="235023" y="97057"/>
                </a:lnTo>
                <a:lnTo>
                  <a:pt x="235125" y="97670"/>
                </a:lnTo>
                <a:lnTo>
                  <a:pt x="234818" y="98080"/>
                </a:lnTo>
                <a:lnTo>
                  <a:pt x="234614" y="97364"/>
                </a:lnTo>
                <a:lnTo>
                  <a:pt x="234307" y="97159"/>
                </a:lnTo>
                <a:lnTo>
                  <a:pt x="233795" y="97568"/>
                </a:lnTo>
                <a:lnTo>
                  <a:pt x="233489" y="98795"/>
                </a:lnTo>
                <a:lnTo>
                  <a:pt x="225511" y="103193"/>
                </a:lnTo>
                <a:lnTo>
                  <a:pt x="225614" y="102477"/>
                </a:lnTo>
                <a:lnTo>
                  <a:pt x="224591" y="105034"/>
                </a:lnTo>
                <a:lnTo>
                  <a:pt x="224795" y="106466"/>
                </a:lnTo>
                <a:lnTo>
                  <a:pt x="224386" y="106977"/>
                </a:lnTo>
                <a:lnTo>
                  <a:pt x="224386" y="107386"/>
                </a:lnTo>
                <a:lnTo>
                  <a:pt x="224080" y="106875"/>
                </a:lnTo>
                <a:lnTo>
                  <a:pt x="223977" y="106977"/>
                </a:lnTo>
                <a:lnTo>
                  <a:pt x="223875" y="106977"/>
                </a:lnTo>
                <a:lnTo>
                  <a:pt x="224284" y="113318"/>
                </a:lnTo>
                <a:lnTo>
                  <a:pt x="222955" y="115261"/>
                </a:lnTo>
                <a:lnTo>
                  <a:pt x="223159" y="115364"/>
                </a:lnTo>
                <a:lnTo>
                  <a:pt x="223568" y="115773"/>
                </a:lnTo>
                <a:lnTo>
                  <a:pt x="228989" y="114852"/>
                </a:lnTo>
                <a:lnTo>
                  <a:pt x="229193" y="114955"/>
                </a:lnTo>
                <a:lnTo>
                  <a:pt x="237068" y="112500"/>
                </a:lnTo>
                <a:lnTo>
                  <a:pt x="239932" y="113216"/>
                </a:lnTo>
                <a:lnTo>
                  <a:pt x="240136" y="113523"/>
                </a:lnTo>
                <a:lnTo>
                  <a:pt x="240034" y="113727"/>
                </a:lnTo>
                <a:lnTo>
                  <a:pt x="240341" y="115364"/>
                </a:lnTo>
                <a:lnTo>
                  <a:pt x="240034" y="115568"/>
                </a:lnTo>
                <a:lnTo>
                  <a:pt x="240341" y="115977"/>
                </a:lnTo>
                <a:lnTo>
                  <a:pt x="240648" y="115977"/>
                </a:lnTo>
                <a:lnTo>
                  <a:pt x="240648" y="115670"/>
                </a:lnTo>
                <a:lnTo>
                  <a:pt x="243205" y="113523"/>
                </a:lnTo>
                <a:lnTo>
                  <a:pt x="241261" y="116284"/>
                </a:lnTo>
                <a:lnTo>
                  <a:pt x="242795" y="115159"/>
                </a:lnTo>
                <a:lnTo>
                  <a:pt x="242795" y="115977"/>
                </a:lnTo>
                <a:lnTo>
                  <a:pt x="242182" y="116693"/>
                </a:lnTo>
                <a:lnTo>
                  <a:pt x="242182" y="116693"/>
                </a:lnTo>
                <a:lnTo>
                  <a:pt x="242898" y="116489"/>
                </a:lnTo>
                <a:lnTo>
                  <a:pt x="243000" y="116591"/>
                </a:lnTo>
                <a:lnTo>
                  <a:pt x="243102" y="116591"/>
                </a:lnTo>
                <a:lnTo>
                  <a:pt x="243102" y="116693"/>
                </a:lnTo>
                <a:lnTo>
                  <a:pt x="243000" y="116591"/>
                </a:lnTo>
                <a:lnTo>
                  <a:pt x="242898" y="116591"/>
                </a:lnTo>
                <a:lnTo>
                  <a:pt x="243000" y="119148"/>
                </a:lnTo>
                <a:lnTo>
                  <a:pt x="244739" y="119864"/>
                </a:lnTo>
                <a:lnTo>
                  <a:pt x="246273" y="119352"/>
                </a:lnTo>
                <a:lnTo>
                  <a:pt x="246170" y="119352"/>
                </a:lnTo>
                <a:lnTo>
                  <a:pt x="246784" y="119148"/>
                </a:lnTo>
                <a:lnTo>
                  <a:pt x="246784" y="119148"/>
                </a:lnTo>
                <a:lnTo>
                  <a:pt x="246273" y="119557"/>
                </a:lnTo>
                <a:lnTo>
                  <a:pt x="246989" y="119557"/>
                </a:lnTo>
                <a:lnTo>
                  <a:pt x="246784" y="119761"/>
                </a:lnTo>
                <a:lnTo>
                  <a:pt x="247193" y="120375"/>
                </a:lnTo>
                <a:lnTo>
                  <a:pt x="247500" y="120068"/>
                </a:lnTo>
                <a:lnTo>
                  <a:pt x="247295" y="120068"/>
                </a:lnTo>
                <a:lnTo>
                  <a:pt x="254148" y="115057"/>
                </a:lnTo>
                <a:lnTo>
                  <a:pt x="254045" y="114955"/>
                </a:lnTo>
                <a:lnTo>
                  <a:pt x="258648" y="109432"/>
                </a:lnTo>
                <a:lnTo>
                  <a:pt x="259261" y="106773"/>
                </a:lnTo>
                <a:lnTo>
                  <a:pt x="258648" y="104932"/>
                </a:lnTo>
                <a:lnTo>
                  <a:pt x="258034" y="104420"/>
                </a:lnTo>
                <a:lnTo>
                  <a:pt x="257932" y="103193"/>
                </a:lnTo>
                <a:lnTo>
                  <a:pt x="257318" y="103193"/>
                </a:lnTo>
                <a:lnTo>
                  <a:pt x="257318" y="103091"/>
                </a:lnTo>
                <a:lnTo>
                  <a:pt x="257114" y="103091"/>
                </a:lnTo>
                <a:lnTo>
                  <a:pt x="256909" y="101148"/>
                </a:lnTo>
                <a:lnTo>
                  <a:pt x="254966" y="99614"/>
                </a:lnTo>
                <a:lnTo>
                  <a:pt x="254761" y="95318"/>
                </a:lnTo>
                <a:lnTo>
                  <a:pt x="254250" y="94807"/>
                </a:lnTo>
                <a:lnTo>
                  <a:pt x="253739" y="94909"/>
                </a:lnTo>
                <a:lnTo>
                  <a:pt x="252920" y="91227"/>
                </a:lnTo>
                <a:lnTo>
                  <a:pt x="252818" y="91125"/>
                </a:lnTo>
                <a:close/>
                <a:moveTo>
                  <a:pt x="272352" y="115466"/>
                </a:moveTo>
                <a:lnTo>
                  <a:pt x="272352" y="116591"/>
                </a:lnTo>
                <a:lnTo>
                  <a:pt x="272659" y="116386"/>
                </a:lnTo>
                <a:lnTo>
                  <a:pt x="272352" y="116693"/>
                </a:lnTo>
                <a:lnTo>
                  <a:pt x="272352" y="117511"/>
                </a:lnTo>
                <a:lnTo>
                  <a:pt x="272557" y="117000"/>
                </a:lnTo>
                <a:lnTo>
                  <a:pt x="272557" y="117307"/>
                </a:lnTo>
                <a:lnTo>
                  <a:pt x="272659" y="117205"/>
                </a:lnTo>
                <a:lnTo>
                  <a:pt x="272455" y="117716"/>
                </a:lnTo>
                <a:lnTo>
                  <a:pt x="272352" y="117614"/>
                </a:lnTo>
                <a:lnTo>
                  <a:pt x="272352" y="118125"/>
                </a:lnTo>
                <a:lnTo>
                  <a:pt x="272659" y="118227"/>
                </a:lnTo>
                <a:lnTo>
                  <a:pt x="272352" y="118330"/>
                </a:lnTo>
                <a:lnTo>
                  <a:pt x="272352" y="118227"/>
                </a:lnTo>
                <a:lnTo>
                  <a:pt x="270920" y="120170"/>
                </a:lnTo>
                <a:lnTo>
                  <a:pt x="270205" y="120477"/>
                </a:lnTo>
                <a:lnTo>
                  <a:pt x="270716" y="121398"/>
                </a:lnTo>
                <a:lnTo>
                  <a:pt x="269386" y="122523"/>
                </a:lnTo>
                <a:lnTo>
                  <a:pt x="269591" y="122420"/>
                </a:lnTo>
                <a:lnTo>
                  <a:pt x="269489" y="122625"/>
                </a:lnTo>
                <a:lnTo>
                  <a:pt x="270102" y="122625"/>
                </a:lnTo>
                <a:lnTo>
                  <a:pt x="275216" y="118739"/>
                </a:lnTo>
                <a:lnTo>
                  <a:pt x="274091" y="119148"/>
                </a:lnTo>
                <a:lnTo>
                  <a:pt x="273273" y="118739"/>
                </a:lnTo>
                <a:lnTo>
                  <a:pt x="273580" y="117818"/>
                </a:lnTo>
                <a:lnTo>
                  <a:pt x="273477" y="117818"/>
                </a:lnTo>
                <a:lnTo>
                  <a:pt x="273477" y="117614"/>
                </a:lnTo>
                <a:lnTo>
                  <a:pt x="273170" y="118330"/>
                </a:lnTo>
                <a:lnTo>
                  <a:pt x="272659" y="117920"/>
                </a:lnTo>
                <a:lnTo>
                  <a:pt x="273273" y="116284"/>
                </a:lnTo>
                <a:lnTo>
                  <a:pt x="273068" y="116386"/>
                </a:lnTo>
                <a:lnTo>
                  <a:pt x="272761" y="115875"/>
                </a:lnTo>
                <a:lnTo>
                  <a:pt x="272557" y="115977"/>
                </a:lnTo>
                <a:lnTo>
                  <a:pt x="272557" y="115977"/>
                </a:lnTo>
                <a:lnTo>
                  <a:pt x="272659" y="115466"/>
                </a:lnTo>
                <a:close/>
                <a:moveTo>
                  <a:pt x="246959" y="123166"/>
                </a:moveTo>
                <a:lnTo>
                  <a:pt x="246901" y="123224"/>
                </a:lnTo>
                <a:lnTo>
                  <a:pt x="246901" y="123224"/>
                </a:lnTo>
                <a:lnTo>
                  <a:pt x="246959" y="123166"/>
                </a:lnTo>
                <a:close/>
                <a:moveTo>
                  <a:pt x="246901" y="123224"/>
                </a:moveTo>
                <a:lnTo>
                  <a:pt x="246886" y="123239"/>
                </a:lnTo>
                <a:lnTo>
                  <a:pt x="246784" y="123443"/>
                </a:lnTo>
                <a:lnTo>
                  <a:pt x="246784" y="123443"/>
                </a:lnTo>
                <a:lnTo>
                  <a:pt x="246901" y="123224"/>
                </a:lnTo>
                <a:close/>
                <a:moveTo>
                  <a:pt x="244841" y="121807"/>
                </a:moveTo>
                <a:lnTo>
                  <a:pt x="244330" y="123341"/>
                </a:lnTo>
                <a:lnTo>
                  <a:pt x="244432" y="123341"/>
                </a:lnTo>
                <a:lnTo>
                  <a:pt x="244330" y="123648"/>
                </a:lnTo>
                <a:lnTo>
                  <a:pt x="244227" y="123443"/>
                </a:lnTo>
                <a:lnTo>
                  <a:pt x="244330" y="124466"/>
                </a:lnTo>
                <a:lnTo>
                  <a:pt x="244023" y="124670"/>
                </a:lnTo>
                <a:lnTo>
                  <a:pt x="244739" y="124670"/>
                </a:lnTo>
                <a:lnTo>
                  <a:pt x="245659" y="123955"/>
                </a:lnTo>
                <a:lnTo>
                  <a:pt x="245557" y="124159"/>
                </a:lnTo>
                <a:lnTo>
                  <a:pt x="245557" y="124159"/>
                </a:lnTo>
                <a:lnTo>
                  <a:pt x="245966" y="124057"/>
                </a:lnTo>
                <a:lnTo>
                  <a:pt x="245761" y="124364"/>
                </a:lnTo>
                <a:lnTo>
                  <a:pt x="246901" y="123224"/>
                </a:lnTo>
                <a:lnTo>
                  <a:pt x="247602" y="121909"/>
                </a:lnTo>
                <a:lnTo>
                  <a:pt x="246375" y="122318"/>
                </a:lnTo>
                <a:lnTo>
                  <a:pt x="244841" y="121807"/>
                </a:lnTo>
                <a:close/>
                <a:moveTo>
                  <a:pt x="265623" y="124957"/>
                </a:moveTo>
                <a:lnTo>
                  <a:pt x="265500" y="124977"/>
                </a:lnTo>
                <a:lnTo>
                  <a:pt x="265705" y="124977"/>
                </a:lnTo>
                <a:lnTo>
                  <a:pt x="265623" y="124957"/>
                </a:lnTo>
                <a:close/>
                <a:moveTo>
                  <a:pt x="268568" y="121705"/>
                </a:moveTo>
                <a:lnTo>
                  <a:pt x="265091" y="124057"/>
                </a:lnTo>
                <a:lnTo>
                  <a:pt x="265193" y="123852"/>
                </a:lnTo>
                <a:lnTo>
                  <a:pt x="265193" y="123852"/>
                </a:lnTo>
                <a:lnTo>
                  <a:pt x="264784" y="124159"/>
                </a:lnTo>
                <a:lnTo>
                  <a:pt x="264580" y="124261"/>
                </a:lnTo>
                <a:lnTo>
                  <a:pt x="264375" y="124261"/>
                </a:lnTo>
                <a:lnTo>
                  <a:pt x="264375" y="124364"/>
                </a:lnTo>
                <a:lnTo>
                  <a:pt x="260489" y="126102"/>
                </a:lnTo>
                <a:lnTo>
                  <a:pt x="260489" y="126102"/>
                </a:lnTo>
                <a:lnTo>
                  <a:pt x="260591" y="126000"/>
                </a:lnTo>
                <a:lnTo>
                  <a:pt x="259466" y="126818"/>
                </a:lnTo>
                <a:lnTo>
                  <a:pt x="259670" y="126818"/>
                </a:lnTo>
                <a:lnTo>
                  <a:pt x="259364" y="126920"/>
                </a:lnTo>
                <a:lnTo>
                  <a:pt x="259568" y="126920"/>
                </a:lnTo>
                <a:lnTo>
                  <a:pt x="259063" y="127173"/>
                </a:lnTo>
                <a:lnTo>
                  <a:pt x="259063" y="127173"/>
                </a:lnTo>
                <a:lnTo>
                  <a:pt x="259159" y="127125"/>
                </a:lnTo>
                <a:lnTo>
                  <a:pt x="258955" y="127330"/>
                </a:lnTo>
                <a:lnTo>
                  <a:pt x="259261" y="127227"/>
                </a:lnTo>
                <a:lnTo>
                  <a:pt x="258955" y="127432"/>
                </a:lnTo>
                <a:lnTo>
                  <a:pt x="259670" y="127636"/>
                </a:lnTo>
                <a:lnTo>
                  <a:pt x="259875" y="127841"/>
                </a:lnTo>
                <a:lnTo>
                  <a:pt x="265295" y="124875"/>
                </a:lnTo>
                <a:lnTo>
                  <a:pt x="265623" y="124957"/>
                </a:lnTo>
                <a:lnTo>
                  <a:pt x="265623" y="124957"/>
                </a:lnTo>
                <a:lnTo>
                  <a:pt x="266114" y="124875"/>
                </a:lnTo>
                <a:lnTo>
                  <a:pt x="266011" y="124670"/>
                </a:lnTo>
                <a:lnTo>
                  <a:pt x="265909" y="124670"/>
                </a:lnTo>
                <a:lnTo>
                  <a:pt x="269284" y="122318"/>
                </a:lnTo>
                <a:lnTo>
                  <a:pt x="268875" y="122420"/>
                </a:lnTo>
                <a:lnTo>
                  <a:pt x="268875" y="122420"/>
                </a:lnTo>
                <a:lnTo>
                  <a:pt x="269080" y="122318"/>
                </a:lnTo>
                <a:lnTo>
                  <a:pt x="269284" y="122216"/>
                </a:lnTo>
                <a:lnTo>
                  <a:pt x="269284" y="122216"/>
                </a:lnTo>
                <a:lnTo>
                  <a:pt x="268670" y="122420"/>
                </a:lnTo>
                <a:lnTo>
                  <a:pt x="269080" y="122114"/>
                </a:lnTo>
                <a:lnTo>
                  <a:pt x="268159" y="122420"/>
                </a:lnTo>
                <a:lnTo>
                  <a:pt x="268261" y="122011"/>
                </a:lnTo>
                <a:lnTo>
                  <a:pt x="268568" y="121705"/>
                </a:lnTo>
                <a:close/>
                <a:moveTo>
                  <a:pt x="76909" y="132648"/>
                </a:moveTo>
                <a:lnTo>
                  <a:pt x="77216" y="132852"/>
                </a:lnTo>
                <a:lnTo>
                  <a:pt x="77011" y="132955"/>
                </a:lnTo>
                <a:lnTo>
                  <a:pt x="77216" y="133057"/>
                </a:lnTo>
                <a:lnTo>
                  <a:pt x="76807" y="133261"/>
                </a:lnTo>
                <a:lnTo>
                  <a:pt x="77625" y="133057"/>
                </a:lnTo>
                <a:lnTo>
                  <a:pt x="77830" y="132750"/>
                </a:lnTo>
                <a:lnTo>
                  <a:pt x="76909" y="132648"/>
                </a:lnTo>
                <a:close/>
                <a:moveTo>
                  <a:pt x="78136" y="132545"/>
                </a:moveTo>
                <a:lnTo>
                  <a:pt x="78136" y="133261"/>
                </a:lnTo>
                <a:lnTo>
                  <a:pt x="78648" y="133364"/>
                </a:lnTo>
                <a:lnTo>
                  <a:pt x="78545" y="133159"/>
                </a:lnTo>
                <a:lnTo>
                  <a:pt x="78852" y="133057"/>
                </a:lnTo>
                <a:lnTo>
                  <a:pt x="78955" y="132852"/>
                </a:lnTo>
                <a:lnTo>
                  <a:pt x="79057" y="132750"/>
                </a:lnTo>
                <a:lnTo>
                  <a:pt x="78750" y="132852"/>
                </a:lnTo>
                <a:lnTo>
                  <a:pt x="78443" y="132648"/>
                </a:lnTo>
                <a:lnTo>
                  <a:pt x="78545" y="132648"/>
                </a:lnTo>
                <a:lnTo>
                  <a:pt x="78136" y="132545"/>
                </a:lnTo>
                <a:close/>
                <a:moveTo>
                  <a:pt x="78136" y="133261"/>
                </a:moveTo>
                <a:lnTo>
                  <a:pt x="78136" y="133568"/>
                </a:lnTo>
                <a:lnTo>
                  <a:pt x="78341" y="133364"/>
                </a:lnTo>
                <a:lnTo>
                  <a:pt x="78136" y="133261"/>
                </a:lnTo>
                <a:close/>
                <a:moveTo>
                  <a:pt x="68830" y="133875"/>
                </a:moveTo>
                <a:lnTo>
                  <a:pt x="67970" y="133970"/>
                </a:lnTo>
                <a:lnTo>
                  <a:pt x="67970" y="133970"/>
                </a:lnTo>
                <a:lnTo>
                  <a:pt x="68114" y="133875"/>
                </a:lnTo>
                <a:close/>
                <a:moveTo>
                  <a:pt x="63920" y="8386"/>
                </a:moveTo>
                <a:lnTo>
                  <a:pt x="62795" y="8795"/>
                </a:lnTo>
                <a:lnTo>
                  <a:pt x="63000" y="8795"/>
                </a:lnTo>
                <a:lnTo>
                  <a:pt x="62182" y="9000"/>
                </a:lnTo>
                <a:lnTo>
                  <a:pt x="61568" y="10330"/>
                </a:lnTo>
                <a:lnTo>
                  <a:pt x="62693" y="10534"/>
                </a:lnTo>
                <a:lnTo>
                  <a:pt x="62693" y="10636"/>
                </a:lnTo>
                <a:lnTo>
                  <a:pt x="62386" y="10739"/>
                </a:lnTo>
                <a:lnTo>
                  <a:pt x="62591" y="10636"/>
                </a:lnTo>
                <a:lnTo>
                  <a:pt x="61977" y="10841"/>
                </a:lnTo>
                <a:lnTo>
                  <a:pt x="62080" y="10841"/>
                </a:lnTo>
                <a:lnTo>
                  <a:pt x="61568" y="11148"/>
                </a:lnTo>
                <a:lnTo>
                  <a:pt x="62182" y="11250"/>
                </a:lnTo>
                <a:lnTo>
                  <a:pt x="60136" y="12068"/>
                </a:lnTo>
                <a:lnTo>
                  <a:pt x="59727" y="12784"/>
                </a:lnTo>
                <a:lnTo>
                  <a:pt x="59216" y="12784"/>
                </a:lnTo>
                <a:lnTo>
                  <a:pt x="59216" y="13091"/>
                </a:lnTo>
                <a:lnTo>
                  <a:pt x="59114" y="12682"/>
                </a:lnTo>
                <a:lnTo>
                  <a:pt x="59420" y="12682"/>
                </a:lnTo>
                <a:lnTo>
                  <a:pt x="59727" y="12477"/>
                </a:lnTo>
                <a:lnTo>
                  <a:pt x="59420" y="12477"/>
                </a:lnTo>
                <a:lnTo>
                  <a:pt x="60239" y="11557"/>
                </a:lnTo>
                <a:lnTo>
                  <a:pt x="59523" y="11761"/>
                </a:lnTo>
                <a:lnTo>
                  <a:pt x="59523" y="11761"/>
                </a:lnTo>
                <a:lnTo>
                  <a:pt x="59932" y="11557"/>
                </a:lnTo>
                <a:lnTo>
                  <a:pt x="59523" y="11557"/>
                </a:lnTo>
                <a:lnTo>
                  <a:pt x="59420" y="11352"/>
                </a:lnTo>
                <a:lnTo>
                  <a:pt x="58602" y="11455"/>
                </a:lnTo>
                <a:lnTo>
                  <a:pt x="58500" y="11864"/>
                </a:lnTo>
                <a:lnTo>
                  <a:pt x="59114" y="11966"/>
                </a:lnTo>
                <a:lnTo>
                  <a:pt x="58500" y="12068"/>
                </a:lnTo>
                <a:lnTo>
                  <a:pt x="58295" y="11761"/>
                </a:lnTo>
                <a:lnTo>
                  <a:pt x="58295" y="11966"/>
                </a:lnTo>
                <a:lnTo>
                  <a:pt x="54307" y="11557"/>
                </a:lnTo>
                <a:lnTo>
                  <a:pt x="53795" y="11045"/>
                </a:lnTo>
                <a:lnTo>
                  <a:pt x="51750" y="11557"/>
                </a:lnTo>
                <a:lnTo>
                  <a:pt x="54000" y="11250"/>
                </a:lnTo>
                <a:lnTo>
                  <a:pt x="54000" y="11250"/>
                </a:lnTo>
                <a:lnTo>
                  <a:pt x="52057" y="11966"/>
                </a:lnTo>
                <a:lnTo>
                  <a:pt x="51239" y="13193"/>
                </a:lnTo>
                <a:lnTo>
                  <a:pt x="50932" y="12068"/>
                </a:lnTo>
                <a:lnTo>
                  <a:pt x="50727" y="11966"/>
                </a:lnTo>
                <a:lnTo>
                  <a:pt x="50625" y="11864"/>
                </a:lnTo>
                <a:lnTo>
                  <a:pt x="46943" y="11864"/>
                </a:lnTo>
                <a:lnTo>
                  <a:pt x="48375" y="11455"/>
                </a:lnTo>
                <a:lnTo>
                  <a:pt x="42341" y="10636"/>
                </a:lnTo>
                <a:lnTo>
                  <a:pt x="42852" y="10330"/>
                </a:lnTo>
                <a:lnTo>
                  <a:pt x="43057" y="9920"/>
                </a:lnTo>
                <a:lnTo>
                  <a:pt x="42545" y="10023"/>
                </a:lnTo>
                <a:lnTo>
                  <a:pt x="42750" y="10125"/>
                </a:lnTo>
                <a:lnTo>
                  <a:pt x="41420" y="10636"/>
                </a:lnTo>
                <a:lnTo>
                  <a:pt x="41420" y="9920"/>
                </a:lnTo>
                <a:lnTo>
                  <a:pt x="40909" y="9716"/>
                </a:lnTo>
                <a:lnTo>
                  <a:pt x="40909" y="9716"/>
                </a:lnTo>
                <a:lnTo>
                  <a:pt x="41011" y="9818"/>
                </a:lnTo>
                <a:lnTo>
                  <a:pt x="41114" y="9818"/>
                </a:lnTo>
                <a:lnTo>
                  <a:pt x="39580" y="10330"/>
                </a:lnTo>
                <a:lnTo>
                  <a:pt x="39989" y="10125"/>
                </a:lnTo>
                <a:lnTo>
                  <a:pt x="37841" y="10739"/>
                </a:lnTo>
                <a:lnTo>
                  <a:pt x="38045" y="10534"/>
                </a:lnTo>
                <a:lnTo>
                  <a:pt x="37739" y="10636"/>
                </a:lnTo>
                <a:lnTo>
                  <a:pt x="37841" y="10636"/>
                </a:lnTo>
                <a:lnTo>
                  <a:pt x="36409" y="11045"/>
                </a:lnTo>
                <a:lnTo>
                  <a:pt x="36102" y="11045"/>
                </a:lnTo>
                <a:lnTo>
                  <a:pt x="35898" y="11148"/>
                </a:lnTo>
                <a:lnTo>
                  <a:pt x="35898" y="11045"/>
                </a:lnTo>
                <a:lnTo>
                  <a:pt x="36102" y="11045"/>
                </a:lnTo>
                <a:lnTo>
                  <a:pt x="39682" y="9920"/>
                </a:lnTo>
                <a:lnTo>
                  <a:pt x="37330" y="10330"/>
                </a:lnTo>
                <a:lnTo>
                  <a:pt x="37432" y="10330"/>
                </a:lnTo>
                <a:lnTo>
                  <a:pt x="35795" y="10739"/>
                </a:lnTo>
                <a:lnTo>
                  <a:pt x="36307" y="10534"/>
                </a:lnTo>
                <a:lnTo>
                  <a:pt x="34466" y="10841"/>
                </a:lnTo>
                <a:lnTo>
                  <a:pt x="34670" y="10943"/>
                </a:lnTo>
                <a:lnTo>
                  <a:pt x="34364" y="11045"/>
                </a:lnTo>
                <a:lnTo>
                  <a:pt x="34568" y="11148"/>
                </a:lnTo>
                <a:lnTo>
                  <a:pt x="25466" y="9716"/>
                </a:lnTo>
                <a:lnTo>
                  <a:pt x="25773" y="9614"/>
                </a:lnTo>
                <a:lnTo>
                  <a:pt x="25466" y="9614"/>
                </a:lnTo>
                <a:lnTo>
                  <a:pt x="25466" y="9511"/>
                </a:lnTo>
                <a:lnTo>
                  <a:pt x="25364" y="9511"/>
                </a:lnTo>
                <a:lnTo>
                  <a:pt x="25773" y="9409"/>
                </a:lnTo>
                <a:lnTo>
                  <a:pt x="24239" y="9307"/>
                </a:lnTo>
                <a:lnTo>
                  <a:pt x="24341" y="9205"/>
                </a:lnTo>
                <a:lnTo>
                  <a:pt x="23318" y="9409"/>
                </a:lnTo>
                <a:lnTo>
                  <a:pt x="23318" y="9307"/>
                </a:lnTo>
                <a:lnTo>
                  <a:pt x="24034" y="9102"/>
                </a:lnTo>
                <a:lnTo>
                  <a:pt x="23625" y="9000"/>
                </a:lnTo>
                <a:lnTo>
                  <a:pt x="23727" y="8898"/>
                </a:lnTo>
                <a:lnTo>
                  <a:pt x="23727" y="8898"/>
                </a:lnTo>
                <a:lnTo>
                  <a:pt x="21068" y="9409"/>
                </a:lnTo>
                <a:lnTo>
                  <a:pt x="21068" y="9409"/>
                </a:lnTo>
                <a:lnTo>
                  <a:pt x="21273" y="9307"/>
                </a:lnTo>
                <a:lnTo>
                  <a:pt x="20455" y="9511"/>
                </a:lnTo>
                <a:lnTo>
                  <a:pt x="20761" y="9614"/>
                </a:lnTo>
                <a:lnTo>
                  <a:pt x="20148" y="9818"/>
                </a:lnTo>
                <a:lnTo>
                  <a:pt x="20045" y="9818"/>
                </a:lnTo>
                <a:lnTo>
                  <a:pt x="20455" y="9614"/>
                </a:lnTo>
                <a:lnTo>
                  <a:pt x="18637" y="9901"/>
                </a:lnTo>
                <a:lnTo>
                  <a:pt x="18637" y="9901"/>
                </a:lnTo>
                <a:lnTo>
                  <a:pt x="13295" y="11455"/>
                </a:lnTo>
                <a:lnTo>
                  <a:pt x="13398" y="11455"/>
                </a:lnTo>
                <a:lnTo>
                  <a:pt x="13193" y="11557"/>
                </a:lnTo>
                <a:lnTo>
                  <a:pt x="14011" y="12273"/>
                </a:lnTo>
                <a:lnTo>
                  <a:pt x="13909" y="12682"/>
                </a:lnTo>
                <a:lnTo>
                  <a:pt x="14625" y="12580"/>
                </a:lnTo>
                <a:lnTo>
                  <a:pt x="14625" y="12580"/>
                </a:lnTo>
                <a:lnTo>
                  <a:pt x="14523" y="12682"/>
                </a:lnTo>
                <a:lnTo>
                  <a:pt x="14932" y="12682"/>
                </a:lnTo>
                <a:lnTo>
                  <a:pt x="14523" y="12989"/>
                </a:lnTo>
                <a:lnTo>
                  <a:pt x="15341" y="13091"/>
                </a:lnTo>
                <a:lnTo>
                  <a:pt x="14727" y="13193"/>
                </a:lnTo>
                <a:lnTo>
                  <a:pt x="14523" y="12989"/>
                </a:lnTo>
                <a:lnTo>
                  <a:pt x="14420" y="12886"/>
                </a:lnTo>
                <a:lnTo>
                  <a:pt x="14420" y="12784"/>
                </a:lnTo>
                <a:lnTo>
                  <a:pt x="14114" y="12989"/>
                </a:lnTo>
                <a:lnTo>
                  <a:pt x="14114" y="13295"/>
                </a:lnTo>
                <a:lnTo>
                  <a:pt x="14523" y="13295"/>
                </a:lnTo>
                <a:lnTo>
                  <a:pt x="14420" y="13398"/>
                </a:lnTo>
                <a:lnTo>
                  <a:pt x="12375" y="13398"/>
                </a:lnTo>
                <a:lnTo>
                  <a:pt x="12886" y="13091"/>
                </a:lnTo>
                <a:lnTo>
                  <a:pt x="11250" y="13398"/>
                </a:lnTo>
                <a:lnTo>
                  <a:pt x="11352" y="13398"/>
                </a:lnTo>
                <a:lnTo>
                  <a:pt x="9205" y="13909"/>
                </a:lnTo>
                <a:lnTo>
                  <a:pt x="9818" y="14216"/>
                </a:lnTo>
                <a:lnTo>
                  <a:pt x="9102" y="14318"/>
                </a:lnTo>
                <a:lnTo>
                  <a:pt x="9205" y="14523"/>
                </a:lnTo>
                <a:lnTo>
                  <a:pt x="9102" y="14932"/>
                </a:lnTo>
                <a:lnTo>
                  <a:pt x="11045" y="14932"/>
                </a:lnTo>
                <a:lnTo>
                  <a:pt x="11045" y="15034"/>
                </a:lnTo>
                <a:lnTo>
                  <a:pt x="12580" y="14625"/>
                </a:lnTo>
                <a:lnTo>
                  <a:pt x="12784" y="14830"/>
                </a:lnTo>
                <a:lnTo>
                  <a:pt x="12068" y="15034"/>
                </a:lnTo>
                <a:lnTo>
                  <a:pt x="11659" y="15648"/>
                </a:lnTo>
                <a:lnTo>
                  <a:pt x="10534" y="15852"/>
                </a:lnTo>
                <a:lnTo>
                  <a:pt x="8795" y="16261"/>
                </a:lnTo>
                <a:lnTo>
                  <a:pt x="8489" y="16159"/>
                </a:lnTo>
                <a:lnTo>
                  <a:pt x="7745" y="16624"/>
                </a:lnTo>
                <a:lnTo>
                  <a:pt x="7745" y="16624"/>
                </a:lnTo>
                <a:lnTo>
                  <a:pt x="5727" y="17489"/>
                </a:lnTo>
                <a:lnTo>
                  <a:pt x="5830" y="17489"/>
                </a:lnTo>
                <a:lnTo>
                  <a:pt x="5420" y="17693"/>
                </a:lnTo>
                <a:lnTo>
                  <a:pt x="5625" y="17693"/>
                </a:lnTo>
                <a:lnTo>
                  <a:pt x="5318" y="17898"/>
                </a:lnTo>
                <a:lnTo>
                  <a:pt x="5420" y="17898"/>
                </a:lnTo>
                <a:lnTo>
                  <a:pt x="5318" y="18102"/>
                </a:lnTo>
                <a:lnTo>
                  <a:pt x="5318" y="18102"/>
                </a:lnTo>
                <a:lnTo>
                  <a:pt x="5727" y="17898"/>
                </a:lnTo>
                <a:lnTo>
                  <a:pt x="5625" y="18000"/>
                </a:lnTo>
                <a:lnTo>
                  <a:pt x="5727" y="18000"/>
                </a:lnTo>
                <a:lnTo>
                  <a:pt x="5625" y="18102"/>
                </a:lnTo>
                <a:lnTo>
                  <a:pt x="5830" y="18102"/>
                </a:lnTo>
                <a:lnTo>
                  <a:pt x="5420" y="18205"/>
                </a:lnTo>
                <a:lnTo>
                  <a:pt x="6545" y="18307"/>
                </a:lnTo>
                <a:lnTo>
                  <a:pt x="6239" y="18307"/>
                </a:lnTo>
                <a:lnTo>
                  <a:pt x="6443" y="18409"/>
                </a:lnTo>
                <a:lnTo>
                  <a:pt x="6034" y="18614"/>
                </a:lnTo>
                <a:lnTo>
                  <a:pt x="6034" y="18614"/>
                </a:lnTo>
                <a:lnTo>
                  <a:pt x="6136" y="18409"/>
                </a:lnTo>
                <a:lnTo>
                  <a:pt x="5625" y="18511"/>
                </a:lnTo>
                <a:lnTo>
                  <a:pt x="5625" y="18307"/>
                </a:lnTo>
                <a:lnTo>
                  <a:pt x="4807" y="18614"/>
                </a:lnTo>
                <a:lnTo>
                  <a:pt x="5011" y="18614"/>
                </a:lnTo>
                <a:lnTo>
                  <a:pt x="5011" y="19227"/>
                </a:lnTo>
                <a:lnTo>
                  <a:pt x="7466" y="18511"/>
                </a:lnTo>
                <a:lnTo>
                  <a:pt x="7466" y="18511"/>
                </a:lnTo>
                <a:lnTo>
                  <a:pt x="5727" y="19943"/>
                </a:lnTo>
                <a:lnTo>
                  <a:pt x="5932" y="19943"/>
                </a:lnTo>
                <a:lnTo>
                  <a:pt x="5011" y="20352"/>
                </a:lnTo>
                <a:lnTo>
                  <a:pt x="6750" y="20045"/>
                </a:lnTo>
                <a:lnTo>
                  <a:pt x="7159" y="20352"/>
                </a:lnTo>
                <a:lnTo>
                  <a:pt x="8386" y="20045"/>
                </a:lnTo>
                <a:lnTo>
                  <a:pt x="8386" y="20045"/>
                </a:lnTo>
                <a:lnTo>
                  <a:pt x="7875" y="20352"/>
                </a:lnTo>
                <a:lnTo>
                  <a:pt x="7875" y="20352"/>
                </a:lnTo>
                <a:lnTo>
                  <a:pt x="9511" y="19943"/>
                </a:lnTo>
                <a:lnTo>
                  <a:pt x="8080" y="20761"/>
                </a:lnTo>
                <a:lnTo>
                  <a:pt x="8182" y="20864"/>
                </a:lnTo>
                <a:lnTo>
                  <a:pt x="5523" y="22193"/>
                </a:lnTo>
                <a:lnTo>
                  <a:pt x="5523" y="22091"/>
                </a:lnTo>
                <a:lnTo>
                  <a:pt x="3375" y="22909"/>
                </a:lnTo>
                <a:lnTo>
                  <a:pt x="3375" y="23114"/>
                </a:lnTo>
                <a:lnTo>
                  <a:pt x="3170" y="23011"/>
                </a:lnTo>
                <a:lnTo>
                  <a:pt x="2966" y="23114"/>
                </a:lnTo>
                <a:lnTo>
                  <a:pt x="2966" y="23114"/>
                </a:lnTo>
                <a:lnTo>
                  <a:pt x="3170" y="22909"/>
                </a:lnTo>
                <a:lnTo>
                  <a:pt x="2864" y="23011"/>
                </a:lnTo>
                <a:lnTo>
                  <a:pt x="2864" y="23011"/>
                </a:lnTo>
                <a:lnTo>
                  <a:pt x="2966" y="22909"/>
                </a:lnTo>
                <a:lnTo>
                  <a:pt x="1120" y="23634"/>
                </a:lnTo>
                <a:lnTo>
                  <a:pt x="1120" y="23634"/>
                </a:lnTo>
                <a:lnTo>
                  <a:pt x="1023" y="23830"/>
                </a:lnTo>
                <a:lnTo>
                  <a:pt x="2276" y="23472"/>
                </a:lnTo>
                <a:lnTo>
                  <a:pt x="2276" y="23472"/>
                </a:lnTo>
                <a:lnTo>
                  <a:pt x="3886" y="23114"/>
                </a:lnTo>
                <a:lnTo>
                  <a:pt x="3682" y="23318"/>
                </a:lnTo>
                <a:lnTo>
                  <a:pt x="5069" y="22823"/>
                </a:lnTo>
                <a:lnTo>
                  <a:pt x="5069" y="22823"/>
                </a:lnTo>
                <a:lnTo>
                  <a:pt x="5216" y="22602"/>
                </a:lnTo>
                <a:lnTo>
                  <a:pt x="5932" y="22398"/>
                </a:lnTo>
                <a:lnTo>
                  <a:pt x="5830" y="22398"/>
                </a:lnTo>
                <a:lnTo>
                  <a:pt x="10534" y="20761"/>
                </a:lnTo>
                <a:lnTo>
                  <a:pt x="10432" y="20761"/>
                </a:lnTo>
                <a:lnTo>
                  <a:pt x="11352" y="20352"/>
                </a:lnTo>
                <a:lnTo>
                  <a:pt x="11455" y="19943"/>
                </a:lnTo>
                <a:lnTo>
                  <a:pt x="12580" y="19330"/>
                </a:lnTo>
                <a:lnTo>
                  <a:pt x="12580" y="19432"/>
                </a:lnTo>
                <a:lnTo>
                  <a:pt x="12886" y="19330"/>
                </a:lnTo>
                <a:lnTo>
                  <a:pt x="12886" y="19227"/>
                </a:lnTo>
                <a:lnTo>
                  <a:pt x="17386" y="17693"/>
                </a:lnTo>
                <a:lnTo>
                  <a:pt x="16568" y="18102"/>
                </a:lnTo>
                <a:lnTo>
                  <a:pt x="16875" y="18205"/>
                </a:lnTo>
                <a:lnTo>
                  <a:pt x="16875" y="18307"/>
                </a:lnTo>
                <a:lnTo>
                  <a:pt x="14011" y="19125"/>
                </a:lnTo>
                <a:lnTo>
                  <a:pt x="14318" y="19330"/>
                </a:lnTo>
                <a:lnTo>
                  <a:pt x="13193" y="19841"/>
                </a:lnTo>
                <a:lnTo>
                  <a:pt x="15443" y="19227"/>
                </a:lnTo>
                <a:lnTo>
                  <a:pt x="15443" y="19227"/>
                </a:lnTo>
                <a:lnTo>
                  <a:pt x="15341" y="19330"/>
                </a:lnTo>
                <a:lnTo>
                  <a:pt x="15852" y="19023"/>
                </a:lnTo>
                <a:lnTo>
                  <a:pt x="15852" y="19125"/>
                </a:lnTo>
                <a:lnTo>
                  <a:pt x="17284" y="18614"/>
                </a:lnTo>
                <a:lnTo>
                  <a:pt x="16875" y="18614"/>
                </a:lnTo>
                <a:lnTo>
                  <a:pt x="17284" y="18409"/>
                </a:lnTo>
                <a:lnTo>
                  <a:pt x="17182" y="18409"/>
                </a:lnTo>
                <a:lnTo>
                  <a:pt x="17554" y="18186"/>
                </a:lnTo>
                <a:lnTo>
                  <a:pt x="17554" y="18186"/>
                </a:lnTo>
                <a:lnTo>
                  <a:pt x="18205" y="18000"/>
                </a:lnTo>
                <a:lnTo>
                  <a:pt x="18205" y="18000"/>
                </a:lnTo>
                <a:lnTo>
                  <a:pt x="17795" y="18307"/>
                </a:lnTo>
                <a:lnTo>
                  <a:pt x="19125" y="18102"/>
                </a:lnTo>
                <a:lnTo>
                  <a:pt x="18614" y="18409"/>
                </a:lnTo>
                <a:lnTo>
                  <a:pt x="18818" y="18409"/>
                </a:lnTo>
                <a:lnTo>
                  <a:pt x="18818" y="18511"/>
                </a:lnTo>
                <a:lnTo>
                  <a:pt x="19125" y="18511"/>
                </a:lnTo>
                <a:lnTo>
                  <a:pt x="18818" y="18716"/>
                </a:lnTo>
                <a:lnTo>
                  <a:pt x="19227" y="18716"/>
                </a:lnTo>
                <a:lnTo>
                  <a:pt x="19841" y="18511"/>
                </a:lnTo>
                <a:lnTo>
                  <a:pt x="19432" y="18920"/>
                </a:lnTo>
                <a:lnTo>
                  <a:pt x="19636" y="19125"/>
                </a:lnTo>
                <a:lnTo>
                  <a:pt x="21682" y="19023"/>
                </a:lnTo>
                <a:lnTo>
                  <a:pt x="21682" y="19023"/>
                </a:lnTo>
                <a:lnTo>
                  <a:pt x="21477" y="19227"/>
                </a:lnTo>
                <a:lnTo>
                  <a:pt x="23216" y="19227"/>
                </a:lnTo>
                <a:lnTo>
                  <a:pt x="22295" y="19534"/>
                </a:lnTo>
                <a:lnTo>
                  <a:pt x="22909" y="19943"/>
                </a:lnTo>
                <a:lnTo>
                  <a:pt x="22807" y="19943"/>
                </a:lnTo>
                <a:lnTo>
                  <a:pt x="23216" y="20659"/>
                </a:lnTo>
                <a:lnTo>
                  <a:pt x="23830" y="20659"/>
                </a:lnTo>
                <a:lnTo>
                  <a:pt x="23830" y="20455"/>
                </a:lnTo>
                <a:lnTo>
                  <a:pt x="24034" y="20352"/>
                </a:lnTo>
                <a:lnTo>
                  <a:pt x="23625" y="20148"/>
                </a:lnTo>
                <a:lnTo>
                  <a:pt x="24545" y="20045"/>
                </a:lnTo>
                <a:lnTo>
                  <a:pt x="24443" y="20148"/>
                </a:lnTo>
                <a:lnTo>
                  <a:pt x="24648" y="20148"/>
                </a:lnTo>
                <a:lnTo>
                  <a:pt x="24136" y="20659"/>
                </a:lnTo>
                <a:lnTo>
                  <a:pt x="24545" y="20761"/>
                </a:lnTo>
                <a:lnTo>
                  <a:pt x="25466" y="19636"/>
                </a:lnTo>
                <a:lnTo>
                  <a:pt x="24955" y="20557"/>
                </a:lnTo>
                <a:lnTo>
                  <a:pt x="25159" y="20761"/>
                </a:lnTo>
                <a:lnTo>
                  <a:pt x="25670" y="20557"/>
                </a:lnTo>
                <a:lnTo>
                  <a:pt x="25159" y="20966"/>
                </a:lnTo>
                <a:lnTo>
                  <a:pt x="25568" y="21170"/>
                </a:lnTo>
                <a:lnTo>
                  <a:pt x="24750" y="21784"/>
                </a:lnTo>
                <a:lnTo>
                  <a:pt x="25159" y="21886"/>
                </a:lnTo>
                <a:lnTo>
                  <a:pt x="25159" y="22193"/>
                </a:lnTo>
                <a:lnTo>
                  <a:pt x="25057" y="22295"/>
                </a:lnTo>
                <a:lnTo>
                  <a:pt x="25364" y="22705"/>
                </a:lnTo>
                <a:lnTo>
                  <a:pt x="24648" y="23114"/>
                </a:lnTo>
                <a:lnTo>
                  <a:pt x="24545" y="23420"/>
                </a:lnTo>
                <a:lnTo>
                  <a:pt x="25670" y="22807"/>
                </a:lnTo>
                <a:lnTo>
                  <a:pt x="24750" y="24136"/>
                </a:lnTo>
                <a:lnTo>
                  <a:pt x="26284" y="23011"/>
                </a:lnTo>
                <a:lnTo>
                  <a:pt x="26284" y="23011"/>
                </a:lnTo>
                <a:lnTo>
                  <a:pt x="25568" y="23830"/>
                </a:lnTo>
                <a:lnTo>
                  <a:pt x="25568" y="23830"/>
                </a:lnTo>
                <a:lnTo>
                  <a:pt x="26182" y="23318"/>
                </a:lnTo>
                <a:lnTo>
                  <a:pt x="26182" y="23495"/>
                </a:lnTo>
                <a:lnTo>
                  <a:pt x="26182" y="23495"/>
                </a:lnTo>
                <a:lnTo>
                  <a:pt x="24750" y="24545"/>
                </a:lnTo>
                <a:lnTo>
                  <a:pt x="25159" y="24648"/>
                </a:lnTo>
                <a:lnTo>
                  <a:pt x="24443" y="25364"/>
                </a:lnTo>
                <a:lnTo>
                  <a:pt x="24443" y="25568"/>
                </a:lnTo>
                <a:lnTo>
                  <a:pt x="25261" y="25261"/>
                </a:lnTo>
                <a:lnTo>
                  <a:pt x="25364" y="25159"/>
                </a:lnTo>
                <a:lnTo>
                  <a:pt x="25773" y="25057"/>
                </a:lnTo>
                <a:lnTo>
                  <a:pt x="25364" y="25261"/>
                </a:lnTo>
                <a:lnTo>
                  <a:pt x="25773" y="25568"/>
                </a:lnTo>
                <a:lnTo>
                  <a:pt x="25261" y="25261"/>
                </a:lnTo>
                <a:lnTo>
                  <a:pt x="24955" y="25466"/>
                </a:lnTo>
                <a:lnTo>
                  <a:pt x="25364" y="25977"/>
                </a:lnTo>
                <a:lnTo>
                  <a:pt x="24750" y="26489"/>
                </a:lnTo>
                <a:lnTo>
                  <a:pt x="24750" y="26489"/>
                </a:lnTo>
                <a:lnTo>
                  <a:pt x="25159" y="26284"/>
                </a:lnTo>
                <a:lnTo>
                  <a:pt x="24545" y="26693"/>
                </a:lnTo>
                <a:lnTo>
                  <a:pt x="24443" y="27000"/>
                </a:lnTo>
                <a:lnTo>
                  <a:pt x="26080" y="25977"/>
                </a:lnTo>
                <a:lnTo>
                  <a:pt x="25670" y="26386"/>
                </a:lnTo>
                <a:lnTo>
                  <a:pt x="25773" y="26795"/>
                </a:lnTo>
                <a:lnTo>
                  <a:pt x="25568" y="26489"/>
                </a:lnTo>
                <a:lnTo>
                  <a:pt x="24852" y="26795"/>
                </a:lnTo>
                <a:lnTo>
                  <a:pt x="24955" y="26795"/>
                </a:lnTo>
                <a:lnTo>
                  <a:pt x="24545" y="27307"/>
                </a:lnTo>
                <a:lnTo>
                  <a:pt x="25466" y="27102"/>
                </a:lnTo>
                <a:lnTo>
                  <a:pt x="24341" y="27614"/>
                </a:lnTo>
                <a:lnTo>
                  <a:pt x="25159" y="27818"/>
                </a:lnTo>
                <a:lnTo>
                  <a:pt x="25057" y="27920"/>
                </a:lnTo>
                <a:lnTo>
                  <a:pt x="25159" y="28023"/>
                </a:lnTo>
                <a:lnTo>
                  <a:pt x="24852" y="28125"/>
                </a:lnTo>
                <a:lnTo>
                  <a:pt x="25364" y="28125"/>
                </a:lnTo>
                <a:lnTo>
                  <a:pt x="24852" y="28227"/>
                </a:lnTo>
                <a:lnTo>
                  <a:pt x="25977" y="28227"/>
                </a:lnTo>
                <a:lnTo>
                  <a:pt x="26284" y="27920"/>
                </a:lnTo>
                <a:lnTo>
                  <a:pt x="25773" y="28841"/>
                </a:lnTo>
                <a:lnTo>
                  <a:pt x="26591" y="28636"/>
                </a:lnTo>
                <a:lnTo>
                  <a:pt x="26489" y="29148"/>
                </a:lnTo>
                <a:lnTo>
                  <a:pt x="26182" y="29352"/>
                </a:lnTo>
                <a:lnTo>
                  <a:pt x="26182" y="29352"/>
                </a:lnTo>
                <a:lnTo>
                  <a:pt x="26795" y="29148"/>
                </a:lnTo>
                <a:lnTo>
                  <a:pt x="26489" y="29455"/>
                </a:lnTo>
                <a:lnTo>
                  <a:pt x="26898" y="29455"/>
                </a:lnTo>
                <a:lnTo>
                  <a:pt x="26489" y="29659"/>
                </a:lnTo>
                <a:lnTo>
                  <a:pt x="26489" y="29864"/>
                </a:lnTo>
                <a:lnTo>
                  <a:pt x="26591" y="30068"/>
                </a:lnTo>
                <a:lnTo>
                  <a:pt x="26693" y="30068"/>
                </a:lnTo>
                <a:lnTo>
                  <a:pt x="26386" y="30375"/>
                </a:lnTo>
                <a:lnTo>
                  <a:pt x="26386" y="30682"/>
                </a:lnTo>
                <a:lnTo>
                  <a:pt x="26489" y="30682"/>
                </a:lnTo>
                <a:lnTo>
                  <a:pt x="26386" y="30784"/>
                </a:lnTo>
                <a:lnTo>
                  <a:pt x="26386" y="30682"/>
                </a:lnTo>
                <a:lnTo>
                  <a:pt x="26080" y="31295"/>
                </a:lnTo>
                <a:lnTo>
                  <a:pt x="25670" y="31500"/>
                </a:lnTo>
                <a:lnTo>
                  <a:pt x="25568" y="31602"/>
                </a:lnTo>
                <a:lnTo>
                  <a:pt x="25568" y="31500"/>
                </a:lnTo>
                <a:lnTo>
                  <a:pt x="25670" y="31500"/>
                </a:lnTo>
                <a:lnTo>
                  <a:pt x="26182" y="30886"/>
                </a:lnTo>
                <a:lnTo>
                  <a:pt x="26182" y="30886"/>
                </a:lnTo>
                <a:lnTo>
                  <a:pt x="25466" y="31398"/>
                </a:lnTo>
                <a:lnTo>
                  <a:pt x="25875" y="30989"/>
                </a:lnTo>
                <a:lnTo>
                  <a:pt x="25875" y="31091"/>
                </a:lnTo>
                <a:lnTo>
                  <a:pt x="26182" y="30682"/>
                </a:lnTo>
                <a:lnTo>
                  <a:pt x="24852" y="30477"/>
                </a:lnTo>
                <a:lnTo>
                  <a:pt x="24341" y="31909"/>
                </a:lnTo>
                <a:lnTo>
                  <a:pt x="24545" y="31909"/>
                </a:lnTo>
                <a:lnTo>
                  <a:pt x="24136" y="32420"/>
                </a:lnTo>
                <a:lnTo>
                  <a:pt x="24136" y="32216"/>
                </a:lnTo>
                <a:lnTo>
                  <a:pt x="23932" y="32523"/>
                </a:lnTo>
                <a:lnTo>
                  <a:pt x="24545" y="32727"/>
                </a:lnTo>
                <a:lnTo>
                  <a:pt x="24034" y="32625"/>
                </a:lnTo>
                <a:lnTo>
                  <a:pt x="21989" y="35489"/>
                </a:lnTo>
                <a:lnTo>
                  <a:pt x="22091" y="35489"/>
                </a:lnTo>
                <a:lnTo>
                  <a:pt x="20557" y="38250"/>
                </a:lnTo>
                <a:lnTo>
                  <a:pt x="20557" y="38148"/>
                </a:lnTo>
                <a:lnTo>
                  <a:pt x="20250" y="38659"/>
                </a:lnTo>
                <a:lnTo>
                  <a:pt x="20348" y="40709"/>
                </a:lnTo>
                <a:lnTo>
                  <a:pt x="20348" y="40709"/>
                </a:lnTo>
                <a:lnTo>
                  <a:pt x="20148" y="40909"/>
                </a:lnTo>
                <a:lnTo>
                  <a:pt x="20455" y="41011"/>
                </a:lnTo>
                <a:lnTo>
                  <a:pt x="20761" y="40807"/>
                </a:lnTo>
                <a:lnTo>
                  <a:pt x="21477" y="40807"/>
                </a:lnTo>
                <a:lnTo>
                  <a:pt x="20761" y="40909"/>
                </a:lnTo>
                <a:lnTo>
                  <a:pt x="20761" y="41420"/>
                </a:lnTo>
                <a:lnTo>
                  <a:pt x="20557" y="41114"/>
                </a:lnTo>
                <a:lnTo>
                  <a:pt x="20352" y="41727"/>
                </a:lnTo>
                <a:lnTo>
                  <a:pt x="20557" y="42341"/>
                </a:lnTo>
                <a:lnTo>
                  <a:pt x="20352" y="42648"/>
                </a:lnTo>
                <a:lnTo>
                  <a:pt x="20864" y="43875"/>
                </a:lnTo>
                <a:lnTo>
                  <a:pt x="20761" y="44284"/>
                </a:lnTo>
                <a:lnTo>
                  <a:pt x="21068" y="44591"/>
                </a:lnTo>
                <a:lnTo>
                  <a:pt x="21477" y="44693"/>
                </a:lnTo>
                <a:lnTo>
                  <a:pt x="23011" y="47250"/>
                </a:lnTo>
                <a:lnTo>
                  <a:pt x="22909" y="47455"/>
                </a:lnTo>
                <a:lnTo>
                  <a:pt x="23216" y="49295"/>
                </a:lnTo>
                <a:lnTo>
                  <a:pt x="23932" y="50114"/>
                </a:lnTo>
                <a:lnTo>
                  <a:pt x="23932" y="51341"/>
                </a:lnTo>
                <a:lnTo>
                  <a:pt x="24034" y="51341"/>
                </a:lnTo>
                <a:lnTo>
                  <a:pt x="24034" y="51545"/>
                </a:lnTo>
                <a:lnTo>
                  <a:pt x="23830" y="51341"/>
                </a:lnTo>
                <a:lnTo>
                  <a:pt x="23216" y="51443"/>
                </a:lnTo>
                <a:lnTo>
                  <a:pt x="23830" y="52159"/>
                </a:lnTo>
                <a:lnTo>
                  <a:pt x="24648" y="52364"/>
                </a:lnTo>
                <a:lnTo>
                  <a:pt x="25261" y="54818"/>
                </a:lnTo>
                <a:lnTo>
                  <a:pt x="26795" y="56455"/>
                </a:lnTo>
                <a:lnTo>
                  <a:pt x="26898" y="55432"/>
                </a:lnTo>
                <a:lnTo>
                  <a:pt x="26386" y="55227"/>
                </a:lnTo>
                <a:lnTo>
                  <a:pt x="25773" y="52364"/>
                </a:lnTo>
                <a:lnTo>
                  <a:pt x="25773" y="52670"/>
                </a:lnTo>
                <a:lnTo>
                  <a:pt x="25261" y="50830"/>
                </a:lnTo>
                <a:lnTo>
                  <a:pt x="25057" y="50727"/>
                </a:lnTo>
                <a:lnTo>
                  <a:pt x="24341" y="48068"/>
                </a:lnTo>
                <a:lnTo>
                  <a:pt x="24545" y="47250"/>
                </a:lnTo>
                <a:lnTo>
                  <a:pt x="25159" y="47659"/>
                </a:lnTo>
                <a:lnTo>
                  <a:pt x="25364" y="47557"/>
                </a:lnTo>
                <a:lnTo>
                  <a:pt x="25466" y="47761"/>
                </a:lnTo>
                <a:lnTo>
                  <a:pt x="25875" y="47966"/>
                </a:lnTo>
                <a:lnTo>
                  <a:pt x="26591" y="51034"/>
                </a:lnTo>
                <a:lnTo>
                  <a:pt x="27205" y="51341"/>
                </a:lnTo>
                <a:lnTo>
                  <a:pt x="27000" y="51852"/>
                </a:lnTo>
                <a:lnTo>
                  <a:pt x="28023" y="53080"/>
                </a:lnTo>
                <a:lnTo>
                  <a:pt x="27920" y="52977"/>
                </a:lnTo>
                <a:lnTo>
                  <a:pt x="28125" y="53591"/>
                </a:lnTo>
                <a:lnTo>
                  <a:pt x="27920" y="53795"/>
                </a:lnTo>
                <a:lnTo>
                  <a:pt x="28636" y="54307"/>
                </a:lnTo>
                <a:lnTo>
                  <a:pt x="28432" y="54205"/>
                </a:lnTo>
                <a:lnTo>
                  <a:pt x="29045" y="54920"/>
                </a:lnTo>
                <a:lnTo>
                  <a:pt x="28841" y="54920"/>
                </a:lnTo>
                <a:lnTo>
                  <a:pt x="29761" y="56148"/>
                </a:lnTo>
                <a:lnTo>
                  <a:pt x="30477" y="58091"/>
                </a:lnTo>
                <a:lnTo>
                  <a:pt x="29966" y="59216"/>
                </a:lnTo>
                <a:lnTo>
                  <a:pt x="37534" y="63920"/>
                </a:lnTo>
                <a:lnTo>
                  <a:pt x="39068" y="63307"/>
                </a:lnTo>
                <a:lnTo>
                  <a:pt x="39170" y="63307"/>
                </a:lnTo>
                <a:lnTo>
                  <a:pt x="39784" y="63614"/>
                </a:lnTo>
                <a:lnTo>
                  <a:pt x="39784" y="63614"/>
                </a:lnTo>
                <a:lnTo>
                  <a:pt x="39375" y="63307"/>
                </a:lnTo>
                <a:lnTo>
                  <a:pt x="39375" y="63307"/>
                </a:lnTo>
                <a:lnTo>
                  <a:pt x="44284" y="66375"/>
                </a:lnTo>
                <a:lnTo>
                  <a:pt x="45000" y="66273"/>
                </a:lnTo>
                <a:lnTo>
                  <a:pt x="45409" y="66682"/>
                </a:lnTo>
                <a:lnTo>
                  <a:pt x="45307" y="66989"/>
                </a:lnTo>
                <a:lnTo>
                  <a:pt x="46534" y="68830"/>
                </a:lnTo>
                <a:lnTo>
                  <a:pt x="46534" y="69443"/>
                </a:lnTo>
                <a:lnTo>
                  <a:pt x="47148" y="70159"/>
                </a:lnTo>
                <a:lnTo>
                  <a:pt x="47352" y="69852"/>
                </a:lnTo>
                <a:lnTo>
                  <a:pt x="47045" y="69443"/>
                </a:lnTo>
                <a:lnTo>
                  <a:pt x="47045" y="69443"/>
                </a:lnTo>
                <a:lnTo>
                  <a:pt x="48784" y="71386"/>
                </a:lnTo>
                <a:lnTo>
                  <a:pt x="48784" y="71386"/>
                </a:lnTo>
                <a:lnTo>
                  <a:pt x="48580" y="71080"/>
                </a:lnTo>
                <a:lnTo>
                  <a:pt x="49091" y="71693"/>
                </a:lnTo>
                <a:lnTo>
                  <a:pt x="49705" y="71489"/>
                </a:lnTo>
                <a:lnTo>
                  <a:pt x="50625" y="72205"/>
                </a:lnTo>
                <a:lnTo>
                  <a:pt x="50727" y="71898"/>
                </a:lnTo>
                <a:lnTo>
                  <a:pt x="51136" y="72614"/>
                </a:lnTo>
                <a:lnTo>
                  <a:pt x="51648" y="72307"/>
                </a:lnTo>
                <a:lnTo>
                  <a:pt x="51341" y="71693"/>
                </a:lnTo>
                <a:lnTo>
                  <a:pt x="52670" y="70773"/>
                </a:lnTo>
                <a:lnTo>
                  <a:pt x="53182" y="71489"/>
                </a:lnTo>
                <a:lnTo>
                  <a:pt x="53182" y="71284"/>
                </a:lnTo>
                <a:lnTo>
                  <a:pt x="53386" y="71386"/>
                </a:lnTo>
                <a:lnTo>
                  <a:pt x="53489" y="71284"/>
                </a:lnTo>
                <a:lnTo>
                  <a:pt x="53693" y="71693"/>
                </a:lnTo>
                <a:lnTo>
                  <a:pt x="53386" y="71386"/>
                </a:lnTo>
                <a:lnTo>
                  <a:pt x="53182" y="71795"/>
                </a:lnTo>
                <a:lnTo>
                  <a:pt x="53795" y="75682"/>
                </a:lnTo>
                <a:lnTo>
                  <a:pt x="53898" y="75682"/>
                </a:lnTo>
                <a:lnTo>
                  <a:pt x="53898" y="75989"/>
                </a:lnTo>
                <a:lnTo>
                  <a:pt x="54000" y="75886"/>
                </a:lnTo>
                <a:lnTo>
                  <a:pt x="54205" y="75989"/>
                </a:lnTo>
                <a:lnTo>
                  <a:pt x="53489" y="77216"/>
                </a:lnTo>
                <a:lnTo>
                  <a:pt x="52977" y="77523"/>
                </a:lnTo>
                <a:lnTo>
                  <a:pt x="52773" y="78239"/>
                </a:lnTo>
                <a:lnTo>
                  <a:pt x="52364" y="78341"/>
                </a:lnTo>
                <a:lnTo>
                  <a:pt x="52568" y="78750"/>
                </a:lnTo>
                <a:lnTo>
                  <a:pt x="51648" y="79159"/>
                </a:lnTo>
                <a:lnTo>
                  <a:pt x="51239" y="80693"/>
                </a:lnTo>
                <a:lnTo>
                  <a:pt x="51034" y="80591"/>
                </a:lnTo>
                <a:lnTo>
                  <a:pt x="50727" y="81307"/>
                </a:lnTo>
                <a:lnTo>
                  <a:pt x="50727" y="82227"/>
                </a:lnTo>
                <a:lnTo>
                  <a:pt x="51034" y="82739"/>
                </a:lnTo>
                <a:lnTo>
                  <a:pt x="51545" y="82432"/>
                </a:lnTo>
                <a:lnTo>
                  <a:pt x="51648" y="82125"/>
                </a:lnTo>
                <a:lnTo>
                  <a:pt x="51750" y="82841"/>
                </a:lnTo>
                <a:lnTo>
                  <a:pt x="50318" y="84886"/>
                </a:lnTo>
                <a:lnTo>
                  <a:pt x="50830" y="85909"/>
                </a:lnTo>
                <a:lnTo>
                  <a:pt x="50625" y="86011"/>
                </a:lnTo>
                <a:lnTo>
                  <a:pt x="60852" y="98693"/>
                </a:lnTo>
                <a:lnTo>
                  <a:pt x="61977" y="118125"/>
                </a:lnTo>
                <a:lnTo>
                  <a:pt x="61670" y="118330"/>
                </a:lnTo>
                <a:lnTo>
                  <a:pt x="63102" y="122932"/>
                </a:lnTo>
                <a:lnTo>
                  <a:pt x="64125" y="122625"/>
                </a:lnTo>
                <a:lnTo>
                  <a:pt x="63818" y="123136"/>
                </a:lnTo>
                <a:lnTo>
                  <a:pt x="64125" y="123136"/>
                </a:lnTo>
                <a:lnTo>
                  <a:pt x="64330" y="123648"/>
                </a:lnTo>
                <a:lnTo>
                  <a:pt x="64023" y="123648"/>
                </a:lnTo>
                <a:lnTo>
                  <a:pt x="64227" y="125284"/>
                </a:lnTo>
                <a:lnTo>
                  <a:pt x="64636" y="125489"/>
                </a:lnTo>
                <a:lnTo>
                  <a:pt x="64534" y="126511"/>
                </a:lnTo>
                <a:lnTo>
                  <a:pt x="64943" y="126716"/>
                </a:lnTo>
                <a:lnTo>
                  <a:pt x="64330" y="126716"/>
                </a:lnTo>
                <a:lnTo>
                  <a:pt x="64636" y="127432"/>
                </a:lnTo>
                <a:lnTo>
                  <a:pt x="64534" y="127739"/>
                </a:lnTo>
                <a:lnTo>
                  <a:pt x="64330" y="127023"/>
                </a:lnTo>
                <a:lnTo>
                  <a:pt x="64023" y="127432"/>
                </a:lnTo>
                <a:lnTo>
                  <a:pt x="64023" y="127432"/>
                </a:lnTo>
                <a:lnTo>
                  <a:pt x="64227" y="127023"/>
                </a:lnTo>
                <a:lnTo>
                  <a:pt x="64023" y="126614"/>
                </a:lnTo>
                <a:lnTo>
                  <a:pt x="64023" y="127023"/>
                </a:lnTo>
                <a:lnTo>
                  <a:pt x="63409" y="127125"/>
                </a:lnTo>
                <a:lnTo>
                  <a:pt x="63614" y="127432"/>
                </a:lnTo>
                <a:lnTo>
                  <a:pt x="63205" y="127943"/>
                </a:lnTo>
                <a:lnTo>
                  <a:pt x="63205" y="127943"/>
                </a:lnTo>
                <a:lnTo>
                  <a:pt x="63716" y="127739"/>
                </a:lnTo>
                <a:lnTo>
                  <a:pt x="64227" y="128148"/>
                </a:lnTo>
                <a:lnTo>
                  <a:pt x="64227" y="128045"/>
                </a:lnTo>
                <a:lnTo>
                  <a:pt x="64534" y="128250"/>
                </a:lnTo>
                <a:lnTo>
                  <a:pt x="64534" y="128455"/>
                </a:lnTo>
                <a:lnTo>
                  <a:pt x="64432" y="128659"/>
                </a:lnTo>
                <a:lnTo>
                  <a:pt x="64636" y="129068"/>
                </a:lnTo>
                <a:lnTo>
                  <a:pt x="65148" y="128864"/>
                </a:lnTo>
                <a:lnTo>
                  <a:pt x="65557" y="129477"/>
                </a:lnTo>
                <a:lnTo>
                  <a:pt x="64534" y="129273"/>
                </a:lnTo>
                <a:lnTo>
                  <a:pt x="65148" y="129682"/>
                </a:lnTo>
                <a:lnTo>
                  <a:pt x="65455" y="130705"/>
                </a:lnTo>
                <a:lnTo>
                  <a:pt x="65352" y="130295"/>
                </a:lnTo>
                <a:lnTo>
                  <a:pt x="65455" y="130295"/>
                </a:lnTo>
                <a:lnTo>
                  <a:pt x="65864" y="131216"/>
                </a:lnTo>
                <a:lnTo>
                  <a:pt x="65352" y="131420"/>
                </a:lnTo>
                <a:lnTo>
                  <a:pt x="66068" y="131727"/>
                </a:lnTo>
                <a:lnTo>
                  <a:pt x="65864" y="131727"/>
                </a:lnTo>
                <a:lnTo>
                  <a:pt x="66170" y="132034"/>
                </a:lnTo>
                <a:lnTo>
                  <a:pt x="66273" y="131727"/>
                </a:lnTo>
                <a:lnTo>
                  <a:pt x="66375" y="131932"/>
                </a:lnTo>
                <a:lnTo>
                  <a:pt x="66375" y="132239"/>
                </a:lnTo>
                <a:lnTo>
                  <a:pt x="66170" y="132034"/>
                </a:lnTo>
                <a:lnTo>
                  <a:pt x="65557" y="131625"/>
                </a:lnTo>
                <a:lnTo>
                  <a:pt x="65250" y="131932"/>
                </a:lnTo>
                <a:lnTo>
                  <a:pt x="67193" y="133261"/>
                </a:lnTo>
                <a:lnTo>
                  <a:pt x="67398" y="133159"/>
                </a:lnTo>
                <a:lnTo>
                  <a:pt x="67091" y="132750"/>
                </a:lnTo>
                <a:lnTo>
                  <a:pt x="67705" y="133057"/>
                </a:lnTo>
                <a:lnTo>
                  <a:pt x="67398" y="133159"/>
                </a:lnTo>
                <a:lnTo>
                  <a:pt x="67500" y="133261"/>
                </a:lnTo>
                <a:lnTo>
                  <a:pt x="67602" y="133159"/>
                </a:lnTo>
                <a:lnTo>
                  <a:pt x="67807" y="133568"/>
                </a:lnTo>
                <a:lnTo>
                  <a:pt x="67807" y="133568"/>
                </a:lnTo>
                <a:lnTo>
                  <a:pt x="67500" y="133261"/>
                </a:lnTo>
                <a:lnTo>
                  <a:pt x="67295" y="133364"/>
                </a:lnTo>
                <a:lnTo>
                  <a:pt x="66477" y="133364"/>
                </a:lnTo>
                <a:lnTo>
                  <a:pt x="66886" y="133773"/>
                </a:lnTo>
                <a:lnTo>
                  <a:pt x="67500" y="133670"/>
                </a:lnTo>
                <a:lnTo>
                  <a:pt x="67295" y="134080"/>
                </a:lnTo>
                <a:lnTo>
                  <a:pt x="67705" y="134284"/>
                </a:lnTo>
                <a:lnTo>
                  <a:pt x="67807" y="134080"/>
                </a:lnTo>
                <a:lnTo>
                  <a:pt x="67926" y="134000"/>
                </a:lnTo>
                <a:lnTo>
                  <a:pt x="67926" y="134000"/>
                </a:lnTo>
                <a:lnTo>
                  <a:pt x="68420" y="134693"/>
                </a:lnTo>
                <a:lnTo>
                  <a:pt x="69136" y="133977"/>
                </a:lnTo>
                <a:lnTo>
                  <a:pt x="69136" y="134284"/>
                </a:lnTo>
                <a:lnTo>
                  <a:pt x="68932" y="134489"/>
                </a:lnTo>
                <a:lnTo>
                  <a:pt x="68932" y="134693"/>
                </a:lnTo>
                <a:lnTo>
                  <a:pt x="68727" y="134795"/>
                </a:lnTo>
                <a:lnTo>
                  <a:pt x="69750" y="134795"/>
                </a:lnTo>
                <a:lnTo>
                  <a:pt x="69545" y="134182"/>
                </a:lnTo>
                <a:lnTo>
                  <a:pt x="69767" y="133988"/>
                </a:lnTo>
                <a:lnTo>
                  <a:pt x="69767" y="133988"/>
                </a:lnTo>
                <a:lnTo>
                  <a:pt x="70057" y="134182"/>
                </a:lnTo>
                <a:lnTo>
                  <a:pt x="69852" y="134284"/>
                </a:lnTo>
                <a:lnTo>
                  <a:pt x="70568" y="134591"/>
                </a:lnTo>
                <a:lnTo>
                  <a:pt x="70364" y="135000"/>
                </a:lnTo>
                <a:lnTo>
                  <a:pt x="71489" y="135614"/>
                </a:lnTo>
                <a:lnTo>
                  <a:pt x="71386" y="135716"/>
                </a:lnTo>
                <a:lnTo>
                  <a:pt x="70159" y="135205"/>
                </a:lnTo>
                <a:lnTo>
                  <a:pt x="70364" y="135205"/>
                </a:lnTo>
                <a:lnTo>
                  <a:pt x="70057" y="135000"/>
                </a:lnTo>
                <a:lnTo>
                  <a:pt x="69955" y="135102"/>
                </a:lnTo>
                <a:lnTo>
                  <a:pt x="70568" y="135716"/>
                </a:lnTo>
                <a:lnTo>
                  <a:pt x="70057" y="135511"/>
                </a:lnTo>
                <a:lnTo>
                  <a:pt x="69443" y="135716"/>
                </a:lnTo>
                <a:lnTo>
                  <a:pt x="69545" y="135818"/>
                </a:lnTo>
                <a:lnTo>
                  <a:pt x="73943" y="136125"/>
                </a:lnTo>
                <a:lnTo>
                  <a:pt x="74557" y="135818"/>
                </a:lnTo>
                <a:lnTo>
                  <a:pt x="71489" y="134489"/>
                </a:lnTo>
                <a:lnTo>
                  <a:pt x="71591" y="134284"/>
                </a:lnTo>
                <a:lnTo>
                  <a:pt x="71080" y="133875"/>
                </a:lnTo>
                <a:lnTo>
                  <a:pt x="69782" y="133975"/>
                </a:lnTo>
                <a:lnTo>
                  <a:pt x="69782" y="133975"/>
                </a:lnTo>
                <a:lnTo>
                  <a:pt x="70364" y="133466"/>
                </a:lnTo>
                <a:lnTo>
                  <a:pt x="71080" y="133568"/>
                </a:lnTo>
                <a:lnTo>
                  <a:pt x="71080" y="133568"/>
                </a:lnTo>
                <a:lnTo>
                  <a:pt x="70057" y="132852"/>
                </a:lnTo>
                <a:lnTo>
                  <a:pt x="70364" y="132750"/>
                </a:lnTo>
                <a:lnTo>
                  <a:pt x="69852" y="132341"/>
                </a:lnTo>
                <a:lnTo>
                  <a:pt x="70159" y="131318"/>
                </a:lnTo>
                <a:lnTo>
                  <a:pt x="69750" y="131216"/>
                </a:lnTo>
                <a:lnTo>
                  <a:pt x="69955" y="131216"/>
                </a:lnTo>
                <a:lnTo>
                  <a:pt x="69955" y="131011"/>
                </a:lnTo>
                <a:lnTo>
                  <a:pt x="70670" y="131216"/>
                </a:lnTo>
                <a:lnTo>
                  <a:pt x="70670" y="131216"/>
                </a:lnTo>
                <a:lnTo>
                  <a:pt x="70466" y="130500"/>
                </a:lnTo>
                <a:lnTo>
                  <a:pt x="71591" y="129170"/>
                </a:lnTo>
                <a:lnTo>
                  <a:pt x="71182" y="129068"/>
                </a:lnTo>
                <a:lnTo>
                  <a:pt x="71284" y="128455"/>
                </a:lnTo>
                <a:lnTo>
                  <a:pt x="69443" y="127330"/>
                </a:lnTo>
                <a:lnTo>
                  <a:pt x="69852" y="126409"/>
                </a:lnTo>
                <a:lnTo>
                  <a:pt x="70159" y="126205"/>
                </a:lnTo>
                <a:lnTo>
                  <a:pt x="70670" y="126205"/>
                </a:lnTo>
                <a:lnTo>
                  <a:pt x="70568" y="124670"/>
                </a:lnTo>
                <a:lnTo>
                  <a:pt x="71182" y="124159"/>
                </a:lnTo>
                <a:lnTo>
                  <a:pt x="70568" y="123852"/>
                </a:lnTo>
                <a:lnTo>
                  <a:pt x="70977" y="123750"/>
                </a:lnTo>
                <a:lnTo>
                  <a:pt x="71284" y="124057"/>
                </a:lnTo>
                <a:lnTo>
                  <a:pt x="71284" y="124057"/>
                </a:lnTo>
                <a:lnTo>
                  <a:pt x="70977" y="123443"/>
                </a:lnTo>
                <a:lnTo>
                  <a:pt x="70773" y="123545"/>
                </a:lnTo>
                <a:lnTo>
                  <a:pt x="70364" y="123239"/>
                </a:lnTo>
                <a:lnTo>
                  <a:pt x="69955" y="122318"/>
                </a:lnTo>
                <a:lnTo>
                  <a:pt x="70057" y="122011"/>
                </a:lnTo>
                <a:lnTo>
                  <a:pt x="71182" y="122318"/>
                </a:lnTo>
                <a:lnTo>
                  <a:pt x="72205" y="122011"/>
                </a:lnTo>
                <a:lnTo>
                  <a:pt x="72000" y="121193"/>
                </a:lnTo>
                <a:lnTo>
                  <a:pt x="72102" y="120886"/>
                </a:lnTo>
                <a:lnTo>
                  <a:pt x="71898" y="120580"/>
                </a:lnTo>
                <a:lnTo>
                  <a:pt x="72000" y="120580"/>
                </a:lnTo>
                <a:lnTo>
                  <a:pt x="71693" y="120170"/>
                </a:lnTo>
                <a:lnTo>
                  <a:pt x="75477" y="119250"/>
                </a:lnTo>
                <a:lnTo>
                  <a:pt x="75886" y="117716"/>
                </a:lnTo>
                <a:lnTo>
                  <a:pt x="73739" y="114545"/>
                </a:lnTo>
                <a:lnTo>
                  <a:pt x="73739" y="114034"/>
                </a:lnTo>
                <a:lnTo>
                  <a:pt x="73943" y="114034"/>
                </a:lnTo>
                <a:lnTo>
                  <a:pt x="73841" y="113420"/>
                </a:lnTo>
                <a:lnTo>
                  <a:pt x="74045" y="113932"/>
                </a:lnTo>
                <a:lnTo>
                  <a:pt x="73841" y="114341"/>
                </a:lnTo>
                <a:lnTo>
                  <a:pt x="74557" y="115466"/>
                </a:lnTo>
                <a:lnTo>
                  <a:pt x="77216" y="115875"/>
                </a:lnTo>
                <a:lnTo>
                  <a:pt x="79466" y="111580"/>
                </a:lnTo>
                <a:lnTo>
                  <a:pt x="79568" y="111682"/>
                </a:lnTo>
                <a:lnTo>
                  <a:pt x="79568" y="111273"/>
                </a:lnTo>
                <a:lnTo>
                  <a:pt x="79466" y="110966"/>
                </a:lnTo>
                <a:lnTo>
                  <a:pt x="79773" y="111273"/>
                </a:lnTo>
                <a:lnTo>
                  <a:pt x="79875" y="111273"/>
                </a:lnTo>
                <a:lnTo>
                  <a:pt x="79364" y="112500"/>
                </a:lnTo>
                <a:lnTo>
                  <a:pt x="79773" y="112193"/>
                </a:lnTo>
                <a:lnTo>
                  <a:pt x="80080" y="111170"/>
                </a:lnTo>
                <a:lnTo>
                  <a:pt x="79875" y="111273"/>
                </a:lnTo>
                <a:lnTo>
                  <a:pt x="79875" y="111273"/>
                </a:lnTo>
                <a:lnTo>
                  <a:pt x="81409" y="107898"/>
                </a:lnTo>
                <a:lnTo>
                  <a:pt x="81102" y="106159"/>
                </a:lnTo>
                <a:lnTo>
                  <a:pt x="81614" y="106057"/>
                </a:lnTo>
                <a:lnTo>
                  <a:pt x="81511" y="106159"/>
                </a:lnTo>
                <a:lnTo>
                  <a:pt x="85398" y="103705"/>
                </a:lnTo>
                <a:lnTo>
                  <a:pt x="85807" y="103602"/>
                </a:lnTo>
                <a:lnTo>
                  <a:pt x="85909" y="103398"/>
                </a:lnTo>
                <a:lnTo>
                  <a:pt x="86114" y="103705"/>
                </a:lnTo>
                <a:lnTo>
                  <a:pt x="86830" y="103602"/>
                </a:lnTo>
                <a:lnTo>
                  <a:pt x="86932" y="103091"/>
                </a:lnTo>
                <a:lnTo>
                  <a:pt x="87750" y="102580"/>
                </a:lnTo>
                <a:lnTo>
                  <a:pt x="89080" y="94398"/>
                </a:lnTo>
                <a:lnTo>
                  <a:pt x="89080" y="93170"/>
                </a:lnTo>
                <a:lnTo>
                  <a:pt x="89284" y="93068"/>
                </a:lnTo>
                <a:lnTo>
                  <a:pt x="89489" y="93375"/>
                </a:lnTo>
                <a:lnTo>
                  <a:pt x="90409" y="91534"/>
                </a:lnTo>
                <a:lnTo>
                  <a:pt x="90409" y="91739"/>
                </a:lnTo>
                <a:lnTo>
                  <a:pt x="92557" y="87136"/>
                </a:lnTo>
                <a:lnTo>
                  <a:pt x="91943" y="85398"/>
                </a:lnTo>
                <a:lnTo>
                  <a:pt x="84273" y="82739"/>
                </a:lnTo>
                <a:lnTo>
                  <a:pt x="84068" y="82943"/>
                </a:lnTo>
                <a:lnTo>
                  <a:pt x="83966" y="82534"/>
                </a:lnTo>
                <a:lnTo>
                  <a:pt x="83557" y="83352"/>
                </a:lnTo>
                <a:lnTo>
                  <a:pt x="83557" y="83352"/>
                </a:lnTo>
                <a:lnTo>
                  <a:pt x="83659" y="82636"/>
                </a:lnTo>
                <a:lnTo>
                  <a:pt x="83557" y="82330"/>
                </a:lnTo>
                <a:lnTo>
                  <a:pt x="83557" y="81818"/>
                </a:lnTo>
                <a:lnTo>
                  <a:pt x="80591" y="80795"/>
                </a:lnTo>
                <a:lnTo>
                  <a:pt x="79057" y="82739"/>
                </a:lnTo>
                <a:lnTo>
                  <a:pt x="79364" y="81818"/>
                </a:lnTo>
                <a:lnTo>
                  <a:pt x="78341" y="82125"/>
                </a:lnTo>
                <a:lnTo>
                  <a:pt x="77932" y="81307"/>
                </a:lnTo>
                <a:lnTo>
                  <a:pt x="77625" y="81205"/>
                </a:lnTo>
                <a:lnTo>
                  <a:pt x="77011" y="81614"/>
                </a:lnTo>
                <a:lnTo>
                  <a:pt x="76295" y="81614"/>
                </a:lnTo>
                <a:lnTo>
                  <a:pt x="78852" y="78750"/>
                </a:lnTo>
                <a:lnTo>
                  <a:pt x="77216" y="75375"/>
                </a:lnTo>
                <a:lnTo>
                  <a:pt x="77011" y="75580"/>
                </a:lnTo>
                <a:lnTo>
                  <a:pt x="76807" y="75068"/>
                </a:lnTo>
                <a:lnTo>
                  <a:pt x="76705" y="75170"/>
                </a:lnTo>
                <a:lnTo>
                  <a:pt x="75273" y="74148"/>
                </a:lnTo>
                <a:lnTo>
                  <a:pt x="75068" y="74557"/>
                </a:lnTo>
                <a:lnTo>
                  <a:pt x="74455" y="73841"/>
                </a:lnTo>
                <a:lnTo>
                  <a:pt x="73432" y="74148"/>
                </a:lnTo>
                <a:lnTo>
                  <a:pt x="72614" y="73943"/>
                </a:lnTo>
                <a:lnTo>
                  <a:pt x="72307" y="74352"/>
                </a:lnTo>
                <a:lnTo>
                  <a:pt x="72307" y="73739"/>
                </a:lnTo>
                <a:lnTo>
                  <a:pt x="71284" y="72920"/>
                </a:lnTo>
                <a:lnTo>
                  <a:pt x="70977" y="73432"/>
                </a:lnTo>
                <a:lnTo>
                  <a:pt x="70977" y="73432"/>
                </a:lnTo>
                <a:lnTo>
                  <a:pt x="71080" y="72307"/>
                </a:lnTo>
                <a:lnTo>
                  <a:pt x="69852" y="71284"/>
                </a:lnTo>
                <a:lnTo>
                  <a:pt x="68420" y="71182"/>
                </a:lnTo>
                <a:lnTo>
                  <a:pt x="68830" y="70875"/>
                </a:lnTo>
                <a:lnTo>
                  <a:pt x="69034" y="70568"/>
                </a:lnTo>
                <a:lnTo>
                  <a:pt x="68932" y="70159"/>
                </a:lnTo>
                <a:lnTo>
                  <a:pt x="68420" y="69852"/>
                </a:lnTo>
                <a:lnTo>
                  <a:pt x="68318" y="69955"/>
                </a:lnTo>
                <a:lnTo>
                  <a:pt x="68318" y="70159"/>
                </a:lnTo>
                <a:lnTo>
                  <a:pt x="67909" y="69852"/>
                </a:lnTo>
                <a:lnTo>
                  <a:pt x="67807" y="69955"/>
                </a:lnTo>
                <a:lnTo>
                  <a:pt x="67602" y="69545"/>
                </a:lnTo>
                <a:lnTo>
                  <a:pt x="67398" y="69648"/>
                </a:lnTo>
                <a:lnTo>
                  <a:pt x="67295" y="69239"/>
                </a:lnTo>
                <a:lnTo>
                  <a:pt x="68216" y="69034"/>
                </a:lnTo>
                <a:lnTo>
                  <a:pt x="66068" y="69136"/>
                </a:lnTo>
                <a:lnTo>
                  <a:pt x="66068" y="69239"/>
                </a:lnTo>
                <a:lnTo>
                  <a:pt x="66580" y="69239"/>
                </a:lnTo>
                <a:lnTo>
                  <a:pt x="65045" y="69648"/>
                </a:lnTo>
                <a:lnTo>
                  <a:pt x="64636" y="69443"/>
                </a:lnTo>
                <a:lnTo>
                  <a:pt x="64432" y="69136"/>
                </a:lnTo>
                <a:lnTo>
                  <a:pt x="62489" y="69136"/>
                </a:lnTo>
                <a:lnTo>
                  <a:pt x="62284" y="68523"/>
                </a:lnTo>
                <a:lnTo>
                  <a:pt x="61466" y="68216"/>
                </a:lnTo>
                <a:lnTo>
                  <a:pt x="61159" y="67705"/>
                </a:lnTo>
                <a:lnTo>
                  <a:pt x="60750" y="67705"/>
                </a:lnTo>
                <a:lnTo>
                  <a:pt x="61159" y="68114"/>
                </a:lnTo>
                <a:lnTo>
                  <a:pt x="59727" y="68727"/>
                </a:lnTo>
                <a:lnTo>
                  <a:pt x="59523" y="69239"/>
                </a:lnTo>
                <a:lnTo>
                  <a:pt x="59932" y="70057"/>
                </a:lnTo>
                <a:lnTo>
                  <a:pt x="59625" y="70670"/>
                </a:lnTo>
                <a:lnTo>
                  <a:pt x="59216" y="70364"/>
                </a:lnTo>
                <a:lnTo>
                  <a:pt x="59114" y="69648"/>
                </a:lnTo>
                <a:lnTo>
                  <a:pt x="59420" y="69239"/>
                </a:lnTo>
                <a:lnTo>
                  <a:pt x="59318" y="68727"/>
                </a:lnTo>
                <a:lnTo>
                  <a:pt x="59420" y="68727"/>
                </a:lnTo>
                <a:lnTo>
                  <a:pt x="59216" y="68114"/>
                </a:lnTo>
                <a:lnTo>
                  <a:pt x="59830" y="67807"/>
                </a:lnTo>
                <a:lnTo>
                  <a:pt x="59625" y="67295"/>
                </a:lnTo>
                <a:lnTo>
                  <a:pt x="56966" y="68932"/>
                </a:lnTo>
                <a:lnTo>
                  <a:pt x="56966" y="68727"/>
                </a:lnTo>
                <a:lnTo>
                  <a:pt x="56557" y="68625"/>
                </a:lnTo>
                <a:lnTo>
                  <a:pt x="55739" y="69648"/>
                </a:lnTo>
                <a:lnTo>
                  <a:pt x="55841" y="69545"/>
                </a:lnTo>
                <a:lnTo>
                  <a:pt x="55534" y="70364"/>
                </a:lnTo>
                <a:lnTo>
                  <a:pt x="54614" y="71182"/>
                </a:lnTo>
                <a:lnTo>
                  <a:pt x="54511" y="71898"/>
                </a:lnTo>
                <a:lnTo>
                  <a:pt x="52977" y="70364"/>
                </a:lnTo>
                <a:lnTo>
                  <a:pt x="52057" y="70261"/>
                </a:lnTo>
                <a:lnTo>
                  <a:pt x="51034" y="70875"/>
                </a:lnTo>
                <a:lnTo>
                  <a:pt x="50011" y="70670"/>
                </a:lnTo>
                <a:lnTo>
                  <a:pt x="50011" y="70670"/>
                </a:lnTo>
                <a:lnTo>
                  <a:pt x="50114" y="70875"/>
                </a:lnTo>
                <a:lnTo>
                  <a:pt x="48375" y="68420"/>
                </a:lnTo>
                <a:lnTo>
                  <a:pt x="48580" y="67602"/>
                </a:lnTo>
                <a:lnTo>
                  <a:pt x="48682" y="67705"/>
                </a:lnTo>
                <a:lnTo>
                  <a:pt x="48784" y="66989"/>
                </a:lnTo>
                <a:lnTo>
                  <a:pt x="48784" y="67193"/>
                </a:lnTo>
                <a:lnTo>
                  <a:pt x="49193" y="64739"/>
                </a:lnTo>
                <a:lnTo>
                  <a:pt x="48989" y="64330"/>
                </a:lnTo>
                <a:lnTo>
                  <a:pt x="48580" y="64125"/>
                </a:lnTo>
                <a:lnTo>
                  <a:pt x="48886" y="64227"/>
                </a:lnTo>
                <a:lnTo>
                  <a:pt x="48273" y="63716"/>
                </a:lnTo>
                <a:lnTo>
                  <a:pt x="44284" y="63614"/>
                </a:lnTo>
                <a:lnTo>
                  <a:pt x="45000" y="62795"/>
                </a:lnTo>
                <a:lnTo>
                  <a:pt x="45102" y="61159"/>
                </a:lnTo>
                <a:lnTo>
                  <a:pt x="45409" y="60648"/>
                </a:lnTo>
                <a:lnTo>
                  <a:pt x="45511" y="61261"/>
                </a:lnTo>
                <a:lnTo>
                  <a:pt x="46023" y="60136"/>
                </a:lnTo>
                <a:lnTo>
                  <a:pt x="45818" y="60239"/>
                </a:lnTo>
                <a:lnTo>
                  <a:pt x="46125" y="59932"/>
                </a:lnTo>
                <a:lnTo>
                  <a:pt x="46125" y="59625"/>
                </a:lnTo>
                <a:lnTo>
                  <a:pt x="46534" y="58807"/>
                </a:lnTo>
                <a:lnTo>
                  <a:pt x="46432" y="57989"/>
                </a:lnTo>
                <a:lnTo>
                  <a:pt x="43875" y="58295"/>
                </a:lnTo>
                <a:lnTo>
                  <a:pt x="42955" y="60239"/>
                </a:lnTo>
                <a:lnTo>
                  <a:pt x="42341" y="60648"/>
                </a:lnTo>
                <a:lnTo>
                  <a:pt x="42545" y="60648"/>
                </a:lnTo>
                <a:lnTo>
                  <a:pt x="42443" y="60955"/>
                </a:lnTo>
                <a:lnTo>
                  <a:pt x="39477" y="61261"/>
                </a:lnTo>
                <a:lnTo>
                  <a:pt x="38557" y="60750"/>
                </a:lnTo>
                <a:lnTo>
                  <a:pt x="38557" y="60750"/>
                </a:lnTo>
                <a:lnTo>
                  <a:pt x="38659" y="60852"/>
                </a:lnTo>
                <a:lnTo>
                  <a:pt x="38659" y="60852"/>
                </a:lnTo>
                <a:lnTo>
                  <a:pt x="38352" y="60648"/>
                </a:lnTo>
                <a:lnTo>
                  <a:pt x="38352" y="60648"/>
                </a:lnTo>
                <a:lnTo>
                  <a:pt x="38557" y="60750"/>
                </a:lnTo>
                <a:lnTo>
                  <a:pt x="37432" y="57989"/>
                </a:lnTo>
                <a:lnTo>
                  <a:pt x="37432" y="58193"/>
                </a:lnTo>
                <a:lnTo>
                  <a:pt x="37227" y="57375"/>
                </a:lnTo>
                <a:lnTo>
                  <a:pt x="37432" y="57989"/>
                </a:lnTo>
                <a:lnTo>
                  <a:pt x="38455" y="52159"/>
                </a:lnTo>
                <a:lnTo>
                  <a:pt x="38250" y="51750"/>
                </a:lnTo>
                <a:lnTo>
                  <a:pt x="38761" y="51545"/>
                </a:lnTo>
                <a:lnTo>
                  <a:pt x="38761" y="51341"/>
                </a:lnTo>
                <a:lnTo>
                  <a:pt x="39068" y="51136"/>
                </a:lnTo>
                <a:lnTo>
                  <a:pt x="38966" y="51136"/>
                </a:lnTo>
                <a:lnTo>
                  <a:pt x="39170" y="51034"/>
                </a:lnTo>
                <a:lnTo>
                  <a:pt x="39375" y="50830"/>
                </a:lnTo>
                <a:lnTo>
                  <a:pt x="39682" y="50727"/>
                </a:lnTo>
                <a:lnTo>
                  <a:pt x="39580" y="50523"/>
                </a:lnTo>
                <a:lnTo>
                  <a:pt x="40091" y="50625"/>
                </a:lnTo>
                <a:lnTo>
                  <a:pt x="41216" y="49909"/>
                </a:lnTo>
                <a:lnTo>
                  <a:pt x="41216" y="49705"/>
                </a:lnTo>
                <a:lnTo>
                  <a:pt x="41420" y="49398"/>
                </a:lnTo>
                <a:lnTo>
                  <a:pt x="41420" y="49602"/>
                </a:lnTo>
                <a:lnTo>
                  <a:pt x="41625" y="49602"/>
                </a:lnTo>
                <a:lnTo>
                  <a:pt x="41318" y="49807"/>
                </a:lnTo>
                <a:lnTo>
                  <a:pt x="42341" y="49193"/>
                </a:lnTo>
                <a:lnTo>
                  <a:pt x="43773" y="49602"/>
                </a:lnTo>
                <a:lnTo>
                  <a:pt x="43977" y="49398"/>
                </a:lnTo>
                <a:lnTo>
                  <a:pt x="44489" y="49602"/>
                </a:lnTo>
                <a:lnTo>
                  <a:pt x="44489" y="49909"/>
                </a:lnTo>
                <a:lnTo>
                  <a:pt x="44386" y="49909"/>
                </a:lnTo>
                <a:lnTo>
                  <a:pt x="45205" y="50114"/>
                </a:lnTo>
                <a:lnTo>
                  <a:pt x="45409" y="49705"/>
                </a:lnTo>
                <a:lnTo>
                  <a:pt x="45920" y="50216"/>
                </a:lnTo>
                <a:lnTo>
                  <a:pt x="46125" y="50216"/>
                </a:lnTo>
                <a:lnTo>
                  <a:pt x="45818" y="49705"/>
                </a:lnTo>
                <a:lnTo>
                  <a:pt x="46227" y="49091"/>
                </a:lnTo>
                <a:lnTo>
                  <a:pt x="46227" y="49091"/>
                </a:lnTo>
                <a:lnTo>
                  <a:pt x="45920" y="49295"/>
                </a:lnTo>
                <a:lnTo>
                  <a:pt x="46023" y="48989"/>
                </a:lnTo>
                <a:lnTo>
                  <a:pt x="45307" y="49091"/>
                </a:lnTo>
                <a:lnTo>
                  <a:pt x="47557" y="48477"/>
                </a:lnTo>
                <a:lnTo>
                  <a:pt x="47557" y="48477"/>
                </a:lnTo>
                <a:lnTo>
                  <a:pt x="47455" y="48989"/>
                </a:lnTo>
                <a:lnTo>
                  <a:pt x="47966" y="48784"/>
                </a:lnTo>
                <a:lnTo>
                  <a:pt x="47966" y="48886"/>
                </a:lnTo>
                <a:lnTo>
                  <a:pt x="48477" y="48580"/>
                </a:lnTo>
                <a:lnTo>
                  <a:pt x="48477" y="48580"/>
                </a:lnTo>
                <a:lnTo>
                  <a:pt x="48170" y="48886"/>
                </a:lnTo>
                <a:lnTo>
                  <a:pt x="48886" y="48784"/>
                </a:lnTo>
                <a:lnTo>
                  <a:pt x="49602" y="48886"/>
                </a:lnTo>
                <a:lnTo>
                  <a:pt x="49500" y="49091"/>
                </a:lnTo>
                <a:lnTo>
                  <a:pt x="49655" y="49401"/>
                </a:lnTo>
                <a:lnTo>
                  <a:pt x="49655" y="49401"/>
                </a:lnTo>
                <a:lnTo>
                  <a:pt x="51239" y="49500"/>
                </a:lnTo>
                <a:lnTo>
                  <a:pt x="51750" y="50216"/>
                </a:lnTo>
                <a:lnTo>
                  <a:pt x="51443" y="51545"/>
                </a:lnTo>
                <a:lnTo>
                  <a:pt x="51648" y="51239"/>
                </a:lnTo>
                <a:lnTo>
                  <a:pt x="51852" y="51341"/>
                </a:lnTo>
                <a:lnTo>
                  <a:pt x="51443" y="51750"/>
                </a:lnTo>
                <a:lnTo>
                  <a:pt x="52670" y="54102"/>
                </a:lnTo>
                <a:lnTo>
                  <a:pt x="52875" y="54102"/>
                </a:lnTo>
                <a:lnTo>
                  <a:pt x="53485" y="53390"/>
                </a:lnTo>
                <a:lnTo>
                  <a:pt x="53485" y="53390"/>
                </a:lnTo>
                <a:lnTo>
                  <a:pt x="53403" y="50915"/>
                </a:lnTo>
                <a:lnTo>
                  <a:pt x="53591" y="50727"/>
                </a:lnTo>
                <a:lnTo>
                  <a:pt x="53489" y="47761"/>
                </a:lnTo>
                <a:lnTo>
                  <a:pt x="53693" y="47659"/>
                </a:lnTo>
                <a:lnTo>
                  <a:pt x="54307" y="46636"/>
                </a:lnTo>
                <a:lnTo>
                  <a:pt x="54307" y="46841"/>
                </a:lnTo>
                <a:lnTo>
                  <a:pt x="54409" y="46739"/>
                </a:lnTo>
                <a:lnTo>
                  <a:pt x="54409" y="46636"/>
                </a:lnTo>
                <a:lnTo>
                  <a:pt x="55841" y="45716"/>
                </a:lnTo>
                <a:lnTo>
                  <a:pt x="55841" y="45818"/>
                </a:lnTo>
                <a:lnTo>
                  <a:pt x="57170" y="44898"/>
                </a:lnTo>
                <a:lnTo>
                  <a:pt x="57170" y="45102"/>
                </a:lnTo>
                <a:lnTo>
                  <a:pt x="57784" y="44284"/>
                </a:lnTo>
                <a:lnTo>
                  <a:pt x="58705" y="44080"/>
                </a:lnTo>
                <a:lnTo>
                  <a:pt x="58193" y="43875"/>
                </a:lnTo>
                <a:lnTo>
                  <a:pt x="58602" y="43875"/>
                </a:lnTo>
                <a:lnTo>
                  <a:pt x="58295" y="43466"/>
                </a:lnTo>
                <a:lnTo>
                  <a:pt x="59420" y="43364"/>
                </a:lnTo>
                <a:lnTo>
                  <a:pt x="59523" y="43057"/>
                </a:lnTo>
                <a:lnTo>
                  <a:pt x="59523" y="43057"/>
                </a:lnTo>
                <a:lnTo>
                  <a:pt x="59216" y="43364"/>
                </a:lnTo>
                <a:lnTo>
                  <a:pt x="58705" y="43057"/>
                </a:lnTo>
                <a:lnTo>
                  <a:pt x="58807" y="42750"/>
                </a:lnTo>
                <a:lnTo>
                  <a:pt x="59216" y="42852"/>
                </a:lnTo>
                <a:lnTo>
                  <a:pt x="59318" y="42750"/>
                </a:lnTo>
                <a:lnTo>
                  <a:pt x="59523" y="42852"/>
                </a:lnTo>
                <a:lnTo>
                  <a:pt x="59523" y="42545"/>
                </a:lnTo>
                <a:lnTo>
                  <a:pt x="59420" y="42034"/>
                </a:lnTo>
                <a:lnTo>
                  <a:pt x="59216" y="41932"/>
                </a:lnTo>
                <a:lnTo>
                  <a:pt x="58705" y="41625"/>
                </a:lnTo>
                <a:lnTo>
                  <a:pt x="59114" y="41727"/>
                </a:lnTo>
                <a:lnTo>
                  <a:pt x="59216" y="41932"/>
                </a:lnTo>
                <a:lnTo>
                  <a:pt x="59216" y="41932"/>
                </a:lnTo>
                <a:lnTo>
                  <a:pt x="59114" y="41420"/>
                </a:lnTo>
                <a:lnTo>
                  <a:pt x="59420" y="41420"/>
                </a:lnTo>
                <a:lnTo>
                  <a:pt x="59523" y="41318"/>
                </a:lnTo>
                <a:lnTo>
                  <a:pt x="59011" y="40705"/>
                </a:lnTo>
                <a:lnTo>
                  <a:pt x="59523" y="41216"/>
                </a:lnTo>
                <a:lnTo>
                  <a:pt x="59523" y="40807"/>
                </a:lnTo>
                <a:lnTo>
                  <a:pt x="58909" y="40500"/>
                </a:lnTo>
                <a:lnTo>
                  <a:pt x="59318" y="39989"/>
                </a:lnTo>
                <a:lnTo>
                  <a:pt x="59011" y="40500"/>
                </a:lnTo>
                <a:lnTo>
                  <a:pt x="59216" y="40398"/>
                </a:lnTo>
                <a:lnTo>
                  <a:pt x="59216" y="40602"/>
                </a:lnTo>
                <a:lnTo>
                  <a:pt x="59318" y="40500"/>
                </a:lnTo>
                <a:lnTo>
                  <a:pt x="59625" y="40807"/>
                </a:lnTo>
                <a:lnTo>
                  <a:pt x="59523" y="40295"/>
                </a:lnTo>
                <a:lnTo>
                  <a:pt x="59727" y="40500"/>
                </a:lnTo>
                <a:lnTo>
                  <a:pt x="59830" y="39580"/>
                </a:lnTo>
                <a:lnTo>
                  <a:pt x="60034" y="39477"/>
                </a:lnTo>
                <a:lnTo>
                  <a:pt x="60034" y="39580"/>
                </a:lnTo>
                <a:lnTo>
                  <a:pt x="60136" y="39375"/>
                </a:lnTo>
                <a:lnTo>
                  <a:pt x="60136" y="39477"/>
                </a:lnTo>
                <a:lnTo>
                  <a:pt x="60443" y="39273"/>
                </a:lnTo>
                <a:lnTo>
                  <a:pt x="60443" y="39375"/>
                </a:lnTo>
                <a:lnTo>
                  <a:pt x="60341" y="39477"/>
                </a:lnTo>
                <a:lnTo>
                  <a:pt x="60443" y="39477"/>
                </a:lnTo>
                <a:lnTo>
                  <a:pt x="60034" y="39784"/>
                </a:lnTo>
                <a:lnTo>
                  <a:pt x="60136" y="39784"/>
                </a:lnTo>
                <a:lnTo>
                  <a:pt x="59830" y="40193"/>
                </a:lnTo>
                <a:lnTo>
                  <a:pt x="60136" y="40295"/>
                </a:lnTo>
                <a:lnTo>
                  <a:pt x="60136" y="40500"/>
                </a:lnTo>
                <a:lnTo>
                  <a:pt x="60034" y="40705"/>
                </a:lnTo>
                <a:lnTo>
                  <a:pt x="60034" y="40909"/>
                </a:lnTo>
                <a:lnTo>
                  <a:pt x="60136" y="40909"/>
                </a:lnTo>
                <a:lnTo>
                  <a:pt x="59727" y="41830"/>
                </a:lnTo>
                <a:lnTo>
                  <a:pt x="60750" y="40500"/>
                </a:lnTo>
                <a:lnTo>
                  <a:pt x="60750" y="39375"/>
                </a:lnTo>
                <a:lnTo>
                  <a:pt x="61057" y="39886"/>
                </a:lnTo>
                <a:lnTo>
                  <a:pt x="62182" y="38864"/>
                </a:lnTo>
                <a:lnTo>
                  <a:pt x="62386" y="38455"/>
                </a:lnTo>
                <a:lnTo>
                  <a:pt x="62284" y="38250"/>
                </a:lnTo>
                <a:lnTo>
                  <a:pt x="62591" y="37636"/>
                </a:lnTo>
                <a:lnTo>
                  <a:pt x="62489" y="38148"/>
                </a:lnTo>
                <a:lnTo>
                  <a:pt x="64943" y="37125"/>
                </a:lnTo>
                <a:lnTo>
                  <a:pt x="65045" y="37227"/>
                </a:lnTo>
                <a:lnTo>
                  <a:pt x="65148" y="37125"/>
                </a:lnTo>
                <a:lnTo>
                  <a:pt x="65148" y="37125"/>
                </a:lnTo>
                <a:lnTo>
                  <a:pt x="65045" y="37432"/>
                </a:lnTo>
                <a:lnTo>
                  <a:pt x="65557" y="37227"/>
                </a:lnTo>
                <a:lnTo>
                  <a:pt x="65557" y="37227"/>
                </a:lnTo>
                <a:lnTo>
                  <a:pt x="65455" y="37330"/>
                </a:lnTo>
                <a:lnTo>
                  <a:pt x="66068" y="37227"/>
                </a:lnTo>
                <a:lnTo>
                  <a:pt x="65966" y="36818"/>
                </a:lnTo>
                <a:lnTo>
                  <a:pt x="65761" y="37125"/>
                </a:lnTo>
                <a:lnTo>
                  <a:pt x="65455" y="36614"/>
                </a:lnTo>
                <a:lnTo>
                  <a:pt x="66784" y="35080"/>
                </a:lnTo>
                <a:lnTo>
                  <a:pt x="66886" y="35182"/>
                </a:lnTo>
                <a:lnTo>
                  <a:pt x="66989" y="34977"/>
                </a:lnTo>
                <a:lnTo>
                  <a:pt x="66989" y="35080"/>
                </a:lnTo>
                <a:lnTo>
                  <a:pt x="67091" y="34875"/>
                </a:lnTo>
                <a:lnTo>
                  <a:pt x="67091" y="35080"/>
                </a:lnTo>
                <a:lnTo>
                  <a:pt x="67193" y="34977"/>
                </a:lnTo>
                <a:lnTo>
                  <a:pt x="68011" y="34364"/>
                </a:lnTo>
                <a:lnTo>
                  <a:pt x="68011" y="34466"/>
                </a:lnTo>
                <a:lnTo>
                  <a:pt x="67909" y="34568"/>
                </a:lnTo>
                <a:lnTo>
                  <a:pt x="68114" y="34670"/>
                </a:lnTo>
                <a:lnTo>
                  <a:pt x="68216" y="34364"/>
                </a:lnTo>
                <a:lnTo>
                  <a:pt x="68523" y="34568"/>
                </a:lnTo>
                <a:lnTo>
                  <a:pt x="69136" y="34261"/>
                </a:lnTo>
                <a:lnTo>
                  <a:pt x="69545" y="33648"/>
                </a:lnTo>
                <a:lnTo>
                  <a:pt x="70568" y="33443"/>
                </a:lnTo>
                <a:lnTo>
                  <a:pt x="70466" y="33545"/>
                </a:lnTo>
                <a:lnTo>
                  <a:pt x="71795" y="32932"/>
                </a:lnTo>
                <a:lnTo>
                  <a:pt x="72102" y="33034"/>
                </a:lnTo>
                <a:lnTo>
                  <a:pt x="71386" y="33443"/>
                </a:lnTo>
                <a:lnTo>
                  <a:pt x="72716" y="33443"/>
                </a:lnTo>
                <a:lnTo>
                  <a:pt x="71898" y="33852"/>
                </a:lnTo>
                <a:lnTo>
                  <a:pt x="71898" y="33545"/>
                </a:lnTo>
                <a:lnTo>
                  <a:pt x="71795" y="33545"/>
                </a:lnTo>
                <a:lnTo>
                  <a:pt x="70568" y="34261"/>
                </a:lnTo>
                <a:lnTo>
                  <a:pt x="70568" y="34261"/>
                </a:lnTo>
                <a:lnTo>
                  <a:pt x="70364" y="34364"/>
                </a:lnTo>
                <a:lnTo>
                  <a:pt x="69955" y="35182"/>
                </a:lnTo>
                <a:lnTo>
                  <a:pt x="70261" y="35386"/>
                </a:lnTo>
                <a:lnTo>
                  <a:pt x="71795" y="34364"/>
                </a:lnTo>
                <a:lnTo>
                  <a:pt x="71795" y="34466"/>
                </a:lnTo>
                <a:lnTo>
                  <a:pt x="71898" y="34261"/>
                </a:lnTo>
                <a:lnTo>
                  <a:pt x="74250" y="33648"/>
                </a:lnTo>
                <a:lnTo>
                  <a:pt x="74250" y="33443"/>
                </a:lnTo>
                <a:lnTo>
                  <a:pt x="74250" y="33136"/>
                </a:lnTo>
                <a:lnTo>
                  <a:pt x="73943" y="32932"/>
                </a:lnTo>
                <a:lnTo>
                  <a:pt x="73227" y="33239"/>
                </a:lnTo>
                <a:lnTo>
                  <a:pt x="73330" y="33136"/>
                </a:lnTo>
                <a:lnTo>
                  <a:pt x="72307" y="32830"/>
                </a:lnTo>
                <a:lnTo>
                  <a:pt x="72511" y="32727"/>
                </a:lnTo>
                <a:lnTo>
                  <a:pt x="72000" y="32420"/>
                </a:lnTo>
                <a:lnTo>
                  <a:pt x="72000" y="31807"/>
                </a:lnTo>
                <a:lnTo>
                  <a:pt x="71693" y="31705"/>
                </a:lnTo>
                <a:lnTo>
                  <a:pt x="72409" y="31091"/>
                </a:lnTo>
                <a:lnTo>
                  <a:pt x="72146" y="31003"/>
                </a:lnTo>
                <a:lnTo>
                  <a:pt x="72146" y="31003"/>
                </a:lnTo>
                <a:lnTo>
                  <a:pt x="71795" y="31091"/>
                </a:lnTo>
                <a:lnTo>
                  <a:pt x="70875" y="30784"/>
                </a:lnTo>
                <a:lnTo>
                  <a:pt x="72102" y="30784"/>
                </a:lnTo>
                <a:lnTo>
                  <a:pt x="72818" y="29966"/>
                </a:lnTo>
                <a:lnTo>
                  <a:pt x="70568" y="29966"/>
                </a:lnTo>
                <a:lnTo>
                  <a:pt x="63307" y="33852"/>
                </a:lnTo>
                <a:lnTo>
                  <a:pt x="63307" y="33852"/>
                </a:lnTo>
                <a:lnTo>
                  <a:pt x="68114" y="31091"/>
                </a:lnTo>
                <a:lnTo>
                  <a:pt x="67602" y="30375"/>
                </a:lnTo>
                <a:lnTo>
                  <a:pt x="79977" y="27205"/>
                </a:lnTo>
                <a:lnTo>
                  <a:pt x="80795" y="26489"/>
                </a:lnTo>
                <a:lnTo>
                  <a:pt x="80591" y="26284"/>
                </a:lnTo>
                <a:lnTo>
                  <a:pt x="81000" y="26080"/>
                </a:lnTo>
                <a:lnTo>
                  <a:pt x="81205" y="25466"/>
                </a:lnTo>
                <a:lnTo>
                  <a:pt x="80898" y="25159"/>
                </a:lnTo>
                <a:lnTo>
                  <a:pt x="80080" y="25364"/>
                </a:lnTo>
                <a:lnTo>
                  <a:pt x="79977" y="25261"/>
                </a:lnTo>
                <a:lnTo>
                  <a:pt x="80386" y="24852"/>
                </a:lnTo>
                <a:lnTo>
                  <a:pt x="79875" y="24750"/>
                </a:lnTo>
                <a:lnTo>
                  <a:pt x="77727" y="25568"/>
                </a:lnTo>
                <a:lnTo>
                  <a:pt x="78034" y="25364"/>
                </a:lnTo>
                <a:lnTo>
                  <a:pt x="77830" y="25261"/>
                </a:lnTo>
                <a:lnTo>
                  <a:pt x="80182" y="24545"/>
                </a:lnTo>
                <a:lnTo>
                  <a:pt x="80182" y="24034"/>
                </a:lnTo>
                <a:lnTo>
                  <a:pt x="79773" y="24136"/>
                </a:lnTo>
                <a:lnTo>
                  <a:pt x="79261" y="23727"/>
                </a:lnTo>
                <a:lnTo>
                  <a:pt x="78648" y="24034"/>
                </a:lnTo>
                <a:lnTo>
                  <a:pt x="79159" y="23727"/>
                </a:lnTo>
                <a:lnTo>
                  <a:pt x="78852" y="23625"/>
                </a:lnTo>
                <a:lnTo>
                  <a:pt x="78239" y="23830"/>
                </a:lnTo>
                <a:lnTo>
                  <a:pt x="78648" y="23523"/>
                </a:lnTo>
                <a:lnTo>
                  <a:pt x="78648" y="23114"/>
                </a:lnTo>
                <a:lnTo>
                  <a:pt x="78545" y="23216"/>
                </a:lnTo>
                <a:lnTo>
                  <a:pt x="78443" y="23011"/>
                </a:lnTo>
                <a:lnTo>
                  <a:pt x="77932" y="22909"/>
                </a:lnTo>
                <a:lnTo>
                  <a:pt x="78136" y="22705"/>
                </a:lnTo>
                <a:lnTo>
                  <a:pt x="77830" y="22705"/>
                </a:lnTo>
                <a:lnTo>
                  <a:pt x="78136" y="22602"/>
                </a:lnTo>
                <a:lnTo>
                  <a:pt x="77727" y="22500"/>
                </a:lnTo>
                <a:lnTo>
                  <a:pt x="77932" y="22398"/>
                </a:lnTo>
                <a:lnTo>
                  <a:pt x="77523" y="22193"/>
                </a:lnTo>
                <a:lnTo>
                  <a:pt x="78341" y="22091"/>
                </a:lnTo>
                <a:lnTo>
                  <a:pt x="77727" y="21477"/>
                </a:lnTo>
                <a:lnTo>
                  <a:pt x="78341" y="21170"/>
                </a:lnTo>
                <a:lnTo>
                  <a:pt x="78034" y="20864"/>
                </a:lnTo>
                <a:lnTo>
                  <a:pt x="77420" y="20966"/>
                </a:lnTo>
                <a:lnTo>
                  <a:pt x="77420" y="20966"/>
                </a:lnTo>
                <a:lnTo>
                  <a:pt x="78136" y="20557"/>
                </a:lnTo>
                <a:lnTo>
                  <a:pt x="77318" y="20659"/>
                </a:lnTo>
                <a:lnTo>
                  <a:pt x="77318" y="20659"/>
                </a:lnTo>
                <a:lnTo>
                  <a:pt x="77932" y="20455"/>
                </a:lnTo>
                <a:lnTo>
                  <a:pt x="77727" y="20148"/>
                </a:lnTo>
                <a:lnTo>
                  <a:pt x="77932" y="20045"/>
                </a:lnTo>
                <a:lnTo>
                  <a:pt x="77318" y="20045"/>
                </a:lnTo>
                <a:lnTo>
                  <a:pt x="77727" y="19943"/>
                </a:lnTo>
                <a:lnTo>
                  <a:pt x="77523" y="19636"/>
                </a:lnTo>
                <a:lnTo>
                  <a:pt x="77727" y="19534"/>
                </a:lnTo>
                <a:lnTo>
                  <a:pt x="77625" y="19330"/>
                </a:lnTo>
                <a:lnTo>
                  <a:pt x="77420" y="19330"/>
                </a:lnTo>
                <a:lnTo>
                  <a:pt x="77216" y="19125"/>
                </a:lnTo>
                <a:lnTo>
                  <a:pt x="77216" y="18818"/>
                </a:lnTo>
                <a:lnTo>
                  <a:pt x="76705" y="19739"/>
                </a:lnTo>
                <a:lnTo>
                  <a:pt x="76398" y="19739"/>
                </a:lnTo>
                <a:lnTo>
                  <a:pt x="76295" y="20045"/>
                </a:lnTo>
                <a:lnTo>
                  <a:pt x="75580" y="20557"/>
                </a:lnTo>
                <a:lnTo>
                  <a:pt x="75477" y="20250"/>
                </a:lnTo>
                <a:lnTo>
                  <a:pt x="74148" y="21068"/>
                </a:lnTo>
                <a:lnTo>
                  <a:pt x="74250" y="20659"/>
                </a:lnTo>
                <a:lnTo>
                  <a:pt x="73943" y="20864"/>
                </a:lnTo>
                <a:lnTo>
                  <a:pt x="73841" y="20761"/>
                </a:lnTo>
                <a:lnTo>
                  <a:pt x="73739" y="20761"/>
                </a:lnTo>
                <a:lnTo>
                  <a:pt x="73943" y="20250"/>
                </a:lnTo>
                <a:lnTo>
                  <a:pt x="72716" y="20250"/>
                </a:lnTo>
                <a:lnTo>
                  <a:pt x="73534" y="19739"/>
                </a:lnTo>
                <a:lnTo>
                  <a:pt x="73330" y="19739"/>
                </a:lnTo>
                <a:lnTo>
                  <a:pt x="73534" y="19330"/>
                </a:lnTo>
                <a:lnTo>
                  <a:pt x="72920" y="19125"/>
                </a:lnTo>
                <a:lnTo>
                  <a:pt x="73636" y="19023"/>
                </a:lnTo>
                <a:lnTo>
                  <a:pt x="74148" y="18102"/>
                </a:lnTo>
                <a:lnTo>
                  <a:pt x="74148" y="18102"/>
                </a:lnTo>
                <a:lnTo>
                  <a:pt x="73841" y="18307"/>
                </a:lnTo>
                <a:lnTo>
                  <a:pt x="72716" y="17795"/>
                </a:lnTo>
                <a:lnTo>
                  <a:pt x="73023" y="17591"/>
                </a:lnTo>
                <a:lnTo>
                  <a:pt x="72511" y="17591"/>
                </a:lnTo>
                <a:lnTo>
                  <a:pt x="72000" y="16875"/>
                </a:lnTo>
                <a:lnTo>
                  <a:pt x="70364" y="17080"/>
                </a:lnTo>
                <a:lnTo>
                  <a:pt x="70466" y="16977"/>
                </a:lnTo>
                <a:lnTo>
                  <a:pt x="68932" y="16875"/>
                </a:lnTo>
                <a:lnTo>
                  <a:pt x="68727" y="17693"/>
                </a:lnTo>
                <a:lnTo>
                  <a:pt x="67909" y="18307"/>
                </a:lnTo>
                <a:lnTo>
                  <a:pt x="68318" y="18307"/>
                </a:lnTo>
                <a:lnTo>
                  <a:pt x="67909" y="19023"/>
                </a:lnTo>
                <a:lnTo>
                  <a:pt x="68114" y="19125"/>
                </a:lnTo>
                <a:lnTo>
                  <a:pt x="66580" y="20250"/>
                </a:lnTo>
                <a:lnTo>
                  <a:pt x="67193" y="21784"/>
                </a:lnTo>
                <a:lnTo>
                  <a:pt x="63511" y="24239"/>
                </a:lnTo>
                <a:lnTo>
                  <a:pt x="63716" y="24750"/>
                </a:lnTo>
                <a:lnTo>
                  <a:pt x="63614" y="24750"/>
                </a:lnTo>
                <a:lnTo>
                  <a:pt x="63716" y="25057"/>
                </a:lnTo>
                <a:lnTo>
                  <a:pt x="63307" y="26591"/>
                </a:lnTo>
                <a:lnTo>
                  <a:pt x="62693" y="27000"/>
                </a:lnTo>
                <a:lnTo>
                  <a:pt x="62795" y="27307"/>
                </a:lnTo>
                <a:lnTo>
                  <a:pt x="62489" y="27614"/>
                </a:lnTo>
                <a:lnTo>
                  <a:pt x="62386" y="27205"/>
                </a:lnTo>
                <a:lnTo>
                  <a:pt x="61977" y="27511"/>
                </a:lnTo>
                <a:lnTo>
                  <a:pt x="61977" y="28023"/>
                </a:lnTo>
                <a:lnTo>
                  <a:pt x="60955" y="27716"/>
                </a:lnTo>
                <a:lnTo>
                  <a:pt x="61364" y="27000"/>
                </a:lnTo>
                <a:lnTo>
                  <a:pt x="60648" y="26591"/>
                </a:lnTo>
                <a:lnTo>
                  <a:pt x="61466" y="24341"/>
                </a:lnTo>
                <a:lnTo>
                  <a:pt x="60852" y="23625"/>
                </a:lnTo>
                <a:lnTo>
                  <a:pt x="59420" y="23830"/>
                </a:lnTo>
                <a:lnTo>
                  <a:pt x="59216" y="23216"/>
                </a:lnTo>
                <a:lnTo>
                  <a:pt x="57682" y="22091"/>
                </a:lnTo>
                <a:lnTo>
                  <a:pt x="55227" y="21989"/>
                </a:lnTo>
                <a:lnTo>
                  <a:pt x="55330" y="21886"/>
                </a:lnTo>
                <a:lnTo>
                  <a:pt x="54920" y="22091"/>
                </a:lnTo>
                <a:lnTo>
                  <a:pt x="55636" y="20761"/>
                </a:lnTo>
                <a:lnTo>
                  <a:pt x="55534" y="20250"/>
                </a:lnTo>
                <a:lnTo>
                  <a:pt x="54614" y="20761"/>
                </a:lnTo>
                <a:lnTo>
                  <a:pt x="54920" y="20352"/>
                </a:lnTo>
                <a:lnTo>
                  <a:pt x="54716" y="20045"/>
                </a:lnTo>
                <a:lnTo>
                  <a:pt x="57580" y="17489"/>
                </a:lnTo>
                <a:lnTo>
                  <a:pt x="57580" y="17284"/>
                </a:lnTo>
                <a:lnTo>
                  <a:pt x="58091" y="16875"/>
                </a:lnTo>
                <a:lnTo>
                  <a:pt x="58398" y="17080"/>
                </a:lnTo>
                <a:lnTo>
                  <a:pt x="58398" y="16875"/>
                </a:lnTo>
                <a:lnTo>
                  <a:pt x="59114" y="16670"/>
                </a:lnTo>
                <a:lnTo>
                  <a:pt x="59216" y="16466"/>
                </a:lnTo>
                <a:lnTo>
                  <a:pt x="60136" y="16364"/>
                </a:lnTo>
                <a:lnTo>
                  <a:pt x="60239" y="15852"/>
                </a:lnTo>
                <a:lnTo>
                  <a:pt x="59830" y="15648"/>
                </a:lnTo>
                <a:lnTo>
                  <a:pt x="59420" y="15852"/>
                </a:lnTo>
                <a:lnTo>
                  <a:pt x="59727" y="15648"/>
                </a:lnTo>
                <a:lnTo>
                  <a:pt x="59011" y="15443"/>
                </a:lnTo>
                <a:lnTo>
                  <a:pt x="58909" y="15239"/>
                </a:lnTo>
                <a:lnTo>
                  <a:pt x="59932" y="15545"/>
                </a:lnTo>
                <a:lnTo>
                  <a:pt x="59932" y="15648"/>
                </a:lnTo>
                <a:lnTo>
                  <a:pt x="64227" y="14318"/>
                </a:lnTo>
                <a:lnTo>
                  <a:pt x="61670" y="13602"/>
                </a:lnTo>
                <a:lnTo>
                  <a:pt x="62693" y="13705"/>
                </a:lnTo>
                <a:lnTo>
                  <a:pt x="64330" y="14114"/>
                </a:lnTo>
                <a:lnTo>
                  <a:pt x="65455" y="13602"/>
                </a:lnTo>
                <a:lnTo>
                  <a:pt x="65250" y="13193"/>
                </a:lnTo>
                <a:lnTo>
                  <a:pt x="66170" y="13091"/>
                </a:lnTo>
                <a:lnTo>
                  <a:pt x="66375" y="13398"/>
                </a:lnTo>
                <a:lnTo>
                  <a:pt x="66784" y="13295"/>
                </a:lnTo>
                <a:lnTo>
                  <a:pt x="67091" y="13091"/>
                </a:lnTo>
                <a:lnTo>
                  <a:pt x="66580" y="12784"/>
                </a:lnTo>
                <a:lnTo>
                  <a:pt x="66580" y="12784"/>
                </a:lnTo>
                <a:lnTo>
                  <a:pt x="67091" y="12886"/>
                </a:lnTo>
                <a:lnTo>
                  <a:pt x="67398" y="13295"/>
                </a:lnTo>
                <a:lnTo>
                  <a:pt x="69545" y="12273"/>
                </a:lnTo>
                <a:lnTo>
                  <a:pt x="69443" y="11659"/>
                </a:lnTo>
                <a:lnTo>
                  <a:pt x="69955" y="11045"/>
                </a:lnTo>
                <a:lnTo>
                  <a:pt x="70568" y="10841"/>
                </a:lnTo>
                <a:lnTo>
                  <a:pt x="69955" y="10739"/>
                </a:lnTo>
                <a:lnTo>
                  <a:pt x="69852" y="10534"/>
                </a:lnTo>
                <a:lnTo>
                  <a:pt x="70159" y="10432"/>
                </a:lnTo>
                <a:lnTo>
                  <a:pt x="68216" y="10227"/>
                </a:lnTo>
                <a:lnTo>
                  <a:pt x="67909" y="10739"/>
                </a:lnTo>
                <a:lnTo>
                  <a:pt x="68114" y="10943"/>
                </a:lnTo>
                <a:lnTo>
                  <a:pt x="67807" y="11045"/>
                </a:lnTo>
                <a:lnTo>
                  <a:pt x="68011" y="11148"/>
                </a:lnTo>
                <a:lnTo>
                  <a:pt x="65352" y="12580"/>
                </a:lnTo>
                <a:lnTo>
                  <a:pt x="65148" y="11761"/>
                </a:lnTo>
                <a:lnTo>
                  <a:pt x="65352" y="11557"/>
                </a:lnTo>
                <a:lnTo>
                  <a:pt x="65455" y="11557"/>
                </a:lnTo>
                <a:lnTo>
                  <a:pt x="65864" y="11045"/>
                </a:lnTo>
                <a:lnTo>
                  <a:pt x="64841" y="11045"/>
                </a:lnTo>
                <a:lnTo>
                  <a:pt x="64023" y="11557"/>
                </a:lnTo>
                <a:lnTo>
                  <a:pt x="64023" y="11557"/>
                </a:lnTo>
                <a:lnTo>
                  <a:pt x="64125" y="10739"/>
                </a:lnTo>
                <a:lnTo>
                  <a:pt x="64739" y="10534"/>
                </a:lnTo>
                <a:lnTo>
                  <a:pt x="64125" y="10534"/>
                </a:lnTo>
                <a:lnTo>
                  <a:pt x="64432" y="10432"/>
                </a:lnTo>
                <a:lnTo>
                  <a:pt x="63307" y="10330"/>
                </a:lnTo>
                <a:lnTo>
                  <a:pt x="64125" y="10023"/>
                </a:lnTo>
                <a:lnTo>
                  <a:pt x="63818" y="10023"/>
                </a:lnTo>
                <a:lnTo>
                  <a:pt x="64330" y="9920"/>
                </a:lnTo>
                <a:lnTo>
                  <a:pt x="64125" y="9409"/>
                </a:lnTo>
                <a:lnTo>
                  <a:pt x="64432" y="9000"/>
                </a:lnTo>
                <a:lnTo>
                  <a:pt x="64227" y="8591"/>
                </a:lnTo>
                <a:lnTo>
                  <a:pt x="63920" y="838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214313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2" name="Google Shape;872;p25"/>
          <p:cNvSpPr txBox="1"/>
          <p:nvPr>
            <p:ph idx="4294967295" type="title"/>
          </p:nvPr>
        </p:nvSpPr>
        <p:spPr>
          <a:xfrm>
            <a:off x="1315475" y="477500"/>
            <a:ext cx="6513000" cy="620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Maps</a:t>
            </a:r>
            <a:endParaRPr/>
          </a:p>
        </p:txBody>
      </p:sp>
      <p:sp>
        <p:nvSpPr>
          <p:cNvPr id="873" name="Google Shape;873;p25"/>
          <p:cNvSpPr/>
          <p:nvPr/>
        </p:nvSpPr>
        <p:spPr>
          <a:xfrm>
            <a:off x="2480250" y="2027300"/>
            <a:ext cx="690900" cy="202500"/>
          </a:xfrm>
          <a:prstGeom prst="wedgeRectCallout">
            <a:avLst>
              <a:gd fmla="val -21428" name="adj1"/>
              <a:gd fmla="val 84287" name="adj2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  <a:latin typeface="Abel"/>
                <a:ea typeface="Abel"/>
                <a:cs typeface="Abel"/>
                <a:sym typeface="Abel"/>
              </a:rPr>
              <a:t>our office</a:t>
            </a:r>
            <a:endParaRPr sz="1000">
              <a:solidFill>
                <a:srgbClr val="FFFFFF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874" name="Google Shape;874;p25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75" name="Google Shape;875;p25"/>
          <p:cNvSpPr/>
          <p:nvPr/>
        </p:nvSpPr>
        <p:spPr>
          <a:xfrm>
            <a:off x="1905150" y="2354700"/>
            <a:ext cx="100500" cy="95700"/>
          </a:xfrm>
          <a:prstGeom prst="star5">
            <a:avLst>
              <a:gd fmla="val 23653" name="adj"/>
              <a:gd fmla="val 105146" name="hf"/>
              <a:gd fmla="val 110557" name="vf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6" name="Google Shape;876;p25"/>
          <p:cNvSpPr/>
          <p:nvPr/>
        </p:nvSpPr>
        <p:spPr>
          <a:xfrm>
            <a:off x="3227000" y="3602500"/>
            <a:ext cx="100500" cy="95700"/>
          </a:xfrm>
          <a:prstGeom prst="star5">
            <a:avLst>
              <a:gd fmla="val 23653" name="adj"/>
              <a:gd fmla="val 105146" name="hf"/>
              <a:gd fmla="val 110557" name="vf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7" name="Google Shape;877;p25"/>
          <p:cNvSpPr/>
          <p:nvPr/>
        </p:nvSpPr>
        <p:spPr>
          <a:xfrm>
            <a:off x="4046150" y="2183250"/>
            <a:ext cx="100500" cy="95700"/>
          </a:xfrm>
          <a:prstGeom prst="star5">
            <a:avLst>
              <a:gd fmla="val 23653" name="adj"/>
              <a:gd fmla="val 105146" name="hf"/>
              <a:gd fmla="val 110557" name="vf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8" name="Google Shape;878;p25"/>
          <p:cNvSpPr/>
          <p:nvPr/>
        </p:nvSpPr>
        <p:spPr>
          <a:xfrm>
            <a:off x="6288775" y="2547300"/>
            <a:ext cx="100500" cy="95700"/>
          </a:xfrm>
          <a:prstGeom prst="star5">
            <a:avLst>
              <a:gd fmla="val 23653" name="adj"/>
              <a:gd fmla="val 105146" name="hf"/>
              <a:gd fmla="val 110557" name="vf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9" name="Google Shape;879;p25"/>
          <p:cNvSpPr/>
          <p:nvPr/>
        </p:nvSpPr>
        <p:spPr>
          <a:xfrm>
            <a:off x="4615550" y="3816275"/>
            <a:ext cx="100500" cy="95700"/>
          </a:xfrm>
          <a:prstGeom prst="star5">
            <a:avLst>
              <a:gd fmla="val 23653" name="adj"/>
              <a:gd fmla="val 105146" name="hf"/>
              <a:gd fmla="val 110557" name="vf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0" name="Google Shape;880;p25"/>
          <p:cNvSpPr/>
          <p:nvPr/>
        </p:nvSpPr>
        <p:spPr>
          <a:xfrm>
            <a:off x="6889900" y="3942200"/>
            <a:ext cx="100500" cy="95700"/>
          </a:xfrm>
          <a:prstGeom prst="star5">
            <a:avLst>
              <a:gd fmla="val 23653" name="adj"/>
              <a:gd fmla="val 105146" name="hf"/>
              <a:gd fmla="val 110557" name="vf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4" name="Shape 8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5" name="Google Shape;885;p26"/>
          <p:cNvSpPr txBox="1"/>
          <p:nvPr>
            <p:ph idx="4294967295" type="ctrTitle"/>
          </p:nvPr>
        </p:nvSpPr>
        <p:spPr>
          <a:xfrm>
            <a:off x="685800" y="1583342"/>
            <a:ext cx="7772400" cy="1159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/>
              <a:t>89,526,124</a:t>
            </a:r>
            <a:endParaRPr sz="9600"/>
          </a:p>
        </p:txBody>
      </p:sp>
      <p:sp>
        <p:nvSpPr>
          <p:cNvPr id="886" name="Google Shape;886;p26"/>
          <p:cNvSpPr txBox="1"/>
          <p:nvPr>
            <p:ph idx="4294967295" type="subTitle"/>
          </p:nvPr>
        </p:nvSpPr>
        <p:spPr>
          <a:xfrm>
            <a:off x="685800" y="2840053"/>
            <a:ext cx="7772400" cy="78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Whoa! That’s a big number, aren’t you proud?</a:t>
            </a:r>
            <a:endParaRPr/>
          </a:p>
        </p:txBody>
      </p:sp>
      <p:sp>
        <p:nvSpPr>
          <p:cNvPr id="887" name="Google Shape;887;p26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1" name="Shape 8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" name="Google Shape;892;p27"/>
          <p:cNvSpPr txBox="1"/>
          <p:nvPr>
            <p:ph idx="4294967295" type="ctrTitle"/>
          </p:nvPr>
        </p:nvSpPr>
        <p:spPr>
          <a:xfrm>
            <a:off x="1645875" y="648000"/>
            <a:ext cx="5852400" cy="8949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89,526,124$</a:t>
            </a:r>
            <a:endParaRPr sz="4800"/>
          </a:p>
        </p:txBody>
      </p:sp>
      <p:sp>
        <p:nvSpPr>
          <p:cNvPr id="893" name="Google Shape;893;p27"/>
          <p:cNvSpPr txBox="1"/>
          <p:nvPr>
            <p:ph idx="4294967295" type="subTitle"/>
          </p:nvPr>
        </p:nvSpPr>
        <p:spPr>
          <a:xfrm>
            <a:off x="1645875" y="1411308"/>
            <a:ext cx="5852400" cy="46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/>
              <a:t>That’s a lot of money</a:t>
            </a:r>
            <a:endParaRPr sz="2400"/>
          </a:p>
        </p:txBody>
      </p:sp>
      <p:sp>
        <p:nvSpPr>
          <p:cNvPr id="894" name="Google Shape;894;p27"/>
          <p:cNvSpPr txBox="1"/>
          <p:nvPr>
            <p:ph idx="4294967295" type="ctrTitle"/>
          </p:nvPr>
        </p:nvSpPr>
        <p:spPr>
          <a:xfrm>
            <a:off x="1645875" y="3276893"/>
            <a:ext cx="5852400" cy="8949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100%</a:t>
            </a:r>
            <a:endParaRPr sz="4800"/>
          </a:p>
        </p:txBody>
      </p:sp>
      <p:sp>
        <p:nvSpPr>
          <p:cNvPr id="895" name="Google Shape;895;p27"/>
          <p:cNvSpPr txBox="1"/>
          <p:nvPr>
            <p:ph idx="4294967295" type="subTitle"/>
          </p:nvPr>
        </p:nvSpPr>
        <p:spPr>
          <a:xfrm>
            <a:off x="1645875" y="4040201"/>
            <a:ext cx="5852400" cy="46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/>
              <a:t>Total success!</a:t>
            </a:r>
            <a:endParaRPr sz="2400"/>
          </a:p>
        </p:txBody>
      </p:sp>
      <p:sp>
        <p:nvSpPr>
          <p:cNvPr id="896" name="Google Shape;896;p27"/>
          <p:cNvSpPr txBox="1"/>
          <p:nvPr>
            <p:ph idx="4294967295" type="ctrTitle"/>
          </p:nvPr>
        </p:nvSpPr>
        <p:spPr>
          <a:xfrm>
            <a:off x="1645875" y="1962447"/>
            <a:ext cx="5852400" cy="8949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185,244 users</a:t>
            </a:r>
            <a:endParaRPr sz="4800"/>
          </a:p>
        </p:txBody>
      </p:sp>
      <p:sp>
        <p:nvSpPr>
          <p:cNvPr id="897" name="Google Shape;897;p27"/>
          <p:cNvSpPr txBox="1"/>
          <p:nvPr>
            <p:ph idx="4294967295" type="subTitle"/>
          </p:nvPr>
        </p:nvSpPr>
        <p:spPr>
          <a:xfrm>
            <a:off x="1645875" y="2725755"/>
            <a:ext cx="5852400" cy="46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/>
              <a:t>And a lot of users</a:t>
            </a:r>
            <a:endParaRPr sz="2400"/>
          </a:p>
        </p:txBody>
      </p:sp>
      <p:sp>
        <p:nvSpPr>
          <p:cNvPr id="898" name="Google Shape;898;p27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2" name="Shape 9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3" name="Google Shape;903;p28"/>
          <p:cNvSpPr txBox="1"/>
          <p:nvPr>
            <p:ph type="title"/>
          </p:nvPr>
        </p:nvSpPr>
        <p:spPr>
          <a:xfrm>
            <a:off x="1315475" y="477500"/>
            <a:ext cx="6513000" cy="620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Our process is easy</a:t>
            </a:r>
            <a:endParaRPr/>
          </a:p>
        </p:txBody>
      </p:sp>
      <p:sp>
        <p:nvSpPr>
          <p:cNvPr id="904" name="Google Shape;904;p28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905" name="Google Shape;905;p28"/>
          <p:cNvGrpSpPr/>
          <p:nvPr/>
        </p:nvGrpSpPr>
        <p:grpSpPr>
          <a:xfrm>
            <a:off x="925996" y="2367800"/>
            <a:ext cx="2349641" cy="1289700"/>
            <a:chOff x="925996" y="1986800"/>
            <a:chExt cx="2349641" cy="1289700"/>
          </a:xfrm>
        </p:grpSpPr>
        <p:sp>
          <p:nvSpPr>
            <p:cNvPr id="906" name="Google Shape;906;p28"/>
            <p:cNvSpPr txBox="1"/>
            <p:nvPr/>
          </p:nvSpPr>
          <p:spPr>
            <a:xfrm>
              <a:off x="925996" y="1986800"/>
              <a:ext cx="1521600" cy="128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00">
                  <a:solidFill>
                    <a:srgbClr val="FFFFFF"/>
                  </a:solidFill>
                  <a:latin typeface="Abel"/>
                  <a:ea typeface="Abel"/>
                  <a:cs typeface="Abel"/>
                  <a:sym typeface="Abel"/>
                </a:rPr>
                <a:t>Vestibulum congue tempus</a:t>
              </a:r>
              <a:endParaRPr b="1" sz="1200">
                <a:solidFill>
                  <a:srgbClr val="FFFFFF"/>
                </a:solidFill>
                <a:latin typeface="Abel"/>
                <a:ea typeface="Abel"/>
                <a:cs typeface="Abel"/>
                <a:sym typeface="Abel"/>
              </a:endParaRPr>
            </a:p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800">
                <a:solidFill>
                  <a:srgbClr val="FFFFFF"/>
                </a:solidFill>
                <a:latin typeface="Abel"/>
                <a:ea typeface="Abel"/>
                <a:cs typeface="Abel"/>
                <a:sym typeface="Abel"/>
              </a:endParaRPr>
            </a:p>
            <a:p>
              <a:pPr indent="0" lvl="0" marL="0" rtl="0" algn="r"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" sz="800">
                  <a:solidFill>
                    <a:srgbClr val="FFFFFF"/>
                  </a:solidFill>
                  <a:latin typeface="Abel"/>
                  <a:ea typeface="Abel"/>
                  <a:cs typeface="Abel"/>
                  <a:sym typeface="Abel"/>
                </a:rPr>
                <a:t>Lorem ipsum dolor sit amet, consectetur adipiscing elit, sed do eiusmod tempor. Donec facilisis lacus eget mauris.</a:t>
              </a:r>
              <a:endParaRPr b="1" sz="800">
                <a:solidFill>
                  <a:srgbClr val="FFFFFF"/>
                </a:solidFill>
                <a:latin typeface="Abel"/>
                <a:ea typeface="Abel"/>
                <a:cs typeface="Abel"/>
                <a:sym typeface="Abel"/>
              </a:endParaRPr>
            </a:p>
          </p:txBody>
        </p:sp>
        <p:cxnSp>
          <p:nvCxnSpPr>
            <p:cNvPr id="907" name="Google Shape;907;p28"/>
            <p:cNvCxnSpPr/>
            <p:nvPr/>
          </p:nvCxnSpPr>
          <p:spPr>
            <a:xfrm rot="10800000">
              <a:off x="2642038" y="2647950"/>
              <a:ext cx="633600" cy="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med" w="med" type="oval"/>
            </a:ln>
          </p:spPr>
        </p:cxnSp>
      </p:grpSp>
      <p:grpSp>
        <p:nvGrpSpPr>
          <p:cNvPr id="908" name="Google Shape;908;p28"/>
          <p:cNvGrpSpPr/>
          <p:nvPr/>
        </p:nvGrpSpPr>
        <p:grpSpPr>
          <a:xfrm>
            <a:off x="5209838" y="1441350"/>
            <a:ext cx="2875362" cy="1289700"/>
            <a:chOff x="5209838" y="1060350"/>
            <a:chExt cx="2875362" cy="1289700"/>
          </a:xfrm>
        </p:grpSpPr>
        <p:sp>
          <p:nvSpPr>
            <p:cNvPr id="909" name="Google Shape;909;p28"/>
            <p:cNvSpPr txBox="1"/>
            <p:nvPr/>
          </p:nvSpPr>
          <p:spPr>
            <a:xfrm>
              <a:off x="6696500" y="1060350"/>
              <a:ext cx="1388700" cy="128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00">
                  <a:solidFill>
                    <a:srgbClr val="FFFFFF"/>
                  </a:solidFill>
                  <a:latin typeface="Abel"/>
                  <a:ea typeface="Abel"/>
                  <a:cs typeface="Abel"/>
                  <a:sym typeface="Abel"/>
                </a:rPr>
                <a:t>Vestibulum congue tempus</a:t>
              </a:r>
              <a:endParaRPr b="1" sz="1200">
                <a:solidFill>
                  <a:srgbClr val="FFFFFF"/>
                </a:solidFill>
                <a:latin typeface="Abel"/>
                <a:ea typeface="Abel"/>
                <a:cs typeface="Abel"/>
                <a:sym typeface="Abel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800">
                <a:solidFill>
                  <a:srgbClr val="FFFFFF"/>
                </a:solidFill>
                <a:latin typeface="Abel"/>
                <a:ea typeface="Abel"/>
                <a:cs typeface="Abel"/>
                <a:sym typeface="Abel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" sz="800">
                  <a:solidFill>
                    <a:srgbClr val="FFFFFF"/>
                  </a:solidFill>
                  <a:latin typeface="Abel"/>
                  <a:ea typeface="Abel"/>
                  <a:cs typeface="Abel"/>
                  <a:sym typeface="Abel"/>
                </a:rPr>
                <a:t>Lorem ipsum dolor sit amet, consectetur adipiscing elit, sed do eiusmod tempor. Donec facilisis lacus eget mauris.</a:t>
              </a:r>
              <a:endParaRPr b="1" sz="800">
                <a:solidFill>
                  <a:srgbClr val="FFFFFF"/>
                </a:solidFill>
                <a:latin typeface="Abel"/>
                <a:ea typeface="Abel"/>
                <a:cs typeface="Abel"/>
                <a:sym typeface="Abel"/>
              </a:endParaRPr>
            </a:p>
          </p:txBody>
        </p:sp>
        <p:cxnSp>
          <p:nvCxnSpPr>
            <p:cNvPr id="910" name="Google Shape;910;p28"/>
            <p:cNvCxnSpPr/>
            <p:nvPr/>
          </p:nvCxnSpPr>
          <p:spPr>
            <a:xfrm>
              <a:off x="5209838" y="1705200"/>
              <a:ext cx="1286700" cy="0"/>
            </a:xfrm>
            <a:prstGeom prst="straightConnector1">
              <a:avLst/>
            </a:prstGeom>
            <a:noFill/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med" w="med" type="oval"/>
            </a:ln>
          </p:spPr>
        </p:cxnSp>
      </p:grpSp>
      <p:grpSp>
        <p:nvGrpSpPr>
          <p:cNvPr id="911" name="Google Shape;911;p28"/>
          <p:cNvGrpSpPr/>
          <p:nvPr/>
        </p:nvGrpSpPr>
        <p:grpSpPr>
          <a:xfrm>
            <a:off x="5209838" y="3401450"/>
            <a:ext cx="2849863" cy="1289700"/>
            <a:chOff x="5209838" y="3020450"/>
            <a:chExt cx="2849863" cy="1289700"/>
          </a:xfrm>
        </p:grpSpPr>
        <p:sp>
          <p:nvSpPr>
            <p:cNvPr id="912" name="Google Shape;912;p28"/>
            <p:cNvSpPr txBox="1"/>
            <p:nvPr/>
          </p:nvSpPr>
          <p:spPr>
            <a:xfrm>
              <a:off x="6696501" y="3020450"/>
              <a:ext cx="1363200" cy="128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00">
                  <a:solidFill>
                    <a:srgbClr val="FFFFFF"/>
                  </a:solidFill>
                  <a:latin typeface="Abel"/>
                  <a:ea typeface="Abel"/>
                  <a:cs typeface="Abel"/>
                  <a:sym typeface="Abel"/>
                </a:rPr>
                <a:t>Vestibulum congue tempus</a:t>
              </a:r>
              <a:endParaRPr b="1" sz="1200">
                <a:solidFill>
                  <a:srgbClr val="FFFFFF"/>
                </a:solidFill>
                <a:latin typeface="Abel"/>
                <a:ea typeface="Abel"/>
                <a:cs typeface="Abel"/>
                <a:sym typeface="Abel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800">
                <a:solidFill>
                  <a:srgbClr val="FFFFFF"/>
                </a:solidFill>
                <a:latin typeface="Abel"/>
                <a:ea typeface="Abel"/>
                <a:cs typeface="Abel"/>
                <a:sym typeface="Abel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" sz="800">
                  <a:solidFill>
                    <a:srgbClr val="FFFFFF"/>
                  </a:solidFill>
                  <a:latin typeface="Abel"/>
                  <a:ea typeface="Abel"/>
                  <a:cs typeface="Abel"/>
                  <a:sym typeface="Abel"/>
                </a:rPr>
                <a:t>Lorem ipsum dolor sit amet, consectetur adipiscing elit, sed do eiusmod tempor. Donec facilisis lacus eget mauris.</a:t>
              </a:r>
              <a:endParaRPr b="1" sz="800">
                <a:solidFill>
                  <a:srgbClr val="FFFFFF"/>
                </a:solidFill>
                <a:latin typeface="Abel"/>
                <a:ea typeface="Abel"/>
                <a:cs typeface="Abel"/>
                <a:sym typeface="Abel"/>
              </a:endParaRPr>
            </a:p>
          </p:txBody>
        </p:sp>
        <p:cxnSp>
          <p:nvCxnSpPr>
            <p:cNvPr id="913" name="Google Shape;913;p28"/>
            <p:cNvCxnSpPr/>
            <p:nvPr/>
          </p:nvCxnSpPr>
          <p:spPr>
            <a:xfrm>
              <a:off x="5209838" y="3648300"/>
              <a:ext cx="1286700" cy="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med" w="med" type="oval"/>
            </a:ln>
          </p:spPr>
        </p:cxnSp>
      </p:grpSp>
      <p:grpSp>
        <p:nvGrpSpPr>
          <p:cNvPr id="914" name="Google Shape;914;p28"/>
          <p:cNvGrpSpPr/>
          <p:nvPr/>
        </p:nvGrpSpPr>
        <p:grpSpPr>
          <a:xfrm>
            <a:off x="2662213" y="1109463"/>
            <a:ext cx="3814835" cy="3790597"/>
            <a:chOff x="2662213" y="676344"/>
            <a:chExt cx="3814835" cy="3790597"/>
          </a:xfrm>
        </p:grpSpPr>
        <p:sp>
          <p:nvSpPr>
            <p:cNvPr id="915" name="Google Shape;915;p28"/>
            <p:cNvSpPr/>
            <p:nvPr/>
          </p:nvSpPr>
          <p:spPr>
            <a:xfrm rot="3600185">
              <a:off x="3169983" y="1184511"/>
              <a:ext cx="2774659" cy="2774659"/>
            </a:xfrm>
            <a:prstGeom prst="blockArc">
              <a:avLst>
                <a:gd fmla="val 12622480" name="adj1"/>
                <a:gd fmla="val 19781569" name="adj2"/>
                <a:gd fmla="val 20773" name="adj3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6" name="Google Shape;916;p28"/>
            <p:cNvSpPr/>
            <p:nvPr/>
          </p:nvSpPr>
          <p:spPr>
            <a:xfrm rot="10800000">
              <a:off x="3183490" y="1163229"/>
              <a:ext cx="2774700" cy="2774700"/>
            </a:xfrm>
            <a:prstGeom prst="blockArc">
              <a:avLst>
                <a:gd fmla="val 12622480" name="adj1"/>
                <a:gd fmla="val 19662822" name="adj2"/>
                <a:gd fmla="val 20729" name="adj3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7" name="Google Shape;917;p28"/>
            <p:cNvSpPr/>
            <p:nvPr/>
          </p:nvSpPr>
          <p:spPr>
            <a:xfrm rot="-3600185">
              <a:off x="3194618" y="1184114"/>
              <a:ext cx="2774659" cy="2774659"/>
            </a:xfrm>
            <a:prstGeom prst="blockArc">
              <a:avLst>
                <a:gd fmla="val 12622480" name="adj1"/>
                <a:gd fmla="val 19703271" name="adj2"/>
                <a:gd fmla="val 20851" name="adj3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918" name="Google Shape;918;p28"/>
            <p:cNvGrpSpPr/>
            <p:nvPr/>
          </p:nvGrpSpPr>
          <p:grpSpPr>
            <a:xfrm rot="-7200165">
              <a:off x="3337679" y="2826785"/>
              <a:ext cx="585011" cy="585536"/>
              <a:chOff x="1967628" y="812211"/>
              <a:chExt cx="588000" cy="588000"/>
            </a:xfrm>
          </p:grpSpPr>
          <p:sp>
            <p:nvSpPr>
              <p:cNvPr id="919" name="Google Shape;919;p28"/>
              <p:cNvSpPr/>
              <p:nvPr/>
            </p:nvSpPr>
            <p:spPr>
              <a:xfrm rot="39023">
                <a:off x="1970909" y="815492"/>
                <a:ext cx="581437" cy="581437"/>
              </a:xfrm>
              <a:prstGeom prst="pie">
                <a:avLst>
                  <a:gd fmla="val 6190354" name="adj1"/>
                  <a:gd fmla="val 14996165" name="adj2"/>
                </a:avLst>
              </a:prstGeom>
              <a:solidFill>
                <a:schemeClr val="accent1"/>
              </a:solidFill>
              <a:ln>
                <a:noFill/>
              </a:ln>
              <a:effectLst>
                <a:outerShdw blurRad="142875" rotWithShape="0" algn="bl">
                  <a:srgbClr val="000000">
                    <a:alpha val="43000"/>
                  </a:srgb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20" name="Google Shape;920;p28"/>
              <p:cNvSpPr/>
              <p:nvPr/>
            </p:nvSpPr>
            <p:spPr>
              <a:xfrm rot="10800000">
                <a:off x="1970875" y="815525"/>
                <a:ext cx="581400" cy="581400"/>
              </a:xfrm>
              <a:prstGeom prst="pie">
                <a:avLst>
                  <a:gd fmla="val 4028252" name="adj1"/>
                  <a:gd fmla="val 17183677" name="adj2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921" name="Google Shape;921;p28"/>
            <p:cNvGrpSpPr/>
            <p:nvPr/>
          </p:nvGrpSpPr>
          <p:grpSpPr>
            <a:xfrm>
              <a:off x="4264097" y="1180331"/>
              <a:ext cx="585001" cy="585530"/>
              <a:chOff x="1970048" y="811613"/>
              <a:chExt cx="588000" cy="588000"/>
            </a:xfrm>
          </p:grpSpPr>
          <p:sp>
            <p:nvSpPr>
              <p:cNvPr id="922" name="Google Shape;922;p28"/>
              <p:cNvSpPr/>
              <p:nvPr/>
            </p:nvSpPr>
            <p:spPr>
              <a:xfrm rot="39023">
                <a:off x="1973329" y="814894"/>
                <a:ext cx="581437" cy="581437"/>
              </a:xfrm>
              <a:prstGeom prst="pie">
                <a:avLst>
                  <a:gd fmla="val 6190354" name="adj1"/>
                  <a:gd fmla="val 14996165" name="adj2"/>
                </a:avLst>
              </a:prstGeom>
              <a:solidFill>
                <a:schemeClr val="accent2"/>
              </a:solidFill>
              <a:ln>
                <a:noFill/>
              </a:ln>
              <a:effectLst>
                <a:outerShdw blurRad="142875" rotWithShape="0" algn="bl">
                  <a:srgbClr val="000000">
                    <a:alpha val="43000"/>
                  </a:srgb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23" name="Google Shape;923;p28"/>
              <p:cNvSpPr/>
              <p:nvPr/>
            </p:nvSpPr>
            <p:spPr>
              <a:xfrm rot="10800000">
                <a:off x="1973295" y="814927"/>
                <a:ext cx="581400" cy="581400"/>
              </a:xfrm>
              <a:prstGeom prst="pie">
                <a:avLst>
                  <a:gd fmla="val 4028252" name="adj1"/>
                  <a:gd fmla="val 17183677" name="adj2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924" name="Google Shape;924;p28"/>
            <p:cNvGrpSpPr/>
            <p:nvPr/>
          </p:nvGrpSpPr>
          <p:grpSpPr>
            <a:xfrm rot="7200165">
              <a:off x="5229930" y="2804716"/>
              <a:ext cx="585011" cy="585536"/>
              <a:chOff x="1977085" y="811649"/>
              <a:chExt cx="588000" cy="588000"/>
            </a:xfrm>
          </p:grpSpPr>
          <p:sp>
            <p:nvSpPr>
              <p:cNvPr id="925" name="Google Shape;925;p28"/>
              <p:cNvSpPr/>
              <p:nvPr/>
            </p:nvSpPr>
            <p:spPr>
              <a:xfrm rot="39023">
                <a:off x="1980366" y="814930"/>
                <a:ext cx="581437" cy="581437"/>
              </a:xfrm>
              <a:prstGeom prst="pie">
                <a:avLst>
                  <a:gd fmla="val 6190354" name="adj1"/>
                  <a:gd fmla="val 14996165" name="adj2"/>
                </a:avLst>
              </a:prstGeom>
              <a:solidFill>
                <a:schemeClr val="accent5"/>
              </a:solidFill>
              <a:ln>
                <a:noFill/>
              </a:ln>
              <a:effectLst>
                <a:outerShdw blurRad="142875" rotWithShape="0" algn="bl">
                  <a:srgbClr val="000000">
                    <a:alpha val="43000"/>
                  </a:srgb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26" name="Google Shape;926;p28"/>
              <p:cNvSpPr/>
              <p:nvPr/>
            </p:nvSpPr>
            <p:spPr>
              <a:xfrm rot="10800000">
                <a:off x="1980332" y="814963"/>
                <a:ext cx="581400" cy="581400"/>
              </a:xfrm>
              <a:prstGeom prst="pie">
                <a:avLst>
                  <a:gd fmla="val 4028252" name="adj1"/>
                  <a:gd fmla="val 17183677" name="adj2"/>
                </a:avLst>
              </a:pr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927" name="Google Shape;927;p28"/>
            <p:cNvSpPr txBox="1"/>
            <p:nvPr/>
          </p:nvSpPr>
          <p:spPr>
            <a:xfrm>
              <a:off x="4334550" y="1255312"/>
              <a:ext cx="509100" cy="26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600">
                  <a:solidFill>
                    <a:srgbClr val="FFFFFF"/>
                  </a:solidFill>
                  <a:latin typeface="Megrim"/>
                  <a:ea typeface="Megrim"/>
                  <a:cs typeface="Megrim"/>
                  <a:sym typeface="Megrim"/>
                </a:rPr>
                <a:t>03 </a:t>
              </a:r>
              <a:endParaRPr b="1" sz="1600">
                <a:solidFill>
                  <a:srgbClr val="FFFFFF"/>
                </a:solidFill>
                <a:latin typeface="Megrim"/>
                <a:ea typeface="Megrim"/>
                <a:cs typeface="Megrim"/>
                <a:sym typeface="Megrim"/>
              </a:endParaRPr>
            </a:p>
          </p:txBody>
        </p:sp>
        <p:sp>
          <p:nvSpPr>
            <p:cNvPr id="928" name="Google Shape;928;p28"/>
            <p:cNvSpPr txBox="1"/>
            <p:nvPr/>
          </p:nvSpPr>
          <p:spPr>
            <a:xfrm>
              <a:off x="3375648" y="2887440"/>
              <a:ext cx="509100" cy="26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600">
                  <a:solidFill>
                    <a:srgbClr val="FFFFFF"/>
                  </a:solidFill>
                  <a:latin typeface="Megrim"/>
                  <a:ea typeface="Megrim"/>
                  <a:cs typeface="Megrim"/>
                  <a:sym typeface="Megrim"/>
                </a:rPr>
                <a:t>01 </a:t>
              </a:r>
              <a:endParaRPr b="1" sz="1600">
                <a:solidFill>
                  <a:srgbClr val="FFFFFF"/>
                </a:solidFill>
                <a:latin typeface="Megrim"/>
                <a:ea typeface="Megrim"/>
                <a:cs typeface="Megrim"/>
                <a:sym typeface="Megrim"/>
              </a:endParaRPr>
            </a:p>
          </p:txBody>
        </p:sp>
        <p:sp>
          <p:nvSpPr>
            <p:cNvPr id="929" name="Google Shape;929;p28"/>
            <p:cNvSpPr txBox="1"/>
            <p:nvPr/>
          </p:nvSpPr>
          <p:spPr>
            <a:xfrm>
              <a:off x="5281877" y="2857865"/>
              <a:ext cx="509100" cy="26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600">
                  <a:solidFill>
                    <a:srgbClr val="FFFFFF"/>
                  </a:solidFill>
                  <a:latin typeface="Megrim"/>
                  <a:ea typeface="Megrim"/>
                  <a:cs typeface="Megrim"/>
                  <a:sym typeface="Megrim"/>
                </a:rPr>
                <a:t>02 </a:t>
              </a:r>
              <a:endParaRPr b="1" sz="1600">
                <a:solidFill>
                  <a:srgbClr val="FFFFFF"/>
                </a:solidFill>
                <a:latin typeface="Megrim"/>
                <a:ea typeface="Megrim"/>
                <a:cs typeface="Megrim"/>
                <a:sym typeface="Megrim"/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3" name="Shape 9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4" name="Google Shape;934;p29"/>
          <p:cNvSpPr txBox="1"/>
          <p:nvPr>
            <p:ph type="title"/>
          </p:nvPr>
        </p:nvSpPr>
        <p:spPr>
          <a:xfrm>
            <a:off x="1315475" y="858500"/>
            <a:ext cx="6513000" cy="620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review some concepts</a:t>
            </a:r>
            <a:endParaRPr/>
          </a:p>
        </p:txBody>
      </p:sp>
      <p:sp>
        <p:nvSpPr>
          <p:cNvPr id="935" name="Google Shape;935;p29"/>
          <p:cNvSpPr txBox="1"/>
          <p:nvPr>
            <p:ph idx="1" type="body"/>
          </p:nvPr>
        </p:nvSpPr>
        <p:spPr>
          <a:xfrm>
            <a:off x="1315475" y="1577775"/>
            <a:ext cx="2078700" cy="129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YELLOW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gold, butter and ripe lemons. In the spectrum of visible light, yellow is found between green and orange.</a:t>
            </a:r>
            <a:endParaRPr sz="1200"/>
          </a:p>
        </p:txBody>
      </p:sp>
      <p:sp>
        <p:nvSpPr>
          <p:cNvPr id="936" name="Google Shape;936;p29"/>
          <p:cNvSpPr txBox="1"/>
          <p:nvPr>
            <p:ph idx="2" type="body"/>
          </p:nvPr>
        </p:nvSpPr>
        <p:spPr>
          <a:xfrm>
            <a:off x="3500601" y="1577775"/>
            <a:ext cx="2078700" cy="129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BLUE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colour of the clear sky and the deep sea. It is located between violet and green on the optical spectrum.</a:t>
            </a:r>
            <a:endParaRPr sz="1200"/>
          </a:p>
        </p:txBody>
      </p:sp>
      <p:sp>
        <p:nvSpPr>
          <p:cNvPr id="937" name="Google Shape;937;p29"/>
          <p:cNvSpPr txBox="1"/>
          <p:nvPr>
            <p:ph idx="3" type="body"/>
          </p:nvPr>
        </p:nvSpPr>
        <p:spPr>
          <a:xfrm>
            <a:off x="5685728" y="1577775"/>
            <a:ext cx="2078700" cy="129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RED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blood, and because of this it has historically been associated with sacrifice, danger and courage. 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938" name="Google Shape;938;p29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39" name="Google Shape;939;p29"/>
          <p:cNvSpPr txBox="1"/>
          <p:nvPr>
            <p:ph idx="1" type="body"/>
          </p:nvPr>
        </p:nvSpPr>
        <p:spPr>
          <a:xfrm>
            <a:off x="1315475" y="2949375"/>
            <a:ext cx="2078700" cy="129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YELLOW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gold, butter and ripe lemons. In the spectrum of visible light, yellow is found between green and orange.</a:t>
            </a:r>
            <a:endParaRPr sz="1200"/>
          </a:p>
        </p:txBody>
      </p:sp>
      <p:sp>
        <p:nvSpPr>
          <p:cNvPr id="940" name="Google Shape;940;p29"/>
          <p:cNvSpPr txBox="1"/>
          <p:nvPr>
            <p:ph idx="2" type="body"/>
          </p:nvPr>
        </p:nvSpPr>
        <p:spPr>
          <a:xfrm>
            <a:off x="3500601" y="2949375"/>
            <a:ext cx="2078700" cy="129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BLUE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colour of the clear sky and the deep sea. It is located between violet and green on the optical spectrum.</a:t>
            </a:r>
            <a:endParaRPr sz="1200"/>
          </a:p>
        </p:txBody>
      </p:sp>
      <p:sp>
        <p:nvSpPr>
          <p:cNvPr id="941" name="Google Shape;941;p29"/>
          <p:cNvSpPr txBox="1"/>
          <p:nvPr>
            <p:ph idx="3" type="body"/>
          </p:nvPr>
        </p:nvSpPr>
        <p:spPr>
          <a:xfrm>
            <a:off x="5685728" y="2949375"/>
            <a:ext cx="2078700" cy="129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RED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blood, and because of this it has historically been associated with sacrifice, danger and courage. 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5" name="Shape 9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6" name="Google Shape;946;p30"/>
          <p:cNvSpPr txBox="1"/>
          <p:nvPr>
            <p:ph idx="1" type="body"/>
          </p:nvPr>
        </p:nvSpPr>
        <p:spPr>
          <a:xfrm>
            <a:off x="1487475" y="4067338"/>
            <a:ext cx="6168900" cy="51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360"/>
              </a:spcBef>
              <a:spcAft>
                <a:spcPts val="0"/>
              </a:spcAft>
              <a:buNone/>
            </a:pPr>
            <a:r>
              <a:rPr lang="en"/>
              <a:t>You can insert graphs from Excel or Google Sheets</a:t>
            </a:r>
            <a:endParaRPr/>
          </a:p>
        </p:txBody>
      </p:sp>
      <p:sp>
        <p:nvSpPr>
          <p:cNvPr id="947" name="Google Shape;947;p30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948" name="Google Shape;948;p30"/>
          <p:cNvCxnSpPr/>
          <p:nvPr/>
        </p:nvCxnSpPr>
        <p:spPr>
          <a:xfrm>
            <a:off x="1506075" y="902449"/>
            <a:ext cx="6131700" cy="0"/>
          </a:xfrm>
          <a:prstGeom prst="straightConnector1">
            <a:avLst/>
          </a:prstGeom>
          <a:noFill/>
          <a:ln cap="flat" cmpd="sng" w="9525">
            <a:solidFill>
              <a:srgbClr val="EFEFE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49" name="Google Shape;949;p30"/>
          <p:cNvCxnSpPr/>
          <p:nvPr/>
        </p:nvCxnSpPr>
        <p:spPr>
          <a:xfrm>
            <a:off x="1506075" y="1611931"/>
            <a:ext cx="6131700" cy="0"/>
          </a:xfrm>
          <a:prstGeom prst="straightConnector1">
            <a:avLst/>
          </a:prstGeom>
          <a:noFill/>
          <a:ln cap="flat" cmpd="sng" w="9525">
            <a:solidFill>
              <a:srgbClr val="EFEFE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50" name="Google Shape;950;p30"/>
          <p:cNvCxnSpPr/>
          <p:nvPr/>
        </p:nvCxnSpPr>
        <p:spPr>
          <a:xfrm>
            <a:off x="1506075" y="2321413"/>
            <a:ext cx="6131700" cy="0"/>
          </a:xfrm>
          <a:prstGeom prst="straightConnector1">
            <a:avLst/>
          </a:prstGeom>
          <a:noFill/>
          <a:ln cap="flat" cmpd="sng" w="9525">
            <a:solidFill>
              <a:srgbClr val="EFEFE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51" name="Google Shape;951;p30"/>
          <p:cNvCxnSpPr/>
          <p:nvPr/>
        </p:nvCxnSpPr>
        <p:spPr>
          <a:xfrm>
            <a:off x="1506075" y="3030896"/>
            <a:ext cx="6131700" cy="0"/>
          </a:xfrm>
          <a:prstGeom prst="straightConnector1">
            <a:avLst/>
          </a:prstGeom>
          <a:noFill/>
          <a:ln cap="flat" cmpd="sng" w="9525">
            <a:solidFill>
              <a:srgbClr val="EFEFE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52" name="Google Shape;952;p30"/>
          <p:cNvCxnSpPr/>
          <p:nvPr/>
        </p:nvCxnSpPr>
        <p:spPr>
          <a:xfrm>
            <a:off x="1506075" y="3762276"/>
            <a:ext cx="6131700" cy="0"/>
          </a:xfrm>
          <a:prstGeom prst="straightConnector1">
            <a:avLst/>
          </a:prstGeom>
          <a:noFill/>
          <a:ln cap="flat" cmpd="sng" w="9525">
            <a:solidFill>
              <a:srgbClr val="EFEFE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53" name="Google Shape;953;p30"/>
          <p:cNvSpPr txBox="1"/>
          <p:nvPr/>
        </p:nvSpPr>
        <p:spPr>
          <a:xfrm>
            <a:off x="1506075" y="743700"/>
            <a:ext cx="309300" cy="303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Abel"/>
                <a:ea typeface="Abel"/>
                <a:cs typeface="Abel"/>
                <a:sym typeface="Abel"/>
              </a:rPr>
              <a:t>4000</a:t>
            </a:r>
            <a:endParaRPr sz="1000">
              <a:solidFill>
                <a:schemeClr val="dk2"/>
              </a:solidFill>
              <a:latin typeface="Abel"/>
              <a:ea typeface="Abel"/>
              <a:cs typeface="Abel"/>
              <a:sym typeface="Abe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44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Abel"/>
                <a:ea typeface="Abel"/>
                <a:cs typeface="Abel"/>
                <a:sym typeface="Abel"/>
              </a:rPr>
              <a:t>3000</a:t>
            </a:r>
            <a:endParaRPr sz="1000">
              <a:solidFill>
                <a:schemeClr val="dk2"/>
              </a:solidFill>
              <a:latin typeface="Abel"/>
              <a:ea typeface="Abel"/>
              <a:cs typeface="Abel"/>
              <a:sym typeface="Abe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44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Abel"/>
                <a:ea typeface="Abel"/>
                <a:cs typeface="Abel"/>
                <a:sym typeface="Abel"/>
              </a:rPr>
              <a:t>2000</a:t>
            </a:r>
            <a:endParaRPr sz="1000">
              <a:solidFill>
                <a:schemeClr val="dk2"/>
              </a:solidFill>
              <a:latin typeface="Abel"/>
              <a:ea typeface="Abel"/>
              <a:cs typeface="Abel"/>
              <a:sym typeface="Abe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44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Abel"/>
                <a:ea typeface="Abel"/>
                <a:cs typeface="Abel"/>
                <a:sym typeface="Abel"/>
              </a:rPr>
              <a:t>1000</a:t>
            </a:r>
            <a:endParaRPr sz="1000">
              <a:solidFill>
                <a:schemeClr val="dk2"/>
              </a:solidFill>
              <a:latin typeface="Abel"/>
              <a:ea typeface="Abel"/>
              <a:cs typeface="Abel"/>
              <a:sym typeface="Abe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4400"/>
              </a:spcBef>
              <a:spcAft>
                <a:spcPts val="4400"/>
              </a:spcAft>
              <a:buNone/>
            </a:pPr>
            <a:r>
              <a:rPr lang="en" sz="1000">
                <a:solidFill>
                  <a:schemeClr val="dk2"/>
                </a:solidFill>
                <a:latin typeface="Abel"/>
                <a:ea typeface="Abel"/>
                <a:cs typeface="Abel"/>
                <a:sym typeface="Abel"/>
              </a:rPr>
              <a:t>0</a:t>
            </a:r>
            <a:endParaRPr sz="1000">
              <a:solidFill>
                <a:schemeClr val="dk2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954" name="Google Shape;954;p30"/>
          <p:cNvSpPr/>
          <p:nvPr/>
        </p:nvSpPr>
        <p:spPr>
          <a:xfrm>
            <a:off x="2031466" y="2208686"/>
            <a:ext cx="198000" cy="1553700"/>
          </a:xfrm>
          <a:prstGeom prst="rect">
            <a:avLst/>
          </a:prstGeom>
          <a:gradFill>
            <a:gsLst>
              <a:gs pos="0">
                <a:srgbClr val="2CF3FD"/>
              </a:gs>
              <a:gs pos="100000">
                <a:srgbClr val="08979F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5" name="Google Shape;955;p30"/>
          <p:cNvSpPr/>
          <p:nvPr/>
        </p:nvSpPr>
        <p:spPr>
          <a:xfrm>
            <a:off x="2297637" y="1814623"/>
            <a:ext cx="198000" cy="1947900"/>
          </a:xfrm>
          <a:prstGeom prst="rect">
            <a:avLst/>
          </a:prstGeom>
          <a:gradFill>
            <a:gsLst>
              <a:gs pos="0">
                <a:srgbClr val="A63CC9"/>
              </a:gs>
              <a:gs pos="100000">
                <a:srgbClr val="522162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6" name="Google Shape;956;p30"/>
          <p:cNvSpPr/>
          <p:nvPr/>
        </p:nvSpPr>
        <p:spPr>
          <a:xfrm>
            <a:off x="2563808" y="2321413"/>
            <a:ext cx="198000" cy="1441200"/>
          </a:xfrm>
          <a:prstGeom prst="rect">
            <a:avLst/>
          </a:prstGeom>
          <a:gradFill>
            <a:gsLst>
              <a:gs pos="0">
                <a:srgbClr val="3177EE"/>
              </a:gs>
              <a:gs pos="100000">
                <a:srgbClr val="123E8B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7" name="Google Shape;957;p30"/>
          <p:cNvSpPr/>
          <p:nvPr/>
        </p:nvSpPr>
        <p:spPr>
          <a:xfrm>
            <a:off x="3516295" y="2522476"/>
            <a:ext cx="198000" cy="1239900"/>
          </a:xfrm>
          <a:prstGeom prst="rect">
            <a:avLst/>
          </a:prstGeom>
          <a:gradFill>
            <a:gsLst>
              <a:gs pos="0">
                <a:srgbClr val="2CF3FD"/>
              </a:gs>
              <a:gs pos="100000">
                <a:srgbClr val="08979F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8" name="Google Shape;958;p30"/>
          <p:cNvSpPr/>
          <p:nvPr/>
        </p:nvSpPr>
        <p:spPr>
          <a:xfrm>
            <a:off x="3782466" y="1924093"/>
            <a:ext cx="198000" cy="1838400"/>
          </a:xfrm>
          <a:prstGeom prst="rect">
            <a:avLst/>
          </a:prstGeom>
          <a:gradFill>
            <a:gsLst>
              <a:gs pos="0">
                <a:srgbClr val="A63CC9"/>
              </a:gs>
              <a:gs pos="100000">
                <a:srgbClr val="522162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9" name="Google Shape;959;p30"/>
          <p:cNvSpPr/>
          <p:nvPr/>
        </p:nvSpPr>
        <p:spPr>
          <a:xfrm>
            <a:off x="4048637" y="1056773"/>
            <a:ext cx="198000" cy="2706000"/>
          </a:xfrm>
          <a:prstGeom prst="rect">
            <a:avLst/>
          </a:prstGeom>
          <a:gradFill>
            <a:gsLst>
              <a:gs pos="0">
                <a:srgbClr val="3177EE"/>
              </a:gs>
              <a:gs pos="100000">
                <a:srgbClr val="123E8B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0" name="Google Shape;960;p30"/>
          <p:cNvSpPr/>
          <p:nvPr/>
        </p:nvSpPr>
        <p:spPr>
          <a:xfrm>
            <a:off x="5001124" y="1967868"/>
            <a:ext cx="198000" cy="1794600"/>
          </a:xfrm>
          <a:prstGeom prst="rect">
            <a:avLst/>
          </a:prstGeom>
          <a:gradFill>
            <a:gsLst>
              <a:gs pos="0">
                <a:srgbClr val="2CF3FD"/>
              </a:gs>
              <a:gs pos="100000">
                <a:srgbClr val="08979F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1" name="Google Shape;961;p30"/>
          <p:cNvSpPr/>
          <p:nvPr/>
        </p:nvSpPr>
        <p:spPr>
          <a:xfrm>
            <a:off x="5267295" y="902325"/>
            <a:ext cx="198000" cy="2860200"/>
          </a:xfrm>
          <a:prstGeom prst="rect">
            <a:avLst/>
          </a:prstGeom>
          <a:gradFill>
            <a:gsLst>
              <a:gs pos="0">
                <a:srgbClr val="A63CC9"/>
              </a:gs>
              <a:gs pos="100000">
                <a:srgbClr val="522162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2" name="Google Shape;962;p30"/>
          <p:cNvSpPr/>
          <p:nvPr/>
        </p:nvSpPr>
        <p:spPr>
          <a:xfrm>
            <a:off x="5533467" y="2150311"/>
            <a:ext cx="198000" cy="1611900"/>
          </a:xfrm>
          <a:prstGeom prst="rect">
            <a:avLst/>
          </a:prstGeom>
          <a:gradFill>
            <a:gsLst>
              <a:gs pos="0">
                <a:srgbClr val="3177EE"/>
              </a:gs>
              <a:gs pos="100000">
                <a:srgbClr val="123E8B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3" name="Google Shape;963;p30"/>
          <p:cNvSpPr/>
          <p:nvPr/>
        </p:nvSpPr>
        <p:spPr>
          <a:xfrm>
            <a:off x="6485954" y="2580850"/>
            <a:ext cx="198000" cy="1181400"/>
          </a:xfrm>
          <a:prstGeom prst="rect">
            <a:avLst/>
          </a:prstGeom>
          <a:gradFill>
            <a:gsLst>
              <a:gs pos="0">
                <a:srgbClr val="2CF3FD"/>
              </a:gs>
              <a:gs pos="100000">
                <a:srgbClr val="08979F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4" name="Google Shape;964;p30"/>
          <p:cNvSpPr/>
          <p:nvPr/>
        </p:nvSpPr>
        <p:spPr>
          <a:xfrm>
            <a:off x="6752125" y="1121368"/>
            <a:ext cx="198000" cy="2641200"/>
          </a:xfrm>
          <a:prstGeom prst="rect">
            <a:avLst/>
          </a:prstGeom>
          <a:gradFill>
            <a:gsLst>
              <a:gs pos="0">
                <a:srgbClr val="A63CC9"/>
              </a:gs>
              <a:gs pos="100000">
                <a:srgbClr val="522162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5" name="Google Shape;965;p30"/>
          <p:cNvSpPr/>
          <p:nvPr/>
        </p:nvSpPr>
        <p:spPr>
          <a:xfrm>
            <a:off x="7018296" y="1435158"/>
            <a:ext cx="198000" cy="2327400"/>
          </a:xfrm>
          <a:prstGeom prst="rect">
            <a:avLst/>
          </a:prstGeom>
          <a:gradFill>
            <a:gsLst>
              <a:gs pos="0">
                <a:srgbClr val="3177EE"/>
              </a:gs>
              <a:gs pos="100000">
                <a:srgbClr val="123E8B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9" name="Shape 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0" name="Google Shape;970;p31"/>
          <p:cNvSpPr txBox="1"/>
          <p:nvPr>
            <p:ph idx="4294967295" type="body"/>
          </p:nvPr>
        </p:nvSpPr>
        <p:spPr>
          <a:xfrm>
            <a:off x="1471775" y="1112400"/>
            <a:ext cx="2535900" cy="2918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>
                <a:latin typeface="Megrim"/>
                <a:ea typeface="Megrim"/>
                <a:cs typeface="Megrim"/>
                <a:sym typeface="Megrim"/>
              </a:rPr>
              <a:t>Mobile</a:t>
            </a:r>
            <a:r>
              <a:rPr b="1" lang="en">
                <a:latin typeface="Megrim"/>
                <a:ea typeface="Megrim"/>
                <a:cs typeface="Megrim"/>
                <a:sym typeface="Megrim"/>
              </a:rPr>
              <a:t> project</a:t>
            </a:r>
            <a:endParaRPr b="1">
              <a:latin typeface="Megrim"/>
              <a:ea typeface="Megrim"/>
              <a:cs typeface="Megrim"/>
              <a:sym typeface="Megrim"/>
            </a:endParaRPr>
          </a:p>
          <a:p>
            <a:pPr indent="0" lvl="0" marL="0" rtl="0" algn="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/>
              <a:t>Show and explain your web, app or software projects using these gadget templates.</a:t>
            </a:r>
            <a:endParaRPr sz="2400"/>
          </a:p>
        </p:txBody>
      </p:sp>
      <p:sp>
        <p:nvSpPr>
          <p:cNvPr id="971" name="Google Shape;971;p31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972" name="Google Shape;972;p31"/>
          <p:cNvGrpSpPr/>
          <p:nvPr/>
        </p:nvGrpSpPr>
        <p:grpSpPr>
          <a:xfrm>
            <a:off x="5050523" y="666593"/>
            <a:ext cx="1836923" cy="3810143"/>
            <a:chOff x="2547150" y="238125"/>
            <a:chExt cx="2525675" cy="5238750"/>
          </a:xfrm>
        </p:grpSpPr>
        <p:sp>
          <p:nvSpPr>
            <p:cNvPr id="973" name="Google Shape;973;p31"/>
            <p:cNvSpPr/>
            <p:nvPr/>
          </p:nvSpPr>
          <p:spPr>
            <a:xfrm>
              <a:off x="2547150" y="238125"/>
              <a:ext cx="2525675" cy="5238750"/>
            </a:xfrm>
            <a:custGeom>
              <a:rect b="b" l="l" r="r" t="t"/>
              <a:pathLst>
                <a:path extrusionOk="0" h="209550" w="101027">
                  <a:moveTo>
                    <a:pt x="98629" y="18886"/>
                  </a:moveTo>
                  <a:lnTo>
                    <a:pt x="98629" y="190364"/>
                  </a:lnTo>
                  <a:lnTo>
                    <a:pt x="2398" y="190364"/>
                  </a:lnTo>
                  <a:lnTo>
                    <a:pt x="2398" y="18886"/>
                  </a:lnTo>
                  <a:close/>
                  <a:moveTo>
                    <a:pt x="10343" y="0"/>
                  </a:moveTo>
                  <a:lnTo>
                    <a:pt x="9293" y="75"/>
                  </a:lnTo>
                  <a:lnTo>
                    <a:pt x="8244" y="225"/>
                  </a:lnTo>
                  <a:lnTo>
                    <a:pt x="7270" y="450"/>
                  </a:lnTo>
                  <a:lnTo>
                    <a:pt x="6295" y="824"/>
                  </a:lnTo>
                  <a:lnTo>
                    <a:pt x="5396" y="1274"/>
                  </a:lnTo>
                  <a:lnTo>
                    <a:pt x="4572" y="1799"/>
                  </a:lnTo>
                  <a:lnTo>
                    <a:pt x="3747" y="2398"/>
                  </a:lnTo>
                  <a:lnTo>
                    <a:pt x="2998" y="3073"/>
                  </a:lnTo>
                  <a:lnTo>
                    <a:pt x="2323" y="3747"/>
                  </a:lnTo>
                  <a:lnTo>
                    <a:pt x="1724" y="4572"/>
                  </a:lnTo>
                  <a:lnTo>
                    <a:pt x="1199" y="5396"/>
                  </a:lnTo>
                  <a:lnTo>
                    <a:pt x="824" y="6370"/>
                  </a:lnTo>
                  <a:lnTo>
                    <a:pt x="450" y="7270"/>
                  </a:lnTo>
                  <a:lnTo>
                    <a:pt x="225" y="8319"/>
                  </a:lnTo>
                  <a:lnTo>
                    <a:pt x="0" y="9293"/>
                  </a:lnTo>
                  <a:lnTo>
                    <a:pt x="0" y="10343"/>
                  </a:lnTo>
                  <a:lnTo>
                    <a:pt x="0" y="199207"/>
                  </a:lnTo>
                  <a:lnTo>
                    <a:pt x="0" y="200257"/>
                  </a:lnTo>
                  <a:lnTo>
                    <a:pt x="225" y="201231"/>
                  </a:lnTo>
                  <a:lnTo>
                    <a:pt x="450" y="202280"/>
                  </a:lnTo>
                  <a:lnTo>
                    <a:pt x="824" y="203180"/>
                  </a:lnTo>
                  <a:lnTo>
                    <a:pt x="1199" y="204154"/>
                  </a:lnTo>
                  <a:lnTo>
                    <a:pt x="1724" y="204978"/>
                  </a:lnTo>
                  <a:lnTo>
                    <a:pt x="2323" y="205803"/>
                  </a:lnTo>
                  <a:lnTo>
                    <a:pt x="2998" y="206477"/>
                  </a:lnTo>
                  <a:lnTo>
                    <a:pt x="3747" y="207152"/>
                  </a:lnTo>
                  <a:lnTo>
                    <a:pt x="4572" y="207751"/>
                  </a:lnTo>
                  <a:lnTo>
                    <a:pt x="5396" y="208276"/>
                  </a:lnTo>
                  <a:lnTo>
                    <a:pt x="6295" y="208726"/>
                  </a:lnTo>
                  <a:lnTo>
                    <a:pt x="7270" y="209100"/>
                  </a:lnTo>
                  <a:lnTo>
                    <a:pt x="8244" y="209325"/>
                  </a:lnTo>
                  <a:lnTo>
                    <a:pt x="9293" y="209475"/>
                  </a:lnTo>
                  <a:lnTo>
                    <a:pt x="10343" y="209550"/>
                  </a:lnTo>
                  <a:lnTo>
                    <a:pt x="90610" y="209550"/>
                  </a:lnTo>
                  <a:lnTo>
                    <a:pt x="91659" y="209475"/>
                  </a:lnTo>
                  <a:lnTo>
                    <a:pt x="92708" y="209325"/>
                  </a:lnTo>
                  <a:lnTo>
                    <a:pt x="93682" y="209100"/>
                  </a:lnTo>
                  <a:lnTo>
                    <a:pt x="94657" y="208726"/>
                  </a:lnTo>
                  <a:lnTo>
                    <a:pt x="95556" y="208276"/>
                  </a:lnTo>
                  <a:lnTo>
                    <a:pt x="96455" y="207751"/>
                  </a:lnTo>
                  <a:lnTo>
                    <a:pt x="97205" y="207152"/>
                  </a:lnTo>
                  <a:lnTo>
                    <a:pt x="97954" y="206477"/>
                  </a:lnTo>
                  <a:lnTo>
                    <a:pt x="98629" y="205803"/>
                  </a:lnTo>
                  <a:lnTo>
                    <a:pt x="99228" y="204978"/>
                  </a:lnTo>
                  <a:lnTo>
                    <a:pt x="99753" y="204154"/>
                  </a:lnTo>
                  <a:lnTo>
                    <a:pt x="100203" y="203180"/>
                  </a:lnTo>
                  <a:lnTo>
                    <a:pt x="100577" y="202280"/>
                  </a:lnTo>
                  <a:lnTo>
                    <a:pt x="100802" y="201231"/>
                  </a:lnTo>
                  <a:lnTo>
                    <a:pt x="100952" y="200257"/>
                  </a:lnTo>
                  <a:lnTo>
                    <a:pt x="101027" y="199207"/>
                  </a:lnTo>
                  <a:lnTo>
                    <a:pt x="101027" y="10343"/>
                  </a:lnTo>
                  <a:lnTo>
                    <a:pt x="100952" y="9293"/>
                  </a:lnTo>
                  <a:lnTo>
                    <a:pt x="100802" y="8319"/>
                  </a:lnTo>
                  <a:lnTo>
                    <a:pt x="100577" y="7270"/>
                  </a:lnTo>
                  <a:lnTo>
                    <a:pt x="100203" y="6370"/>
                  </a:lnTo>
                  <a:lnTo>
                    <a:pt x="99753" y="5396"/>
                  </a:lnTo>
                  <a:lnTo>
                    <a:pt x="99228" y="4572"/>
                  </a:lnTo>
                  <a:lnTo>
                    <a:pt x="98629" y="3747"/>
                  </a:lnTo>
                  <a:lnTo>
                    <a:pt x="97954" y="3073"/>
                  </a:lnTo>
                  <a:lnTo>
                    <a:pt x="97205" y="2398"/>
                  </a:lnTo>
                  <a:lnTo>
                    <a:pt x="96455" y="1799"/>
                  </a:lnTo>
                  <a:lnTo>
                    <a:pt x="95556" y="1274"/>
                  </a:lnTo>
                  <a:lnTo>
                    <a:pt x="94657" y="824"/>
                  </a:lnTo>
                  <a:lnTo>
                    <a:pt x="93682" y="450"/>
                  </a:lnTo>
                  <a:lnTo>
                    <a:pt x="92708" y="225"/>
                  </a:lnTo>
                  <a:lnTo>
                    <a:pt x="91659" y="75"/>
                  </a:lnTo>
                  <a:lnTo>
                    <a:pt x="9061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214313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4" name="Google Shape;974;p31"/>
            <p:cNvSpPr/>
            <p:nvPr/>
          </p:nvSpPr>
          <p:spPr>
            <a:xfrm>
              <a:off x="3557025" y="5147100"/>
              <a:ext cx="504050" cy="179900"/>
            </a:xfrm>
            <a:custGeom>
              <a:rect b="b" l="l" r="r" t="t"/>
              <a:pathLst>
                <a:path extrusionOk="0" h="7196" w="20162">
                  <a:moveTo>
                    <a:pt x="3598" y="0"/>
                  </a:moveTo>
                  <a:lnTo>
                    <a:pt x="2849" y="75"/>
                  </a:lnTo>
                  <a:lnTo>
                    <a:pt x="2174" y="300"/>
                  </a:lnTo>
                  <a:lnTo>
                    <a:pt x="1575" y="600"/>
                  </a:lnTo>
                  <a:lnTo>
                    <a:pt x="1050" y="1050"/>
                  </a:lnTo>
                  <a:lnTo>
                    <a:pt x="600" y="1574"/>
                  </a:lnTo>
                  <a:lnTo>
                    <a:pt x="301" y="2174"/>
                  </a:lnTo>
                  <a:lnTo>
                    <a:pt x="76" y="2848"/>
                  </a:lnTo>
                  <a:lnTo>
                    <a:pt x="1" y="3598"/>
                  </a:lnTo>
                  <a:lnTo>
                    <a:pt x="76" y="4347"/>
                  </a:lnTo>
                  <a:lnTo>
                    <a:pt x="301" y="5022"/>
                  </a:lnTo>
                  <a:lnTo>
                    <a:pt x="600" y="5621"/>
                  </a:lnTo>
                  <a:lnTo>
                    <a:pt x="1050" y="6146"/>
                  </a:lnTo>
                  <a:lnTo>
                    <a:pt x="1575" y="6596"/>
                  </a:lnTo>
                  <a:lnTo>
                    <a:pt x="2174" y="6896"/>
                  </a:lnTo>
                  <a:lnTo>
                    <a:pt x="2849" y="7120"/>
                  </a:lnTo>
                  <a:lnTo>
                    <a:pt x="3598" y="7195"/>
                  </a:lnTo>
                  <a:lnTo>
                    <a:pt x="16639" y="7195"/>
                  </a:lnTo>
                  <a:lnTo>
                    <a:pt x="17313" y="7120"/>
                  </a:lnTo>
                  <a:lnTo>
                    <a:pt x="17988" y="6896"/>
                  </a:lnTo>
                  <a:lnTo>
                    <a:pt x="18587" y="6596"/>
                  </a:lnTo>
                  <a:lnTo>
                    <a:pt x="19112" y="6146"/>
                  </a:lnTo>
                  <a:lnTo>
                    <a:pt x="19562" y="5621"/>
                  </a:lnTo>
                  <a:lnTo>
                    <a:pt x="19861" y="5022"/>
                  </a:lnTo>
                  <a:lnTo>
                    <a:pt x="20086" y="4347"/>
                  </a:lnTo>
                  <a:lnTo>
                    <a:pt x="20161" y="3598"/>
                  </a:lnTo>
                  <a:lnTo>
                    <a:pt x="20086" y="2848"/>
                  </a:lnTo>
                  <a:lnTo>
                    <a:pt x="19861" y="2174"/>
                  </a:lnTo>
                  <a:lnTo>
                    <a:pt x="19562" y="1574"/>
                  </a:lnTo>
                  <a:lnTo>
                    <a:pt x="19112" y="1050"/>
                  </a:lnTo>
                  <a:lnTo>
                    <a:pt x="18587" y="600"/>
                  </a:lnTo>
                  <a:lnTo>
                    <a:pt x="17988" y="300"/>
                  </a:lnTo>
                  <a:lnTo>
                    <a:pt x="17313" y="75"/>
                  </a:lnTo>
                  <a:lnTo>
                    <a:pt x="16639" y="0"/>
                  </a:lnTo>
                  <a:close/>
                </a:path>
              </a:pathLst>
            </a:custGeom>
            <a:solidFill>
              <a:srgbClr val="0E003F">
                <a:alpha val="98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5" name="Google Shape;975;p31"/>
            <p:cNvSpPr/>
            <p:nvPr/>
          </p:nvSpPr>
          <p:spPr>
            <a:xfrm>
              <a:off x="3008050" y="423600"/>
              <a:ext cx="99325" cy="99325"/>
            </a:xfrm>
            <a:custGeom>
              <a:rect b="b" l="l" r="r" t="t"/>
              <a:pathLst>
                <a:path extrusionOk="0" h="3973" w="3973">
                  <a:moveTo>
                    <a:pt x="2024" y="1"/>
                  </a:moveTo>
                  <a:lnTo>
                    <a:pt x="1575" y="76"/>
                  </a:lnTo>
                  <a:lnTo>
                    <a:pt x="1200" y="151"/>
                  </a:lnTo>
                  <a:lnTo>
                    <a:pt x="900" y="375"/>
                  </a:lnTo>
                  <a:lnTo>
                    <a:pt x="600" y="600"/>
                  </a:lnTo>
                  <a:lnTo>
                    <a:pt x="375" y="900"/>
                  </a:lnTo>
                  <a:lnTo>
                    <a:pt x="151" y="1200"/>
                  </a:lnTo>
                  <a:lnTo>
                    <a:pt x="76" y="1575"/>
                  </a:lnTo>
                  <a:lnTo>
                    <a:pt x="1" y="2024"/>
                  </a:lnTo>
                  <a:lnTo>
                    <a:pt x="76" y="2399"/>
                  </a:lnTo>
                  <a:lnTo>
                    <a:pt x="151" y="2774"/>
                  </a:lnTo>
                  <a:lnTo>
                    <a:pt x="375" y="3073"/>
                  </a:lnTo>
                  <a:lnTo>
                    <a:pt x="600" y="3373"/>
                  </a:lnTo>
                  <a:lnTo>
                    <a:pt x="900" y="3673"/>
                  </a:lnTo>
                  <a:lnTo>
                    <a:pt x="1200" y="3823"/>
                  </a:lnTo>
                  <a:lnTo>
                    <a:pt x="1575" y="3973"/>
                  </a:lnTo>
                  <a:lnTo>
                    <a:pt x="2399" y="3973"/>
                  </a:lnTo>
                  <a:lnTo>
                    <a:pt x="2774" y="3823"/>
                  </a:lnTo>
                  <a:lnTo>
                    <a:pt x="3073" y="3673"/>
                  </a:lnTo>
                  <a:lnTo>
                    <a:pt x="3373" y="3373"/>
                  </a:lnTo>
                  <a:lnTo>
                    <a:pt x="3598" y="3073"/>
                  </a:lnTo>
                  <a:lnTo>
                    <a:pt x="3823" y="2774"/>
                  </a:lnTo>
                  <a:lnTo>
                    <a:pt x="3898" y="2399"/>
                  </a:lnTo>
                  <a:lnTo>
                    <a:pt x="3973" y="2024"/>
                  </a:lnTo>
                  <a:lnTo>
                    <a:pt x="3898" y="1575"/>
                  </a:lnTo>
                  <a:lnTo>
                    <a:pt x="3823" y="1200"/>
                  </a:lnTo>
                  <a:lnTo>
                    <a:pt x="3598" y="900"/>
                  </a:lnTo>
                  <a:lnTo>
                    <a:pt x="3373" y="600"/>
                  </a:lnTo>
                  <a:lnTo>
                    <a:pt x="3073" y="375"/>
                  </a:lnTo>
                  <a:lnTo>
                    <a:pt x="2774" y="151"/>
                  </a:lnTo>
                  <a:lnTo>
                    <a:pt x="2399" y="76"/>
                  </a:lnTo>
                  <a:lnTo>
                    <a:pt x="2024" y="1"/>
                  </a:lnTo>
                  <a:close/>
                </a:path>
              </a:pathLst>
            </a:custGeom>
            <a:solidFill>
              <a:srgbClr val="0E003F">
                <a:alpha val="98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6" name="Google Shape;976;p31"/>
            <p:cNvSpPr/>
            <p:nvPr/>
          </p:nvSpPr>
          <p:spPr>
            <a:xfrm>
              <a:off x="3566400" y="434850"/>
              <a:ext cx="487175" cy="76850"/>
            </a:xfrm>
            <a:custGeom>
              <a:rect b="b" l="l" r="r" t="t"/>
              <a:pathLst>
                <a:path extrusionOk="0" h="3074" w="19487">
                  <a:moveTo>
                    <a:pt x="1275" y="0"/>
                  </a:moveTo>
                  <a:lnTo>
                    <a:pt x="1050" y="75"/>
                  </a:lnTo>
                  <a:lnTo>
                    <a:pt x="750" y="150"/>
                  </a:lnTo>
                  <a:lnTo>
                    <a:pt x="525" y="300"/>
                  </a:lnTo>
                  <a:lnTo>
                    <a:pt x="375" y="450"/>
                  </a:lnTo>
                  <a:lnTo>
                    <a:pt x="225" y="675"/>
                  </a:lnTo>
                  <a:lnTo>
                    <a:pt x="75" y="975"/>
                  </a:lnTo>
                  <a:lnTo>
                    <a:pt x="1" y="1274"/>
                  </a:lnTo>
                  <a:lnTo>
                    <a:pt x="1" y="1574"/>
                  </a:lnTo>
                  <a:lnTo>
                    <a:pt x="1" y="1874"/>
                  </a:lnTo>
                  <a:lnTo>
                    <a:pt x="75" y="2174"/>
                  </a:lnTo>
                  <a:lnTo>
                    <a:pt x="225" y="2399"/>
                  </a:lnTo>
                  <a:lnTo>
                    <a:pt x="375" y="2623"/>
                  </a:lnTo>
                  <a:lnTo>
                    <a:pt x="525" y="2773"/>
                  </a:lnTo>
                  <a:lnTo>
                    <a:pt x="750" y="2923"/>
                  </a:lnTo>
                  <a:lnTo>
                    <a:pt x="1050" y="2998"/>
                  </a:lnTo>
                  <a:lnTo>
                    <a:pt x="1275" y="3073"/>
                  </a:lnTo>
                  <a:lnTo>
                    <a:pt x="18137" y="3073"/>
                  </a:lnTo>
                  <a:lnTo>
                    <a:pt x="18437" y="2998"/>
                  </a:lnTo>
                  <a:lnTo>
                    <a:pt x="18662" y="2923"/>
                  </a:lnTo>
                  <a:lnTo>
                    <a:pt x="18887" y="2773"/>
                  </a:lnTo>
                  <a:lnTo>
                    <a:pt x="19112" y="2623"/>
                  </a:lnTo>
                  <a:lnTo>
                    <a:pt x="19262" y="2399"/>
                  </a:lnTo>
                  <a:lnTo>
                    <a:pt x="19337" y="2174"/>
                  </a:lnTo>
                  <a:lnTo>
                    <a:pt x="19412" y="1874"/>
                  </a:lnTo>
                  <a:lnTo>
                    <a:pt x="19486" y="1574"/>
                  </a:lnTo>
                  <a:lnTo>
                    <a:pt x="19412" y="1274"/>
                  </a:lnTo>
                  <a:lnTo>
                    <a:pt x="19337" y="975"/>
                  </a:lnTo>
                  <a:lnTo>
                    <a:pt x="19262" y="675"/>
                  </a:lnTo>
                  <a:lnTo>
                    <a:pt x="19112" y="450"/>
                  </a:lnTo>
                  <a:lnTo>
                    <a:pt x="18887" y="300"/>
                  </a:lnTo>
                  <a:lnTo>
                    <a:pt x="18662" y="150"/>
                  </a:lnTo>
                  <a:lnTo>
                    <a:pt x="18437" y="75"/>
                  </a:lnTo>
                  <a:lnTo>
                    <a:pt x="18137" y="0"/>
                  </a:lnTo>
                  <a:close/>
                </a:path>
              </a:pathLst>
            </a:custGeom>
            <a:solidFill>
              <a:srgbClr val="0E003F">
                <a:alpha val="98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977" name="Google Shape;977;p31"/>
          <p:cNvPicPr preferRelativeResize="0"/>
          <p:nvPr/>
        </p:nvPicPr>
        <p:blipFill rotWithShape="1">
          <a:blip r:embed="rId3">
            <a:alphaModFix/>
          </a:blip>
          <a:srcRect b="23786" l="0" r="0" t="0"/>
          <a:stretch/>
        </p:blipFill>
        <p:spPr>
          <a:xfrm>
            <a:off x="5095650" y="1005863"/>
            <a:ext cx="1746675" cy="3131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1" name="Shape 9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2" name="Google Shape;982;p32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983" name="Google Shape;983;p32"/>
          <p:cNvGrpSpPr/>
          <p:nvPr/>
        </p:nvGrpSpPr>
        <p:grpSpPr>
          <a:xfrm>
            <a:off x="4846347" y="741802"/>
            <a:ext cx="2378912" cy="3670792"/>
            <a:chOff x="2112475" y="238125"/>
            <a:chExt cx="3395050" cy="5238750"/>
          </a:xfrm>
        </p:grpSpPr>
        <p:sp>
          <p:nvSpPr>
            <p:cNvPr id="984" name="Google Shape;984;p32"/>
            <p:cNvSpPr/>
            <p:nvPr/>
          </p:nvSpPr>
          <p:spPr>
            <a:xfrm>
              <a:off x="2112475" y="238125"/>
              <a:ext cx="3395050" cy="5238750"/>
            </a:xfrm>
            <a:custGeom>
              <a:rect b="b" l="l" r="r" t="t"/>
              <a:pathLst>
                <a:path extrusionOk="0" h="209550" w="135802">
                  <a:moveTo>
                    <a:pt x="132205" y="18886"/>
                  </a:moveTo>
                  <a:lnTo>
                    <a:pt x="132205" y="190364"/>
                  </a:lnTo>
                  <a:lnTo>
                    <a:pt x="3597" y="190364"/>
                  </a:lnTo>
                  <a:lnTo>
                    <a:pt x="3597" y="18886"/>
                  </a:lnTo>
                  <a:close/>
                  <a:moveTo>
                    <a:pt x="8019" y="0"/>
                  </a:moveTo>
                  <a:lnTo>
                    <a:pt x="7270" y="75"/>
                  </a:lnTo>
                  <a:lnTo>
                    <a:pt x="6445" y="150"/>
                  </a:lnTo>
                  <a:lnTo>
                    <a:pt x="5696" y="375"/>
                  </a:lnTo>
                  <a:lnTo>
                    <a:pt x="4946" y="600"/>
                  </a:lnTo>
                  <a:lnTo>
                    <a:pt x="4197" y="974"/>
                  </a:lnTo>
                  <a:lnTo>
                    <a:pt x="3522" y="1349"/>
                  </a:lnTo>
                  <a:lnTo>
                    <a:pt x="2923" y="1874"/>
                  </a:lnTo>
                  <a:lnTo>
                    <a:pt x="2323" y="2323"/>
                  </a:lnTo>
                  <a:lnTo>
                    <a:pt x="1874" y="2923"/>
                  </a:lnTo>
                  <a:lnTo>
                    <a:pt x="1349" y="3522"/>
                  </a:lnTo>
                  <a:lnTo>
                    <a:pt x="974" y="4197"/>
                  </a:lnTo>
                  <a:lnTo>
                    <a:pt x="600" y="4946"/>
                  </a:lnTo>
                  <a:lnTo>
                    <a:pt x="375" y="5696"/>
                  </a:lnTo>
                  <a:lnTo>
                    <a:pt x="150" y="6445"/>
                  </a:lnTo>
                  <a:lnTo>
                    <a:pt x="75" y="7270"/>
                  </a:lnTo>
                  <a:lnTo>
                    <a:pt x="0" y="8019"/>
                  </a:lnTo>
                  <a:lnTo>
                    <a:pt x="0" y="201531"/>
                  </a:lnTo>
                  <a:lnTo>
                    <a:pt x="75" y="202280"/>
                  </a:lnTo>
                  <a:lnTo>
                    <a:pt x="150" y="203105"/>
                  </a:lnTo>
                  <a:lnTo>
                    <a:pt x="375" y="203854"/>
                  </a:lnTo>
                  <a:lnTo>
                    <a:pt x="600" y="204604"/>
                  </a:lnTo>
                  <a:lnTo>
                    <a:pt x="974" y="205353"/>
                  </a:lnTo>
                  <a:lnTo>
                    <a:pt x="1349" y="206028"/>
                  </a:lnTo>
                  <a:lnTo>
                    <a:pt x="1874" y="206627"/>
                  </a:lnTo>
                  <a:lnTo>
                    <a:pt x="2323" y="207227"/>
                  </a:lnTo>
                  <a:lnTo>
                    <a:pt x="2923" y="207676"/>
                  </a:lnTo>
                  <a:lnTo>
                    <a:pt x="3522" y="208201"/>
                  </a:lnTo>
                  <a:lnTo>
                    <a:pt x="4197" y="208576"/>
                  </a:lnTo>
                  <a:lnTo>
                    <a:pt x="4946" y="208950"/>
                  </a:lnTo>
                  <a:lnTo>
                    <a:pt x="5696" y="209175"/>
                  </a:lnTo>
                  <a:lnTo>
                    <a:pt x="6445" y="209400"/>
                  </a:lnTo>
                  <a:lnTo>
                    <a:pt x="7270" y="209475"/>
                  </a:lnTo>
                  <a:lnTo>
                    <a:pt x="8019" y="209550"/>
                  </a:lnTo>
                  <a:lnTo>
                    <a:pt x="127783" y="209550"/>
                  </a:lnTo>
                  <a:lnTo>
                    <a:pt x="128532" y="209475"/>
                  </a:lnTo>
                  <a:lnTo>
                    <a:pt x="129357" y="209400"/>
                  </a:lnTo>
                  <a:lnTo>
                    <a:pt x="130106" y="209175"/>
                  </a:lnTo>
                  <a:lnTo>
                    <a:pt x="130856" y="208950"/>
                  </a:lnTo>
                  <a:lnTo>
                    <a:pt x="131605" y="208576"/>
                  </a:lnTo>
                  <a:lnTo>
                    <a:pt x="132280" y="208201"/>
                  </a:lnTo>
                  <a:lnTo>
                    <a:pt x="132879" y="207676"/>
                  </a:lnTo>
                  <a:lnTo>
                    <a:pt x="133479" y="207227"/>
                  </a:lnTo>
                  <a:lnTo>
                    <a:pt x="133928" y="206627"/>
                  </a:lnTo>
                  <a:lnTo>
                    <a:pt x="134453" y="206028"/>
                  </a:lnTo>
                  <a:lnTo>
                    <a:pt x="134828" y="205353"/>
                  </a:lnTo>
                  <a:lnTo>
                    <a:pt x="135202" y="204604"/>
                  </a:lnTo>
                  <a:lnTo>
                    <a:pt x="135427" y="203854"/>
                  </a:lnTo>
                  <a:lnTo>
                    <a:pt x="135652" y="203105"/>
                  </a:lnTo>
                  <a:lnTo>
                    <a:pt x="135727" y="202280"/>
                  </a:lnTo>
                  <a:lnTo>
                    <a:pt x="135802" y="201531"/>
                  </a:lnTo>
                  <a:lnTo>
                    <a:pt x="135802" y="8019"/>
                  </a:lnTo>
                  <a:lnTo>
                    <a:pt x="135727" y="7270"/>
                  </a:lnTo>
                  <a:lnTo>
                    <a:pt x="135652" y="6445"/>
                  </a:lnTo>
                  <a:lnTo>
                    <a:pt x="135427" y="5696"/>
                  </a:lnTo>
                  <a:lnTo>
                    <a:pt x="135202" y="4946"/>
                  </a:lnTo>
                  <a:lnTo>
                    <a:pt x="134828" y="4197"/>
                  </a:lnTo>
                  <a:lnTo>
                    <a:pt x="134453" y="3522"/>
                  </a:lnTo>
                  <a:lnTo>
                    <a:pt x="133928" y="2923"/>
                  </a:lnTo>
                  <a:lnTo>
                    <a:pt x="133479" y="2323"/>
                  </a:lnTo>
                  <a:lnTo>
                    <a:pt x="132879" y="1874"/>
                  </a:lnTo>
                  <a:lnTo>
                    <a:pt x="132280" y="1349"/>
                  </a:lnTo>
                  <a:lnTo>
                    <a:pt x="131605" y="974"/>
                  </a:lnTo>
                  <a:lnTo>
                    <a:pt x="130856" y="600"/>
                  </a:lnTo>
                  <a:lnTo>
                    <a:pt x="130106" y="375"/>
                  </a:lnTo>
                  <a:lnTo>
                    <a:pt x="129357" y="150"/>
                  </a:lnTo>
                  <a:lnTo>
                    <a:pt x="128532" y="75"/>
                  </a:lnTo>
                  <a:lnTo>
                    <a:pt x="12778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214313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5" name="Google Shape;985;p32"/>
            <p:cNvSpPr/>
            <p:nvPr/>
          </p:nvSpPr>
          <p:spPr>
            <a:xfrm>
              <a:off x="3671350" y="5147100"/>
              <a:ext cx="279175" cy="179900"/>
            </a:xfrm>
            <a:custGeom>
              <a:rect b="b" l="l" r="r" t="t"/>
              <a:pathLst>
                <a:path extrusionOk="0" h="7196" w="11167">
                  <a:moveTo>
                    <a:pt x="3597" y="0"/>
                  </a:moveTo>
                  <a:lnTo>
                    <a:pt x="2848" y="75"/>
                  </a:lnTo>
                  <a:lnTo>
                    <a:pt x="2173" y="300"/>
                  </a:lnTo>
                  <a:lnTo>
                    <a:pt x="1574" y="600"/>
                  </a:lnTo>
                  <a:lnTo>
                    <a:pt x="1049" y="1050"/>
                  </a:lnTo>
                  <a:lnTo>
                    <a:pt x="600" y="1574"/>
                  </a:lnTo>
                  <a:lnTo>
                    <a:pt x="300" y="2174"/>
                  </a:lnTo>
                  <a:lnTo>
                    <a:pt x="75" y="2848"/>
                  </a:lnTo>
                  <a:lnTo>
                    <a:pt x="0" y="3598"/>
                  </a:lnTo>
                  <a:lnTo>
                    <a:pt x="75" y="4347"/>
                  </a:lnTo>
                  <a:lnTo>
                    <a:pt x="300" y="5022"/>
                  </a:lnTo>
                  <a:lnTo>
                    <a:pt x="600" y="5621"/>
                  </a:lnTo>
                  <a:lnTo>
                    <a:pt x="1049" y="6146"/>
                  </a:lnTo>
                  <a:lnTo>
                    <a:pt x="1574" y="6596"/>
                  </a:lnTo>
                  <a:lnTo>
                    <a:pt x="2173" y="6896"/>
                  </a:lnTo>
                  <a:lnTo>
                    <a:pt x="2848" y="7120"/>
                  </a:lnTo>
                  <a:lnTo>
                    <a:pt x="3597" y="7195"/>
                  </a:lnTo>
                  <a:lnTo>
                    <a:pt x="7644" y="7195"/>
                  </a:lnTo>
                  <a:lnTo>
                    <a:pt x="8319" y="7120"/>
                  </a:lnTo>
                  <a:lnTo>
                    <a:pt x="8994" y="6896"/>
                  </a:lnTo>
                  <a:lnTo>
                    <a:pt x="9593" y="6596"/>
                  </a:lnTo>
                  <a:lnTo>
                    <a:pt x="10118" y="6146"/>
                  </a:lnTo>
                  <a:lnTo>
                    <a:pt x="10567" y="5621"/>
                  </a:lnTo>
                  <a:lnTo>
                    <a:pt x="10867" y="5022"/>
                  </a:lnTo>
                  <a:lnTo>
                    <a:pt x="11092" y="4347"/>
                  </a:lnTo>
                  <a:lnTo>
                    <a:pt x="11167" y="3598"/>
                  </a:lnTo>
                  <a:lnTo>
                    <a:pt x="11092" y="2848"/>
                  </a:lnTo>
                  <a:lnTo>
                    <a:pt x="10867" y="2174"/>
                  </a:lnTo>
                  <a:lnTo>
                    <a:pt x="10567" y="1574"/>
                  </a:lnTo>
                  <a:lnTo>
                    <a:pt x="10118" y="1050"/>
                  </a:lnTo>
                  <a:lnTo>
                    <a:pt x="9593" y="600"/>
                  </a:lnTo>
                  <a:lnTo>
                    <a:pt x="8994" y="300"/>
                  </a:lnTo>
                  <a:lnTo>
                    <a:pt x="8319" y="75"/>
                  </a:lnTo>
                  <a:lnTo>
                    <a:pt x="7644" y="0"/>
                  </a:lnTo>
                  <a:close/>
                </a:path>
              </a:pathLst>
            </a:custGeom>
            <a:solidFill>
              <a:srgbClr val="0E003F">
                <a:alpha val="98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6" name="Google Shape;986;p32"/>
            <p:cNvSpPr/>
            <p:nvPr/>
          </p:nvSpPr>
          <p:spPr>
            <a:xfrm>
              <a:off x="3650725" y="446100"/>
              <a:ext cx="54375" cy="54350"/>
            </a:xfrm>
            <a:custGeom>
              <a:rect b="b" l="l" r="r" t="t"/>
              <a:pathLst>
                <a:path extrusionOk="0" h="2174" w="2175">
                  <a:moveTo>
                    <a:pt x="1125" y="0"/>
                  </a:moveTo>
                  <a:lnTo>
                    <a:pt x="825" y="75"/>
                  </a:lnTo>
                  <a:lnTo>
                    <a:pt x="675" y="75"/>
                  </a:lnTo>
                  <a:lnTo>
                    <a:pt x="450" y="225"/>
                  </a:lnTo>
                  <a:lnTo>
                    <a:pt x="300" y="300"/>
                  </a:lnTo>
                  <a:lnTo>
                    <a:pt x="225" y="525"/>
                  </a:lnTo>
                  <a:lnTo>
                    <a:pt x="76" y="675"/>
                  </a:lnTo>
                  <a:lnTo>
                    <a:pt x="1" y="824"/>
                  </a:lnTo>
                  <a:lnTo>
                    <a:pt x="1" y="1124"/>
                  </a:lnTo>
                  <a:lnTo>
                    <a:pt x="1" y="1349"/>
                  </a:lnTo>
                  <a:lnTo>
                    <a:pt x="76" y="1499"/>
                  </a:lnTo>
                  <a:lnTo>
                    <a:pt x="225" y="1649"/>
                  </a:lnTo>
                  <a:lnTo>
                    <a:pt x="300" y="1874"/>
                  </a:lnTo>
                  <a:lnTo>
                    <a:pt x="450" y="2024"/>
                  </a:lnTo>
                  <a:lnTo>
                    <a:pt x="675" y="2099"/>
                  </a:lnTo>
                  <a:lnTo>
                    <a:pt x="825" y="2173"/>
                  </a:lnTo>
                  <a:lnTo>
                    <a:pt x="1275" y="2173"/>
                  </a:lnTo>
                  <a:lnTo>
                    <a:pt x="1500" y="2099"/>
                  </a:lnTo>
                  <a:lnTo>
                    <a:pt x="1649" y="2024"/>
                  </a:lnTo>
                  <a:lnTo>
                    <a:pt x="1799" y="1874"/>
                  </a:lnTo>
                  <a:lnTo>
                    <a:pt x="1949" y="1649"/>
                  </a:lnTo>
                  <a:lnTo>
                    <a:pt x="2099" y="1499"/>
                  </a:lnTo>
                  <a:lnTo>
                    <a:pt x="2099" y="1349"/>
                  </a:lnTo>
                  <a:lnTo>
                    <a:pt x="2174" y="1124"/>
                  </a:lnTo>
                  <a:lnTo>
                    <a:pt x="2099" y="824"/>
                  </a:lnTo>
                  <a:lnTo>
                    <a:pt x="2099" y="675"/>
                  </a:lnTo>
                  <a:lnTo>
                    <a:pt x="1949" y="525"/>
                  </a:lnTo>
                  <a:lnTo>
                    <a:pt x="1799" y="300"/>
                  </a:lnTo>
                  <a:lnTo>
                    <a:pt x="1649" y="225"/>
                  </a:lnTo>
                  <a:lnTo>
                    <a:pt x="1500" y="75"/>
                  </a:lnTo>
                  <a:lnTo>
                    <a:pt x="1275" y="75"/>
                  </a:lnTo>
                  <a:lnTo>
                    <a:pt x="1125" y="0"/>
                  </a:lnTo>
                  <a:close/>
                </a:path>
              </a:pathLst>
            </a:custGeom>
            <a:solidFill>
              <a:srgbClr val="0E003F">
                <a:alpha val="98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7" name="Google Shape;987;p32"/>
            <p:cNvSpPr/>
            <p:nvPr/>
          </p:nvSpPr>
          <p:spPr>
            <a:xfrm>
              <a:off x="3761275" y="423600"/>
              <a:ext cx="99325" cy="99325"/>
            </a:xfrm>
            <a:custGeom>
              <a:rect b="b" l="l" r="r" t="t"/>
              <a:pathLst>
                <a:path extrusionOk="0" h="3973" w="3973">
                  <a:moveTo>
                    <a:pt x="2024" y="1"/>
                  </a:moveTo>
                  <a:lnTo>
                    <a:pt x="1574" y="76"/>
                  </a:lnTo>
                  <a:lnTo>
                    <a:pt x="1200" y="151"/>
                  </a:lnTo>
                  <a:lnTo>
                    <a:pt x="900" y="375"/>
                  </a:lnTo>
                  <a:lnTo>
                    <a:pt x="600" y="600"/>
                  </a:lnTo>
                  <a:lnTo>
                    <a:pt x="375" y="900"/>
                  </a:lnTo>
                  <a:lnTo>
                    <a:pt x="150" y="1200"/>
                  </a:lnTo>
                  <a:lnTo>
                    <a:pt x="75" y="1575"/>
                  </a:lnTo>
                  <a:lnTo>
                    <a:pt x="0" y="2024"/>
                  </a:lnTo>
                  <a:lnTo>
                    <a:pt x="75" y="2399"/>
                  </a:lnTo>
                  <a:lnTo>
                    <a:pt x="150" y="2774"/>
                  </a:lnTo>
                  <a:lnTo>
                    <a:pt x="375" y="3073"/>
                  </a:lnTo>
                  <a:lnTo>
                    <a:pt x="600" y="3373"/>
                  </a:lnTo>
                  <a:lnTo>
                    <a:pt x="900" y="3673"/>
                  </a:lnTo>
                  <a:lnTo>
                    <a:pt x="1200" y="3823"/>
                  </a:lnTo>
                  <a:lnTo>
                    <a:pt x="1574" y="3973"/>
                  </a:lnTo>
                  <a:lnTo>
                    <a:pt x="2399" y="3973"/>
                  </a:lnTo>
                  <a:lnTo>
                    <a:pt x="2773" y="3823"/>
                  </a:lnTo>
                  <a:lnTo>
                    <a:pt x="3073" y="3673"/>
                  </a:lnTo>
                  <a:lnTo>
                    <a:pt x="3373" y="3373"/>
                  </a:lnTo>
                  <a:lnTo>
                    <a:pt x="3598" y="3073"/>
                  </a:lnTo>
                  <a:lnTo>
                    <a:pt x="3823" y="2774"/>
                  </a:lnTo>
                  <a:lnTo>
                    <a:pt x="3898" y="2399"/>
                  </a:lnTo>
                  <a:lnTo>
                    <a:pt x="3973" y="2024"/>
                  </a:lnTo>
                  <a:lnTo>
                    <a:pt x="3898" y="1575"/>
                  </a:lnTo>
                  <a:lnTo>
                    <a:pt x="3823" y="1200"/>
                  </a:lnTo>
                  <a:lnTo>
                    <a:pt x="3598" y="900"/>
                  </a:lnTo>
                  <a:lnTo>
                    <a:pt x="3373" y="600"/>
                  </a:lnTo>
                  <a:lnTo>
                    <a:pt x="3073" y="375"/>
                  </a:lnTo>
                  <a:lnTo>
                    <a:pt x="2773" y="151"/>
                  </a:lnTo>
                  <a:lnTo>
                    <a:pt x="2399" y="76"/>
                  </a:lnTo>
                  <a:lnTo>
                    <a:pt x="2024" y="1"/>
                  </a:lnTo>
                  <a:close/>
                </a:path>
              </a:pathLst>
            </a:custGeom>
            <a:solidFill>
              <a:srgbClr val="0E003F">
                <a:alpha val="98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88" name="Google Shape;988;p32"/>
          <p:cNvSpPr txBox="1"/>
          <p:nvPr>
            <p:ph idx="4294967295" type="body"/>
          </p:nvPr>
        </p:nvSpPr>
        <p:spPr>
          <a:xfrm>
            <a:off x="1471775" y="1112400"/>
            <a:ext cx="2535900" cy="2918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>
                <a:latin typeface="Megrim"/>
                <a:ea typeface="Megrim"/>
                <a:cs typeface="Megrim"/>
                <a:sym typeface="Megrim"/>
              </a:rPr>
              <a:t>Tablet</a:t>
            </a:r>
            <a:r>
              <a:rPr b="1" lang="en">
                <a:latin typeface="Megrim"/>
                <a:ea typeface="Megrim"/>
                <a:cs typeface="Megrim"/>
                <a:sym typeface="Megrim"/>
              </a:rPr>
              <a:t> project</a:t>
            </a:r>
            <a:endParaRPr b="1">
              <a:latin typeface="Megrim"/>
              <a:ea typeface="Megrim"/>
              <a:cs typeface="Megrim"/>
              <a:sym typeface="Megrim"/>
            </a:endParaRPr>
          </a:p>
          <a:p>
            <a:pPr indent="0" lvl="0" marL="0" rtl="0" algn="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/>
              <a:t>Show and explain your web, app or software projects using these gadget templates.</a:t>
            </a:r>
            <a:endParaRPr sz="2400"/>
          </a:p>
        </p:txBody>
      </p:sp>
      <p:pic>
        <p:nvPicPr>
          <p:cNvPr id="989" name="Google Shape;989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06925" y="1066425"/>
            <a:ext cx="2257724" cy="30102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3" name="Shape 9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4" name="Google Shape;994;p33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95" name="Google Shape;995;p33"/>
          <p:cNvSpPr txBox="1"/>
          <p:nvPr>
            <p:ph idx="4294967295" type="body"/>
          </p:nvPr>
        </p:nvSpPr>
        <p:spPr>
          <a:xfrm>
            <a:off x="481175" y="1112400"/>
            <a:ext cx="2535900" cy="2918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>
                <a:latin typeface="Megrim"/>
                <a:ea typeface="Megrim"/>
                <a:cs typeface="Megrim"/>
                <a:sym typeface="Megrim"/>
              </a:rPr>
              <a:t>Desktop</a:t>
            </a:r>
            <a:r>
              <a:rPr b="1" lang="en">
                <a:latin typeface="Megrim"/>
                <a:ea typeface="Megrim"/>
                <a:cs typeface="Megrim"/>
                <a:sym typeface="Megrim"/>
              </a:rPr>
              <a:t> project</a:t>
            </a:r>
            <a:endParaRPr b="1">
              <a:latin typeface="Megrim"/>
              <a:ea typeface="Megrim"/>
              <a:cs typeface="Megrim"/>
              <a:sym typeface="Megrim"/>
            </a:endParaRPr>
          </a:p>
          <a:p>
            <a:pPr indent="0" lvl="0" marL="0" rtl="0" algn="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/>
              <a:t>Show and explain your web, app or software projects using these gadget templates.</a:t>
            </a:r>
            <a:endParaRPr sz="2400"/>
          </a:p>
        </p:txBody>
      </p:sp>
      <p:grpSp>
        <p:nvGrpSpPr>
          <p:cNvPr id="996" name="Google Shape;996;p33"/>
          <p:cNvGrpSpPr/>
          <p:nvPr/>
        </p:nvGrpSpPr>
        <p:grpSpPr>
          <a:xfrm>
            <a:off x="3938374" y="1241129"/>
            <a:ext cx="4542205" cy="2661224"/>
            <a:chOff x="3938374" y="1241129"/>
            <a:chExt cx="4542205" cy="2661224"/>
          </a:xfrm>
        </p:grpSpPr>
        <p:sp>
          <p:nvSpPr>
            <p:cNvPr id="997" name="Google Shape;997;p33"/>
            <p:cNvSpPr/>
            <p:nvPr/>
          </p:nvSpPr>
          <p:spPr>
            <a:xfrm>
              <a:off x="4309824" y="1241129"/>
              <a:ext cx="3797910" cy="2542169"/>
            </a:xfrm>
            <a:custGeom>
              <a:rect b="b" l="l" r="r" t="t"/>
              <a:pathLst>
                <a:path extrusionOk="0" h="3454973" w="5161606">
                  <a:moveTo>
                    <a:pt x="4992053" y="0"/>
                  </a:moveTo>
                  <a:lnTo>
                    <a:pt x="170498" y="0"/>
                  </a:lnTo>
                  <a:cubicBezTo>
                    <a:pt x="76200" y="0"/>
                    <a:pt x="0" y="76143"/>
                    <a:pt x="0" y="170369"/>
                  </a:cubicBezTo>
                  <a:lnTo>
                    <a:pt x="0" y="3396915"/>
                  </a:lnTo>
                  <a:cubicBezTo>
                    <a:pt x="0" y="3429275"/>
                    <a:pt x="26670" y="3454973"/>
                    <a:pt x="58102" y="3454973"/>
                  </a:cubicBezTo>
                  <a:lnTo>
                    <a:pt x="5103495" y="3454973"/>
                  </a:lnTo>
                  <a:cubicBezTo>
                    <a:pt x="5135880" y="3454973"/>
                    <a:pt x="5161598" y="3428324"/>
                    <a:pt x="5161598" y="3396915"/>
                  </a:cubicBezTo>
                  <a:lnTo>
                    <a:pt x="5161598" y="170369"/>
                  </a:lnTo>
                  <a:cubicBezTo>
                    <a:pt x="5162550" y="76143"/>
                    <a:pt x="5086350" y="0"/>
                    <a:pt x="4992053" y="0"/>
                  </a:cubicBezTo>
                  <a:close/>
                  <a:moveTo>
                    <a:pt x="4981575" y="3245581"/>
                  </a:moveTo>
                  <a:lnTo>
                    <a:pt x="190500" y="3245581"/>
                  </a:lnTo>
                  <a:lnTo>
                    <a:pt x="190500" y="199874"/>
                  </a:lnTo>
                  <a:lnTo>
                    <a:pt x="4981575" y="199874"/>
                  </a:lnTo>
                  <a:lnTo>
                    <a:pt x="4981575" y="3245581"/>
                  </a:ln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8" name="Google Shape;998;p33"/>
            <p:cNvSpPr/>
            <p:nvPr/>
          </p:nvSpPr>
          <p:spPr>
            <a:xfrm>
              <a:off x="3938374" y="3832321"/>
              <a:ext cx="4542205" cy="70032"/>
            </a:xfrm>
            <a:custGeom>
              <a:rect b="b" l="l" r="r" t="t"/>
              <a:pathLst>
                <a:path extrusionOk="0" h="95178" w="6173152">
                  <a:moveTo>
                    <a:pt x="0" y="0"/>
                  </a:moveTo>
                  <a:cubicBezTo>
                    <a:pt x="0" y="0"/>
                    <a:pt x="129540" y="95178"/>
                    <a:pt x="450533" y="95178"/>
                  </a:cubicBezTo>
                  <a:lnTo>
                    <a:pt x="5817870" y="95178"/>
                  </a:lnTo>
                  <a:cubicBezTo>
                    <a:pt x="5948363" y="95178"/>
                    <a:pt x="6173153" y="0"/>
                    <a:pt x="617315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9" name="Google Shape;999;p33"/>
            <p:cNvSpPr/>
            <p:nvPr/>
          </p:nvSpPr>
          <p:spPr>
            <a:xfrm>
              <a:off x="3938374" y="3776295"/>
              <a:ext cx="4541505" cy="56025"/>
            </a:xfrm>
            <a:custGeom>
              <a:rect b="b" l="l" r="r" t="t"/>
              <a:pathLst>
                <a:path extrusionOk="0" h="76142" w="6172200">
                  <a:moveTo>
                    <a:pt x="0" y="76143"/>
                  </a:moveTo>
                  <a:lnTo>
                    <a:pt x="6172200" y="76143"/>
                  </a:lnTo>
                  <a:lnTo>
                    <a:pt x="61722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0" name="Google Shape;1000;p33"/>
            <p:cNvSpPr/>
            <p:nvPr/>
          </p:nvSpPr>
          <p:spPr>
            <a:xfrm>
              <a:off x="5872718" y="3776295"/>
              <a:ext cx="665106" cy="35016"/>
            </a:xfrm>
            <a:custGeom>
              <a:rect b="b" l="l" r="r" t="t"/>
              <a:pathLst>
                <a:path extrusionOk="0" h="47589" w="903922">
                  <a:moveTo>
                    <a:pt x="0" y="0"/>
                  </a:moveTo>
                  <a:cubicBezTo>
                    <a:pt x="0" y="0"/>
                    <a:pt x="26670" y="47589"/>
                    <a:pt x="53340" y="47589"/>
                  </a:cubicBezTo>
                  <a:lnTo>
                    <a:pt x="850582" y="47589"/>
                  </a:lnTo>
                  <a:cubicBezTo>
                    <a:pt x="877253" y="47589"/>
                    <a:pt x="903922" y="0"/>
                    <a:pt x="90392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001" name="Google Shape;1001;p33"/>
          <p:cNvPicPr preferRelativeResize="0"/>
          <p:nvPr/>
        </p:nvPicPr>
        <p:blipFill rotWithShape="1">
          <a:blip r:embed="rId3">
            <a:alphaModFix/>
          </a:blip>
          <a:srcRect b="6620" l="0" r="0" t="0"/>
          <a:stretch/>
        </p:blipFill>
        <p:spPr>
          <a:xfrm>
            <a:off x="4445550" y="1387850"/>
            <a:ext cx="3530550" cy="2242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1155CC"/>
            </a:gs>
            <a:gs pos="27000">
              <a:srgbClr val="351C75"/>
            </a:gs>
            <a:gs pos="71000">
              <a:srgbClr val="351C75"/>
            </a:gs>
            <a:gs pos="100000">
              <a:srgbClr val="F229FF"/>
            </a:gs>
          </a:gsLst>
          <a:lin ang="8100019" scaled="0"/>
        </a:gradFill>
      </p:bgPr>
    </p:bg>
    <p:spTree>
      <p:nvGrpSpPr>
        <p:cNvPr id="1005" name="Shape 10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6" name="Google Shape;1006;p34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07" name="Google Shape;1007;p34"/>
          <p:cNvSpPr txBox="1"/>
          <p:nvPr>
            <p:ph idx="4294967295" type="ctrTitle"/>
          </p:nvPr>
        </p:nvSpPr>
        <p:spPr>
          <a:xfrm>
            <a:off x="1777825" y="2664560"/>
            <a:ext cx="5588400" cy="5460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Thanks!</a:t>
            </a:r>
            <a:endParaRPr sz="4800"/>
          </a:p>
        </p:txBody>
      </p:sp>
      <p:sp>
        <p:nvSpPr>
          <p:cNvPr id="1008" name="Google Shape;1008;p34"/>
          <p:cNvSpPr txBox="1"/>
          <p:nvPr>
            <p:ph idx="4294967295" type="subTitle"/>
          </p:nvPr>
        </p:nvSpPr>
        <p:spPr>
          <a:xfrm>
            <a:off x="1777825" y="3229349"/>
            <a:ext cx="5588400" cy="1203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800"/>
              <a:t>ANY QUESTIONS?</a:t>
            </a:r>
            <a:endParaRPr b="1" sz="1800"/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/>
              <a:t>You can find me at @username &amp; user@mail.me</a:t>
            </a:r>
            <a:endParaRPr sz="1800"/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/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/>
          </a:p>
        </p:txBody>
      </p:sp>
      <p:grpSp>
        <p:nvGrpSpPr>
          <p:cNvPr id="1009" name="Google Shape;1009;p34"/>
          <p:cNvGrpSpPr/>
          <p:nvPr/>
        </p:nvGrpSpPr>
        <p:grpSpPr>
          <a:xfrm>
            <a:off x="3905321" y="916984"/>
            <a:ext cx="1333358" cy="1333477"/>
            <a:chOff x="570875" y="4322250"/>
            <a:chExt cx="443300" cy="443325"/>
          </a:xfrm>
        </p:grpSpPr>
        <p:sp>
          <p:nvSpPr>
            <p:cNvPr id="1010" name="Google Shape;1010;p34"/>
            <p:cNvSpPr/>
            <p:nvPr/>
          </p:nvSpPr>
          <p:spPr>
            <a:xfrm>
              <a:off x="570875" y="4322250"/>
              <a:ext cx="443300" cy="443325"/>
            </a:xfrm>
            <a:custGeom>
              <a:rect b="b" l="l" r="r" t="t"/>
              <a:pathLst>
                <a:path extrusionOk="0" h="17733" w="17732">
                  <a:moveTo>
                    <a:pt x="13091" y="2712"/>
                  </a:moveTo>
                  <a:lnTo>
                    <a:pt x="13286" y="2736"/>
                  </a:lnTo>
                  <a:lnTo>
                    <a:pt x="13506" y="2785"/>
                  </a:lnTo>
                  <a:lnTo>
                    <a:pt x="13702" y="2858"/>
                  </a:lnTo>
                  <a:lnTo>
                    <a:pt x="13873" y="2956"/>
                  </a:lnTo>
                  <a:lnTo>
                    <a:pt x="14068" y="3054"/>
                  </a:lnTo>
                  <a:lnTo>
                    <a:pt x="14239" y="3176"/>
                  </a:lnTo>
                  <a:lnTo>
                    <a:pt x="14410" y="3323"/>
                  </a:lnTo>
                  <a:lnTo>
                    <a:pt x="14556" y="3493"/>
                  </a:lnTo>
                  <a:lnTo>
                    <a:pt x="14679" y="3664"/>
                  </a:lnTo>
                  <a:lnTo>
                    <a:pt x="14776" y="3860"/>
                  </a:lnTo>
                  <a:lnTo>
                    <a:pt x="14874" y="4031"/>
                  </a:lnTo>
                  <a:lnTo>
                    <a:pt x="14947" y="4226"/>
                  </a:lnTo>
                  <a:lnTo>
                    <a:pt x="14996" y="4446"/>
                  </a:lnTo>
                  <a:lnTo>
                    <a:pt x="15021" y="4641"/>
                  </a:lnTo>
                  <a:lnTo>
                    <a:pt x="15021" y="4861"/>
                  </a:lnTo>
                  <a:lnTo>
                    <a:pt x="15021" y="5057"/>
                  </a:lnTo>
                  <a:lnTo>
                    <a:pt x="14996" y="5252"/>
                  </a:lnTo>
                  <a:lnTo>
                    <a:pt x="14947" y="5472"/>
                  </a:lnTo>
                  <a:lnTo>
                    <a:pt x="14874" y="5667"/>
                  </a:lnTo>
                  <a:lnTo>
                    <a:pt x="14776" y="5838"/>
                  </a:lnTo>
                  <a:lnTo>
                    <a:pt x="14679" y="6033"/>
                  </a:lnTo>
                  <a:lnTo>
                    <a:pt x="14556" y="6204"/>
                  </a:lnTo>
                  <a:lnTo>
                    <a:pt x="14410" y="6375"/>
                  </a:lnTo>
                  <a:lnTo>
                    <a:pt x="13433" y="7328"/>
                  </a:lnTo>
                  <a:lnTo>
                    <a:pt x="13311" y="7426"/>
                  </a:lnTo>
                  <a:lnTo>
                    <a:pt x="13189" y="7499"/>
                  </a:lnTo>
                  <a:lnTo>
                    <a:pt x="13042" y="7548"/>
                  </a:lnTo>
                  <a:lnTo>
                    <a:pt x="12871" y="7572"/>
                  </a:lnTo>
                  <a:lnTo>
                    <a:pt x="12725" y="7548"/>
                  </a:lnTo>
                  <a:lnTo>
                    <a:pt x="12578" y="7499"/>
                  </a:lnTo>
                  <a:lnTo>
                    <a:pt x="12456" y="7426"/>
                  </a:lnTo>
                  <a:lnTo>
                    <a:pt x="12334" y="7328"/>
                  </a:lnTo>
                  <a:lnTo>
                    <a:pt x="10405" y="5398"/>
                  </a:lnTo>
                  <a:lnTo>
                    <a:pt x="10307" y="5276"/>
                  </a:lnTo>
                  <a:lnTo>
                    <a:pt x="10234" y="5154"/>
                  </a:lnTo>
                  <a:lnTo>
                    <a:pt x="10185" y="5008"/>
                  </a:lnTo>
                  <a:lnTo>
                    <a:pt x="10160" y="4861"/>
                  </a:lnTo>
                  <a:lnTo>
                    <a:pt x="10185" y="4690"/>
                  </a:lnTo>
                  <a:lnTo>
                    <a:pt x="10234" y="4544"/>
                  </a:lnTo>
                  <a:lnTo>
                    <a:pt x="10307" y="4422"/>
                  </a:lnTo>
                  <a:lnTo>
                    <a:pt x="10405" y="4299"/>
                  </a:lnTo>
                  <a:lnTo>
                    <a:pt x="11357" y="3323"/>
                  </a:lnTo>
                  <a:lnTo>
                    <a:pt x="11528" y="3176"/>
                  </a:lnTo>
                  <a:lnTo>
                    <a:pt x="11699" y="3054"/>
                  </a:lnTo>
                  <a:lnTo>
                    <a:pt x="11894" y="2956"/>
                  </a:lnTo>
                  <a:lnTo>
                    <a:pt x="12065" y="2858"/>
                  </a:lnTo>
                  <a:lnTo>
                    <a:pt x="12261" y="2785"/>
                  </a:lnTo>
                  <a:lnTo>
                    <a:pt x="12481" y="2736"/>
                  </a:lnTo>
                  <a:lnTo>
                    <a:pt x="12676" y="2712"/>
                  </a:lnTo>
                  <a:close/>
                  <a:moveTo>
                    <a:pt x="8377" y="8867"/>
                  </a:moveTo>
                  <a:lnTo>
                    <a:pt x="8475" y="8891"/>
                  </a:lnTo>
                  <a:lnTo>
                    <a:pt x="8548" y="8915"/>
                  </a:lnTo>
                  <a:lnTo>
                    <a:pt x="8646" y="8964"/>
                  </a:lnTo>
                  <a:lnTo>
                    <a:pt x="8719" y="9013"/>
                  </a:lnTo>
                  <a:lnTo>
                    <a:pt x="8768" y="9086"/>
                  </a:lnTo>
                  <a:lnTo>
                    <a:pt x="8817" y="9184"/>
                  </a:lnTo>
                  <a:lnTo>
                    <a:pt x="8841" y="9257"/>
                  </a:lnTo>
                  <a:lnTo>
                    <a:pt x="8866" y="9355"/>
                  </a:lnTo>
                  <a:lnTo>
                    <a:pt x="8841" y="9453"/>
                  </a:lnTo>
                  <a:lnTo>
                    <a:pt x="8817" y="9550"/>
                  </a:lnTo>
                  <a:lnTo>
                    <a:pt x="8768" y="9624"/>
                  </a:lnTo>
                  <a:lnTo>
                    <a:pt x="8719" y="9697"/>
                  </a:lnTo>
                  <a:lnTo>
                    <a:pt x="6179" y="12237"/>
                  </a:lnTo>
                  <a:lnTo>
                    <a:pt x="6106" y="12310"/>
                  </a:lnTo>
                  <a:lnTo>
                    <a:pt x="6033" y="12359"/>
                  </a:lnTo>
                  <a:lnTo>
                    <a:pt x="5935" y="12383"/>
                  </a:lnTo>
                  <a:lnTo>
                    <a:pt x="5740" y="12383"/>
                  </a:lnTo>
                  <a:lnTo>
                    <a:pt x="5642" y="12359"/>
                  </a:lnTo>
                  <a:lnTo>
                    <a:pt x="5569" y="12310"/>
                  </a:lnTo>
                  <a:lnTo>
                    <a:pt x="5496" y="12237"/>
                  </a:lnTo>
                  <a:lnTo>
                    <a:pt x="5422" y="12164"/>
                  </a:lnTo>
                  <a:lnTo>
                    <a:pt x="5373" y="12090"/>
                  </a:lnTo>
                  <a:lnTo>
                    <a:pt x="5349" y="11993"/>
                  </a:lnTo>
                  <a:lnTo>
                    <a:pt x="5349" y="11895"/>
                  </a:lnTo>
                  <a:lnTo>
                    <a:pt x="5349" y="11797"/>
                  </a:lnTo>
                  <a:lnTo>
                    <a:pt x="5373" y="11700"/>
                  </a:lnTo>
                  <a:lnTo>
                    <a:pt x="5422" y="11626"/>
                  </a:lnTo>
                  <a:lnTo>
                    <a:pt x="5496" y="11553"/>
                  </a:lnTo>
                  <a:lnTo>
                    <a:pt x="8036" y="9013"/>
                  </a:lnTo>
                  <a:lnTo>
                    <a:pt x="8109" y="8964"/>
                  </a:lnTo>
                  <a:lnTo>
                    <a:pt x="8182" y="8915"/>
                  </a:lnTo>
                  <a:lnTo>
                    <a:pt x="8280" y="8891"/>
                  </a:lnTo>
                  <a:lnTo>
                    <a:pt x="8377" y="8867"/>
                  </a:lnTo>
                  <a:close/>
                  <a:moveTo>
                    <a:pt x="14825" y="1"/>
                  </a:moveTo>
                  <a:lnTo>
                    <a:pt x="14288" y="25"/>
                  </a:lnTo>
                  <a:lnTo>
                    <a:pt x="13751" y="50"/>
                  </a:lnTo>
                  <a:lnTo>
                    <a:pt x="13213" y="123"/>
                  </a:lnTo>
                  <a:lnTo>
                    <a:pt x="12676" y="245"/>
                  </a:lnTo>
                  <a:lnTo>
                    <a:pt x="12163" y="367"/>
                  </a:lnTo>
                  <a:lnTo>
                    <a:pt x="11675" y="538"/>
                  </a:lnTo>
                  <a:lnTo>
                    <a:pt x="11235" y="758"/>
                  </a:lnTo>
                  <a:lnTo>
                    <a:pt x="11015" y="856"/>
                  </a:lnTo>
                  <a:lnTo>
                    <a:pt x="10844" y="1002"/>
                  </a:lnTo>
                  <a:lnTo>
                    <a:pt x="10649" y="1124"/>
                  </a:lnTo>
                  <a:lnTo>
                    <a:pt x="10502" y="1271"/>
                  </a:lnTo>
                  <a:lnTo>
                    <a:pt x="5544" y="6229"/>
                  </a:lnTo>
                  <a:lnTo>
                    <a:pt x="391" y="6229"/>
                  </a:lnTo>
                  <a:lnTo>
                    <a:pt x="245" y="6253"/>
                  </a:lnTo>
                  <a:lnTo>
                    <a:pt x="147" y="6278"/>
                  </a:lnTo>
                  <a:lnTo>
                    <a:pt x="49" y="6327"/>
                  </a:lnTo>
                  <a:lnTo>
                    <a:pt x="0" y="6400"/>
                  </a:lnTo>
                  <a:lnTo>
                    <a:pt x="0" y="6473"/>
                  </a:lnTo>
                  <a:lnTo>
                    <a:pt x="25" y="6571"/>
                  </a:lnTo>
                  <a:lnTo>
                    <a:pt x="74" y="6668"/>
                  </a:lnTo>
                  <a:lnTo>
                    <a:pt x="171" y="6791"/>
                  </a:lnTo>
                  <a:lnTo>
                    <a:pt x="2589" y="9184"/>
                  </a:lnTo>
                  <a:lnTo>
                    <a:pt x="2272" y="9502"/>
                  </a:lnTo>
                  <a:lnTo>
                    <a:pt x="953" y="9746"/>
                  </a:lnTo>
                  <a:lnTo>
                    <a:pt x="806" y="9795"/>
                  </a:lnTo>
                  <a:lnTo>
                    <a:pt x="684" y="9843"/>
                  </a:lnTo>
                  <a:lnTo>
                    <a:pt x="611" y="9941"/>
                  </a:lnTo>
                  <a:lnTo>
                    <a:pt x="562" y="10014"/>
                  </a:lnTo>
                  <a:lnTo>
                    <a:pt x="562" y="10112"/>
                  </a:lnTo>
                  <a:lnTo>
                    <a:pt x="586" y="10234"/>
                  </a:lnTo>
                  <a:lnTo>
                    <a:pt x="635" y="10332"/>
                  </a:lnTo>
                  <a:lnTo>
                    <a:pt x="733" y="10454"/>
                  </a:lnTo>
                  <a:lnTo>
                    <a:pt x="7278" y="16999"/>
                  </a:lnTo>
                  <a:lnTo>
                    <a:pt x="7401" y="17097"/>
                  </a:lnTo>
                  <a:lnTo>
                    <a:pt x="7498" y="17146"/>
                  </a:lnTo>
                  <a:lnTo>
                    <a:pt x="7620" y="17170"/>
                  </a:lnTo>
                  <a:lnTo>
                    <a:pt x="7718" y="17170"/>
                  </a:lnTo>
                  <a:lnTo>
                    <a:pt x="7791" y="17122"/>
                  </a:lnTo>
                  <a:lnTo>
                    <a:pt x="7889" y="17048"/>
                  </a:lnTo>
                  <a:lnTo>
                    <a:pt x="7938" y="16926"/>
                  </a:lnTo>
                  <a:lnTo>
                    <a:pt x="7987" y="16780"/>
                  </a:lnTo>
                  <a:lnTo>
                    <a:pt x="8231" y="15461"/>
                  </a:lnTo>
                  <a:lnTo>
                    <a:pt x="8548" y="15143"/>
                  </a:lnTo>
                  <a:lnTo>
                    <a:pt x="10942" y="17561"/>
                  </a:lnTo>
                  <a:lnTo>
                    <a:pt x="11064" y="17659"/>
                  </a:lnTo>
                  <a:lnTo>
                    <a:pt x="11162" y="17708"/>
                  </a:lnTo>
                  <a:lnTo>
                    <a:pt x="11259" y="17732"/>
                  </a:lnTo>
                  <a:lnTo>
                    <a:pt x="11333" y="17732"/>
                  </a:lnTo>
                  <a:lnTo>
                    <a:pt x="11406" y="17683"/>
                  </a:lnTo>
                  <a:lnTo>
                    <a:pt x="11455" y="17586"/>
                  </a:lnTo>
                  <a:lnTo>
                    <a:pt x="11479" y="17488"/>
                  </a:lnTo>
                  <a:lnTo>
                    <a:pt x="11504" y="17341"/>
                  </a:lnTo>
                  <a:lnTo>
                    <a:pt x="11504" y="12188"/>
                  </a:lnTo>
                  <a:lnTo>
                    <a:pt x="16461" y="7230"/>
                  </a:lnTo>
                  <a:lnTo>
                    <a:pt x="16608" y="7084"/>
                  </a:lnTo>
                  <a:lnTo>
                    <a:pt x="16730" y="6888"/>
                  </a:lnTo>
                  <a:lnTo>
                    <a:pt x="16877" y="6693"/>
                  </a:lnTo>
                  <a:lnTo>
                    <a:pt x="16974" y="6498"/>
                  </a:lnTo>
                  <a:lnTo>
                    <a:pt x="17194" y="6058"/>
                  </a:lnTo>
                  <a:lnTo>
                    <a:pt x="17365" y="5569"/>
                  </a:lnTo>
                  <a:lnTo>
                    <a:pt x="17487" y="5057"/>
                  </a:lnTo>
                  <a:lnTo>
                    <a:pt x="17609" y="4519"/>
                  </a:lnTo>
                  <a:lnTo>
                    <a:pt x="17683" y="3982"/>
                  </a:lnTo>
                  <a:lnTo>
                    <a:pt x="17707" y="3445"/>
                  </a:lnTo>
                  <a:lnTo>
                    <a:pt x="17731" y="2907"/>
                  </a:lnTo>
                  <a:lnTo>
                    <a:pt x="17731" y="2419"/>
                  </a:lnTo>
                  <a:lnTo>
                    <a:pt x="17707" y="1955"/>
                  </a:lnTo>
                  <a:lnTo>
                    <a:pt x="17658" y="1515"/>
                  </a:lnTo>
                  <a:lnTo>
                    <a:pt x="17585" y="1149"/>
                  </a:lnTo>
                  <a:lnTo>
                    <a:pt x="17512" y="831"/>
                  </a:lnTo>
                  <a:lnTo>
                    <a:pt x="17414" y="587"/>
                  </a:lnTo>
                  <a:lnTo>
                    <a:pt x="17341" y="489"/>
                  </a:lnTo>
                  <a:lnTo>
                    <a:pt x="17292" y="441"/>
                  </a:lnTo>
                  <a:lnTo>
                    <a:pt x="17243" y="392"/>
                  </a:lnTo>
                  <a:lnTo>
                    <a:pt x="17145" y="318"/>
                  </a:lnTo>
                  <a:lnTo>
                    <a:pt x="16901" y="221"/>
                  </a:lnTo>
                  <a:lnTo>
                    <a:pt x="16584" y="148"/>
                  </a:lnTo>
                  <a:lnTo>
                    <a:pt x="16217" y="74"/>
                  </a:lnTo>
                  <a:lnTo>
                    <a:pt x="15778" y="25"/>
                  </a:lnTo>
                  <a:lnTo>
                    <a:pt x="15314" y="1"/>
                  </a:lnTo>
                  <a:close/>
                </a:path>
              </a:pathLst>
            </a:custGeom>
            <a:solidFill>
              <a:srgbClr val="F229FF"/>
            </a:solidFill>
            <a:ln>
              <a:noFill/>
            </a:ln>
            <a:effectLst>
              <a:outerShdw blurRad="214313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1" name="Google Shape;1011;p34"/>
            <p:cNvSpPr/>
            <p:nvPr/>
          </p:nvSpPr>
          <p:spPr>
            <a:xfrm>
              <a:off x="597725" y="4665400"/>
              <a:ext cx="73300" cy="73300"/>
            </a:xfrm>
            <a:custGeom>
              <a:rect b="b" l="l" r="r" t="t"/>
              <a:pathLst>
                <a:path extrusionOk="0" h="2932" w="2932">
                  <a:moveTo>
                    <a:pt x="2028" y="1"/>
                  </a:moveTo>
                  <a:lnTo>
                    <a:pt x="1857" y="25"/>
                  </a:lnTo>
                  <a:lnTo>
                    <a:pt x="1686" y="74"/>
                  </a:lnTo>
                  <a:lnTo>
                    <a:pt x="1515" y="147"/>
                  </a:lnTo>
                  <a:lnTo>
                    <a:pt x="1369" y="269"/>
                  </a:lnTo>
                  <a:lnTo>
                    <a:pt x="1222" y="489"/>
                  </a:lnTo>
                  <a:lnTo>
                    <a:pt x="1002" y="831"/>
                  </a:lnTo>
                  <a:lnTo>
                    <a:pt x="563" y="1735"/>
                  </a:lnTo>
                  <a:lnTo>
                    <a:pt x="172" y="2565"/>
                  </a:lnTo>
                  <a:lnTo>
                    <a:pt x="1" y="2932"/>
                  </a:lnTo>
                  <a:lnTo>
                    <a:pt x="1" y="2932"/>
                  </a:lnTo>
                  <a:lnTo>
                    <a:pt x="367" y="2761"/>
                  </a:lnTo>
                  <a:lnTo>
                    <a:pt x="1198" y="2370"/>
                  </a:lnTo>
                  <a:lnTo>
                    <a:pt x="2101" y="1930"/>
                  </a:lnTo>
                  <a:lnTo>
                    <a:pt x="2443" y="1710"/>
                  </a:lnTo>
                  <a:lnTo>
                    <a:pt x="2663" y="1564"/>
                  </a:lnTo>
                  <a:lnTo>
                    <a:pt x="2785" y="1417"/>
                  </a:lnTo>
                  <a:lnTo>
                    <a:pt x="2858" y="1246"/>
                  </a:lnTo>
                  <a:lnTo>
                    <a:pt x="2907" y="1075"/>
                  </a:lnTo>
                  <a:lnTo>
                    <a:pt x="2932" y="904"/>
                  </a:lnTo>
                  <a:lnTo>
                    <a:pt x="2907" y="733"/>
                  </a:lnTo>
                  <a:lnTo>
                    <a:pt x="2858" y="562"/>
                  </a:lnTo>
                  <a:lnTo>
                    <a:pt x="2785" y="416"/>
                  </a:lnTo>
                  <a:lnTo>
                    <a:pt x="2663" y="269"/>
                  </a:lnTo>
                  <a:lnTo>
                    <a:pt x="2517" y="147"/>
                  </a:lnTo>
                  <a:lnTo>
                    <a:pt x="2370" y="74"/>
                  </a:lnTo>
                  <a:lnTo>
                    <a:pt x="2199" y="25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229FF"/>
            </a:solidFill>
            <a:ln>
              <a:noFill/>
            </a:ln>
            <a:effectLst>
              <a:outerShdw blurRad="214313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2" name="Google Shape;1012;p34"/>
            <p:cNvSpPr/>
            <p:nvPr/>
          </p:nvSpPr>
          <p:spPr>
            <a:xfrm>
              <a:off x="654525" y="4708150"/>
              <a:ext cx="47025" cy="47025"/>
            </a:xfrm>
            <a:custGeom>
              <a:rect b="b" l="l" r="r" t="t"/>
              <a:pathLst>
                <a:path extrusionOk="0" h="1881" w="1881">
                  <a:moveTo>
                    <a:pt x="1124" y="0"/>
                  </a:moveTo>
                  <a:lnTo>
                    <a:pt x="977" y="25"/>
                  </a:lnTo>
                  <a:lnTo>
                    <a:pt x="831" y="74"/>
                  </a:lnTo>
                  <a:lnTo>
                    <a:pt x="709" y="147"/>
                  </a:lnTo>
                  <a:lnTo>
                    <a:pt x="586" y="245"/>
                  </a:lnTo>
                  <a:lnTo>
                    <a:pt x="464" y="391"/>
                  </a:lnTo>
                  <a:lnTo>
                    <a:pt x="367" y="611"/>
                  </a:lnTo>
                  <a:lnTo>
                    <a:pt x="269" y="880"/>
                  </a:lnTo>
                  <a:lnTo>
                    <a:pt x="171" y="1173"/>
                  </a:lnTo>
                  <a:lnTo>
                    <a:pt x="49" y="1686"/>
                  </a:lnTo>
                  <a:lnTo>
                    <a:pt x="0" y="1881"/>
                  </a:lnTo>
                  <a:lnTo>
                    <a:pt x="0" y="1881"/>
                  </a:lnTo>
                  <a:lnTo>
                    <a:pt x="220" y="1857"/>
                  </a:lnTo>
                  <a:lnTo>
                    <a:pt x="733" y="1710"/>
                  </a:lnTo>
                  <a:lnTo>
                    <a:pt x="1002" y="1637"/>
                  </a:lnTo>
                  <a:lnTo>
                    <a:pt x="1270" y="1539"/>
                  </a:lnTo>
                  <a:lnTo>
                    <a:pt x="1515" y="1417"/>
                  </a:lnTo>
                  <a:lnTo>
                    <a:pt x="1661" y="1319"/>
                  </a:lnTo>
                  <a:lnTo>
                    <a:pt x="1759" y="1197"/>
                  </a:lnTo>
                  <a:lnTo>
                    <a:pt x="1832" y="1051"/>
                  </a:lnTo>
                  <a:lnTo>
                    <a:pt x="1881" y="928"/>
                  </a:lnTo>
                  <a:lnTo>
                    <a:pt x="1881" y="782"/>
                  </a:lnTo>
                  <a:lnTo>
                    <a:pt x="1881" y="635"/>
                  </a:lnTo>
                  <a:lnTo>
                    <a:pt x="1832" y="489"/>
                  </a:lnTo>
                  <a:lnTo>
                    <a:pt x="1759" y="367"/>
                  </a:lnTo>
                  <a:lnTo>
                    <a:pt x="1661" y="245"/>
                  </a:lnTo>
                  <a:lnTo>
                    <a:pt x="1539" y="147"/>
                  </a:lnTo>
                  <a:lnTo>
                    <a:pt x="1417" y="74"/>
                  </a:lnTo>
                  <a:lnTo>
                    <a:pt x="1270" y="25"/>
                  </a:lnTo>
                  <a:lnTo>
                    <a:pt x="1124" y="0"/>
                  </a:lnTo>
                  <a:close/>
                </a:path>
              </a:pathLst>
            </a:custGeom>
            <a:solidFill>
              <a:srgbClr val="F229FF"/>
            </a:solidFill>
            <a:ln>
              <a:noFill/>
            </a:ln>
            <a:effectLst>
              <a:outerShdw blurRad="214313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3" name="Google Shape;1013;p34"/>
            <p:cNvSpPr/>
            <p:nvPr/>
          </p:nvSpPr>
          <p:spPr>
            <a:xfrm>
              <a:off x="581250" y="4634875"/>
              <a:ext cx="47050" cy="47050"/>
            </a:xfrm>
            <a:custGeom>
              <a:rect b="b" l="l" r="r" t="t"/>
              <a:pathLst>
                <a:path extrusionOk="0" h="1882" w="1882">
                  <a:moveTo>
                    <a:pt x="953" y="1"/>
                  </a:moveTo>
                  <a:lnTo>
                    <a:pt x="831" y="49"/>
                  </a:lnTo>
                  <a:lnTo>
                    <a:pt x="684" y="123"/>
                  </a:lnTo>
                  <a:lnTo>
                    <a:pt x="562" y="220"/>
                  </a:lnTo>
                  <a:lnTo>
                    <a:pt x="465" y="367"/>
                  </a:lnTo>
                  <a:lnTo>
                    <a:pt x="342" y="611"/>
                  </a:lnTo>
                  <a:lnTo>
                    <a:pt x="245" y="880"/>
                  </a:lnTo>
                  <a:lnTo>
                    <a:pt x="171" y="1148"/>
                  </a:lnTo>
                  <a:lnTo>
                    <a:pt x="25" y="1661"/>
                  </a:lnTo>
                  <a:lnTo>
                    <a:pt x="1" y="1881"/>
                  </a:lnTo>
                  <a:lnTo>
                    <a:pt x="196" y="1832"/>
                  </a:lnTo>
                  <a:lnTo>
                    <a:pt x="709" y="1710"/>
                  </a:lnTo>
                  <a:lnTo>
                    <a:pt x="1002" y="1613"/>
                  </a:lnTo>
                  <a:lnTo>
                    <a:pt x="1271" y="1515"/>
                  </a:lnTo>
                  <a:lnTo>
                    <a:pt x="1490" y="1417"/>
                  </a:lnTo>
                  <a:lnTo>
                    <a:pt x="1637" y="1295"/>
                  </a:lnTo>
                  <a:lnTo>
                    <a:pt x="1735" y="1173"/>
                  </a:lnTo>
                  <a:lnTo>
                    <a:pt x="1808" y="1051"/>
                  </a:lnTo>
                  <a:lnTo>
                    <a:pt x="1857" y="904"/>
                  </a:lnTo>
                  <a:lnTo>
                    <a:pt x="1881" y="758"/>
                  </a:lnTo>
                  <a:lnTo>
                    <a:pt x="1857" y="611"/>
                  </a:lnTo>
                  <a:lnTo>
                    <a:pt x="1808" y="465"/>
                  </a:lnTo>
                  <a:lnTo>
                    <a:pt x="1735" y="343"/>
                  </a:lnTo>
                  <a:lnTo>
                    <a:pt x="1637" y="220"/>
                  </a:lnTo>
                  <a:lnTo>
                    <a:pt x="1515" y="123"/>
                  </a:lnTo>
                  <a:lnTo>
                    <a:pt x="1393" y="49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rgbClr val="F229FF"/>
            </a:solidFill>
            <a:ln>
              <a:noFill/>
            </a:ln>
            <a:effectLst>
              <a:outerShdw blurRad="214313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7" name="Shape 10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8" name="Google Shape;1018;p35"/>
          <p:cNvSpPr txBox="1"/>
          <p:nvPr>
            <p:ph type="title"/>
          </p:nvPr>
        </p:nvSpPr>
        <p:spPr>
          <a:xfrm>
            <a:off x="1315475" y="858500"/>
            <a:ext cx="6513000" cy="620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Credits</a:t>
            </a:r>
            <a:endParaRPr/>
          </a:p>
        </p:txBody>
      </p:sp>
      <p:sp>
        <p:nvSpPr>
          <p:cNvPr id="1019" name="Google Shape;1019;p35"/>
          <p:cNvSpPr txBox="1"/>
          <p:nvPr>
            <p:ph idx="1" type="body"/>
          </p:nvPr>
        </p:nvSpPr>
        <p:spPr>
          <a:xfrm>
            <a:off x="1315475" y="1577785"/>
            <a:ext cx="6513000" cy="2695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/>
              <a:t>Special thanks to all the people who made and released these awesome resources for free:</a:t>
            </a:r>
            <a:endParaRPr sz="2400"/>
          </a:p>
          <a:p>
            <a:pPr indent="-3810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400"/>
              <a:buChar char="⋆"/>
            </a:pPr>
            <a:r>
              <a:rPr lang="en" sz="2400"/>
              <a:t>Presentation template by </a:t>
            </a:r>
            <a:r>
              <a:rPr lang="en" sz="2400" u="sng">
                <a:solidFill>
                  <a:schemeClr val="hlink"/>
                </a:solidFill>
                <a:hlinkClick r:id="rId3"/>
              </a:rPr>
              <a:t>SlidesCarnival</a:t>
            </a:r>
            <a:endParaRPr sz="2400"/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⋆"/>
            </a:pPr>
            <a:r>
              <a:rPr lang="en" sz="2400"/>
              <a:t>Photographs by </a:t>
            </a:r>
            <a:r>
              <a:rPr lang="en" sz="2400" u="sng">
                <a:solidFill>
                  <a:schemeClr val="hlink"/>
                </a:solidFill>
                <a:hlinkClick r:id="rId4"/>
              </a:rPr>
              <a:t>Unsplash</a:t>
            </a:r>
            <a:endParaRPr sz="2400"/>
          </a:p>
        </p:txBody>
      </p:sp>
      <p:sp>
        <p:nvSpPr>
          <p:cNvPr id="1020" name="Google Shape;1020;p35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4" name="Shape 1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Google Shape;1025;p36"/>
          <p:cNvSpPr txBox="1"/>
          <p:nvPr>
            <p:ph type="title"/>
          </p:nvPr>
        </p:nvSpPr>
        <p:spPr>
          <a:xfrm>
            <a:off x="1315475" y="858500"/>
            <a:ext cx="6513000" cy="620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Presentation design</a:t>
            </a:r>
            <a:endParaRPr/>
          </a:p>
        </p:txBody>
      </p:sp>
      <p:sp>
        <p:nvSpPr>
          <p:cNvPr id="1026" name="Google Shape;1026;p36"/>
          <p:cNvSpPr txBox="1"/>
          <p:nvPr>
            <p:ph idx="1" type="body"/>
          </p:nvPr>
        </p:nvSpPr>
        <p:spPr>
          <a:xfrm>
            <a:off x="1315475" y="1577785"/>
            <a:ext cx="6513000" cy="2695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This presentation uses the following typographies: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⋆"/>
            </a:pPr>
            <a:r>
              <a:rPr lang="en" sz="1800"/>
              <a:t>Titles: Megrim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⋆"/>
            </a:pPr>
            <a:r>
              <a:rPr lang="en" sz="1800"/>
              <a:t>Body copy: Abel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You can download the fonts on these pages: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chemeClr val="hlink"/>
                </a:solidFill>
                <a:hlinkClick r:id="rId3"/>
              </a:rPr>
              <a:t>https://www.1001fonts.com/megrim-font.html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chemeClr val="hlink"/>
                </a:solidFill>
                <a:hlinkClick r:id="rId4"/>
              </a:rPr>
              <a:t>https://www.fontsquirrel.com/fonts/abel</a:t>
            </a:r>
            <a:endParaRPr b="1" sz="1800">
              <a:solidFill>
                <a:srgbClr val="3D85C6"/>
              </a:solidFill>
            </a:endParaRPr>
          </a:p>
        </p:txBody>
      </p:sp>
      <p:sp>
        <p:nvSpPr>
          <p:cNvPr id="1027" name="Google Shape;1027;p36"/>
          <p:cNvSpPr txBox="1"/>
          <p:nvPr/>
        </p:nvSpPr>
        <p:spPr>
          <a:xfrm>
            <a:off x="1315475" y="4019975"/>
            <a:ext cx="6525900" cy="53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B4A7D6"/>
                </a:solidFill>
                <a:latin typeface="Abel"/>
                <a:ea typeface="Abel"/>
                <a:cs typeface="Abel"/>
                <a:sym typeface="Abel"/>
              </a:rPr>
              <a:t>You don’t need to keep this slide in your presentation. It’s only here to serve you as a design guide if you need to create new slides or download the fonts to edit the presentation in PowerPoint®</a:t>
            </a:r>
            <a:endParaRPr sz="1200">
              <a:solidFill>
                <a:srgbClr val="B4A7D6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1028" name="Google Shape;1028;p36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2" name="Shape 10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Google Shape;1033;p37"/>
          <p:cNvSpPr txBox="1"/>
          <p:nvPr>
            <p:ph type="ctrTitle"/>
          </p:nvPr>
        </p:nvSpPr>
        <p:spPr>
          <a:xfrm>
            <a:off x="1953550" y="1583350"/>
            <a:ext cx="5236800" cy="1159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2.</a:t>
            </a:r>
            <a:br>
              <a:rPr lang="en"/>
            </a:br>
            <a:r>
              <a:rPr lang="en"/>
              <a:t>Extra Resources</a:t>
            </a:r>
            <a:endParaRPr/>
          </a:p>
        </p:txBody>
      </p:sp>
      <p:sp>
        <p:nvSpPr>
          <p:cNvPr id="1034" name="Google Shape;1034;p37"/>
          <p:cNvSpPr txBox="1"/>
          <p:nvPr>
            <p:ph idx="1" type="subTitle"/>
          </p:nvPr>
        </p:nvSpPr>
        <p:spPr>
          <a:xfrm>
            <a:off x="1953550" y="2840054"/>
            <a:ext cx="5236800" cy="78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 Business Plans, Marketing Plans, Project Proposals, Lessons, etc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8" name="Shape 10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" name="Google Shape;1039;p38"/>
          <p:cNvSpPr txBox="1"/>
          <p:nvPr>
            <p:ph type="title"/>
          </p:nvPr>
        </p:nvSpPr>
        <p:spPr>
          <a:xfrm>
            <a:off x="1315475" y="858500"/>
            <a:ext cx="6513000" cy="620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Timeline</a:t>
            </a:r>
            <a:endParaRPr/>
          </a:p>
        </p:txBody>
      </p:sp>
      <p:sp>
        <p:nvSpPr>
          <p:cNvPr id="1040" name="Google Shape;1040;p38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41" name="Google Shape;1041;p38"/>
          <p:cNvSpPr/>
          <p:nvPr/>
        </p:nvSpPr>
        <p:spPr>
          <a:xfrm>
            <a:off x="7735208" y="27559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6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DEC</a:t>
            </a:r>
            <a:endParaRPr sz="10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1042" name="Google Shape;1042;p38"/>
          <p:cNvSpPr/>
          <p:nvPr/>
        </p:nvSpPr>
        <p:spPr>
          <a:xfrm>
            <a:off x="7075124" y="27559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6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NOV</a:t>
            </a:r>
            <a:endParaRPr sz="10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1043" name="Google Shape;1043;p38"/>
          <p:cNvSpPr/>
          <p:nvPr/>
        </p:nvSpPr>
        <p:spPr>
          <a:xfrm>
            <a:off x="6415040" y="27559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6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OCT</a:t>
            </a:r>
            <a:endParaRPr sz="10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1044" name="Google Shape;1044;p38"/>
          <p:cNvSpPr/>
          <p:nvPr/>
        </p:nvSpPr>
        <p:spPr>
          <a:xfrm>
            <a:off x="5754956" y="27559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5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SEP</a:t>
            </a:r>
            <a:endParaRPr sz="10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1045" name="Google Shape;1045;p38"/>
          <p:cNvSpPr/>
          <p:nvPr/>
        </p:nvSpPr>
        <p:spPr>
          <a:xfrm>
            <a:off x="5094872" y="27559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5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AUG</a:t>
            </a:r>
            <a:endParaRPr sz="10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1046" name="Google Shape;1046;p38"/>
          <p:cNvSpPr/>
          <p:nvPr/>
        </p:nvSpPr>
        <p:spPr>
          <a:xfrm>
            <a:off x="4434788" y="27559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5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JUL</a:t>
            </a:r>
            <a:endParaRPr sz="10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1047" name="Google Shape;1047;p38"/>
          <p:cNvSpPr/>
          <p:nvPr/>
        </p:nvSpPr>
        <p:spPr>
          <a:xfrm>
            <a:off x="3774704" y="27559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2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JUN</a:t>
            </a:r>
            <a:endParaRPr sz="10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1048" name="Google Shape;1048;p38"/>
          <p:cNvSpPr/>
          <p:nvPr/>
        </p:nvSpPr>
        <p:spPr>
          <a:xfrm>
            <a:off x="3114619" y="27559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2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MAY</a:t>
            </a:r>
            <a:endParaRPr sz="10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1049" name="Google Shape;1049;p38"/>
          <p:cNvSpPr/>
          <p:nvPr/>
        </p:nvSpPr>
        <p:spPr>
          <a:xfrm>
            <a:off x="2454535" y="27559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2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APR</a:t>
            </a:r>
            <a:endParaRPr sz="10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1050" name="Google Shape;1050;p38"/>
          <p:cNvSpPr/>
          <p:nvPr/>
        </p:nvSpPr>
        <p:spPr>
          <a:xfrm>
            <a:off x="1794451" y="27559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1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MAR</a:t>
            </a:r>
            <a:endParaRPr sz="10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1051" name="Google Shape;1051;p38"/>
          <p:cNvSpPr/>
          <p:nvPr/>
        </p:nvSpPr>
        <p:spPr>
          <a:xfrm>
            <a:off x="1134367" y="27559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1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FEB</a:t>
            </a:r>
            <a:endParaRPr sz="10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1052" name="Google Shape;1052;p38"/>
          <p:cNvSpPr/>
          <p:nvPr/>
        </p:nvSpPr>
        <p:spPr>
          <a:xfrm>
            <a:off x="474283" y="27559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1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JAN</a:t>
            </a:r>
            <a:endParaRPr sz="10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1053" name="Google Shape;1053;p38"/>
          <p:cNvSpPr/>
          <p:nvPr/>
        </p:nvSpPr>
        <p:spPr>
          <a:xfrm>
            <a:off x="0" y="2755950"/>
            <a:ext cx="637200" cy="393600"/>
          </a:xfrm>
          <a:prstGeom prst="homePlate">
            <a:avLst>
              <a:gd fmla="val 32030" name="adj"/>
            </a:avLst>
          </a:prstGeom>
          <a:solidFill>
            <a:schemeClr val="lt2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</a:endParaRPr>
          </a:p>
        </p:txBody>
      </p:sp>
      <p:cxnSp>
        <p:nvCxnSpPr>
          <p:cNvPr id="1054" name="Google Shape;1054;p38"/>
          <p:cNvCxnSpPr/>
          <p:nvPr/>
        </p:nvCxnSpPr>
        <p:spPr>
          <a:xfrm rot="10800000">
            <a:off x="768923" y="22819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1055" name="Google Shape;1055;p38"/>
          <p:cNvSpPr txBox="1"/>
          <p:nvPr/>
        </p:nvSpPr>
        <p:spPr>
          <a:xfrm>
            <a:off x="727900" y="172720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Blue is the colour of the clear sky and the deep sea</a:t>
            </a:r>
            <a:endParaRPr sz="9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cxnSp>
        <p:nvCxnSpPr>
          <p:cNvPr id="1056" name="Google Shape;1056;p38"/>
          <p:cNvCxnSpPr/>
          <p:nvPr/>
        </p:nvCxnSpPr>
        <p:spPr>
          <a:xfrm rot="10800000">
            <a:off x="2090158" y="22819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1057" name="Google Shape;1057;p38"/>
          <p:cNvSpPr txBox="1"/>
          <p:nvPr/>
        </p:nvSpPr>
        <p:spPr>
          <a:xfrm>
            <a:off x="2050642" y="172720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Red is the colour of danger and courage</a:t>
            </a:r>
            <a:endParaRPr sz="9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cxnSp>
        <p:nvCxnSpPr>
          <p:cNvPr id="1058" name="Google Shape;1058;p38"/>
          <p:cNvCxnSpPr/>
          <p:nvPr/>
        </p:nvCxnSpPr>
        <p:spPr>
          <a:xfrm rot="10800000">
            <a:off x="3411393" y="22819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1059" name="Google Shape;1059;p38"/>
          <p:cNvSpPr txBox="1"/>
          <p:nvPr/>
        </p:nvSpPr>
        <p:spPr>
          <a:xfrm>
            <a:off x="3373384" y="172720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Black is the color of ebony and of outer space</a:t>
            </a:r>
            <a:endParaRPr sz="9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cxnSp>
        <p:nvCxnSpPr>
          <p:cNvPr id="1060" name="Google Shape;1060;p38"/>
          <p:cNvCxnSpPr/>
          <p:nvPr/>
        </p:nvCxnSpPr>
        <p:spPr>
          <a:xfrm rot="10800000">
            <a:off x="4732628" y="22819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1061" name="Google Shape;1061;p38"/>
          <p:cNvSpPr txBox="1"/>
          <p:nvPr/>
        </p:nvSpPr>
        <p:spPr>
          <a:xfrm>
            <a:off x="4696126" y="172720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Yellow is the color of gold, butter and ripe lemons</a:t>
            </a:r>
            <a:endParaRPr sz="9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cxnSp>
        <p:nvCxnSpPr>
          <p:cNvPr id="1062" name="Google Shape;1062;p38"/>
          <p:cNvCxnSpPr/>
          <p:nvPr/>
        </p:nvCxnSpPr>
        <p:spPr>
          <a:xfrm rot="10800000">
            <a:off x="6053863" y="22819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1063" name="Google Shape;1063;p38"/>
          <p:cNvSpPr txBox="1"/>
          <p:nvPr/>
        </p:nvSpPr>
        <p:spPr>
          <a:xfrm>
            <a:off x="6018868" y="172720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White is the color of milk and fresh snow</a:t>
            </a:r>
            <a:endParaRPr sz="9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cxnSp>
        <p:nvCxnSpPr>
          <p:cNvPr id="1064" name="Google Shape;1064;p38"/>
          <p:cNvCxnSpPr/>
          <p:nvPr/>
        </p:nvCxnSpPr>
        <p:spPr>
          <a:xfrm rot="10800000">
            <a:off x="7375098" y="22819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1065" name="Google Shape;1065;p38"/>
          <p:cNvSpPr txBox="1"/>
          <p:nvPr/>
        </p:nvSpPr>
        <p:spPr>
          <a:xfrm>
            <a:off x="7341610" y="172720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Blue is the colour of the clear sky and the deep sea</a:t>
            </a:r>
            <a:endParaRPr sz="9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cxnSp>
        <p:nvCxnSpPr>
          <p:cNvPr id="1066" name="Google Shape;1066;p38"/>
          <p:cNvCxnSpPr/>
          <p:nvPr/>
        </p:nvCxnSpPr>
        <p:spPr>
          <a:xfrm rot="10800000">
            <a:off x="1439687" y="31249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1067" name="Google Shape;1067;p38"/>
          <p:cNvSpPr txBox="1"/>
          <p:nvPr/>
        </p:nvSpPr>
        <p:spPr>
          <a:xfrm>
            <a:off x="1369548" y="364815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Yellow is the color of gold, butter and ripe lemons</a:t>
            </a:r>
            <a:endParaRPr sz="9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cxnSp>
        <p:nvCxnSpPr>
          <p:cNvPr id="1068" name="Google Shape;1068;p38"/>
          <p:cNvCxnSpPr/>
          <p:nvPr/>
        </p:nvCxnSpPr>
        <p:spPr>
          <a:xfrm rot="10800000">
            <a:off x="2760922" y="31249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1069" name="Google Shape;1069;p38"/>
          <p:cNvSpPr txBox="1"/>
          <p:nvPr/>
        </p:nvSpPr>
        <p:spPr>
          <a:xfrm>
            <a:off x="2699944" y="364815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White is the color of milk and fresh snow</a:t>
            </a:r>
            <a:endParaRPr sz="9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cxnSp>
        <p:nvCxnSpPr>
          <p:cNvPr id="1070" name="Google Shape;1070;p38"/>
          <p:cNvCxnSpPr/>
          <p:nvPr/>
        </p:nvCxnSpPr>
        <p:spPr>
          <a:xfrm rot="10800000">
            <a:off x="4082157" y="31249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1071" name="Google Shape;1071;p38"/>
          <p:cNvSpPr txBox="1"/>
          <p:nvPr/>
        </p:nvSpPr>
        <p:spPr>
          <a:xfrm>
            <a:off x="4030339" y="364815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Blue is the colour of the clear sky and the deep sea</a:t>
            </a:r>
            <a:endParaRPr sz="9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cxnSp>
        <p:nvCxnSpPr>
          <p:cNvPr id="1072" name="Google Shape;1072;p38"/>
          <p:cNvCxnSpPr/>
          <p:nvPr/>
        </p:nvCxnSpPr>
        <p:spPr>
          <a:xfrm rot="10800000">
            <a:off x="5403392" y="31249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1073" name="Google Shape;1073;p38"/>
          <p:cNvSpPr txBox="1"/>
          <p:nvPr/>
        </p:nvSpPr>
        <p:spPr>
          <a:xfrm>
            <a:off x="5360735" y="364815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Red is the colour of danger and courage</a:t>
            </a:r>
            <a:endParaRPr sz="9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cxnSp>
        <p:nvCxnSpPr>
          <p:cNvPr id="1074" name="Google Shape;1074;p38"/>
          <p:cNvCxnSpPr/>
          <p:nvPr/>
        </p:nvCxnSpPr>
        <p:spPr>
          <a:xfrm rot="10800000">
            <a:off x="6724627" y="31249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1075" name="Google Shape;1075;p38"/>
          <p:cNvSpPr txBox="1"/>
          <p:nvPr/>
        </p:nvSpPr>
        <p:spPr>
          <a:xfrm>
            <a:off x="6691131" y="364815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Black is the color of ebony and of outer space</a:t>
            </a:r>
            <a:endParaRPr sz="9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cxnSp>
        <p:nvCxnSpPr>
          <p:cNvPr id="1076" name="Google Shape;1076;p38"/>
          <p:cNvCxnSpPr/>
          <p:nvPr/>
        </p:nvCxnSpPr>
        <p:spPr>
          <a:xfrm rot="10800000">
            <a:off x="8045862" y="31249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1077" name="Google Shape;1077;p38"/>
          <p:cNvSpPr txBox="1"/>
          <p:nvPr/>
        </p:nvSpPr>
        <p:spPr>
          <a:xfrm>
            <a:off x="8008073" y="3648150"/>
            <a:ext cx="10347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Yellow is the color of gold, butter and ripe lemons</a:t>
            </a:r>
            <a:endParaRPr sz="9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1" name="Shape 10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2" name="Google Shape;1082;p39"/>
          <p:cNvSpPr txBox="1"/>
          <p:nvPr>
            <p:ph type="title"/>
          </p:nvPr>
        </p:nvSpPr>
        <p:spPr>
          <a:xfrm>
            <a:off x="1315475" y="858500"/>
            <a:ext cx="6513000" cy="620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Roadmap</a:t>
            </a:r>
            <a:endParaRPr/>
          </a:p>
        </p:txBody>
      </p:sp>
      <p:sp>
        <p:nvSpPr>
          <p:cNvPr id="1083" name="Google Shape;1083;p39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84" name="Google Shape;1084;p39"/>
          <p:cNvSpPr/>
          <p:nvPr/>
        </p:nvSpPr>
        <p:spPr>
          <a:xfrm>
            <a:off x="0" y="2523428"/>
            <a:ext cx="9144000" cy="1011043"/>
          </a:xfrm>
          <a:custGeom>
            <a:rect b="b" l="l" r="r" t="t"/>
            <a:pathLst>
              <a:path extrusionOk="0" h="1348058" w="12192000">
                <a:moveTo>
                  <a:pt x="12192000" y="0"/>
                </a:moveTo>
                <a:lnTo>
                  <a:pt x="10837333" y="0"/>
                </a:lnTo>
                <a:cubicBezTo>
                  <a:pt x="10463295" y="0"/>
                  <a:pt x="10160000" y="301773"/>
                  <a:pt x="10160000" y="674029"/>
                </a:cubicBezTo>
                <a:lnTo>
                  <a:pt x="10160000" y="674029"/>
                </a:lnTo>
                <a:cubicBezTo>
                  <a:pt x="10160000" y="1046281"/>
                  <a:pt x="9856705" y="1348059"/>
                  <a:pt x="9482667" y="1348059"/>
                </a:cubicBezTo>
                <a:lnTo>
                  <a:pt x="9482667" y="1348059"/>
                </a:lnTo>
                <a:cubicBezTo>
                  <a:pt x="9108581" y="1348059"/>
                  <a:pt x="8805333" y="1046281"/>
                  <a:pt x="8805333" y="674029"/>
                </a:cubicBezTo>
                <a:lnTo>
                  <a:pt x="8805333" y="674029"/>
                </a:lnTo>
                <a:cubicBezTo>
                  <a:pt x="8805333" y="301773"/>
                  <a:pt x="8502086" y="0"/>
                  <a:pt x="8128000" y="0"/>
                </a:cubicBezTo>
                <a:lnTo>
                  <a:pt x="8128000" y="0"/>
                </a:lnTo>
                <a:cubicBezTo>
                  <a:pt x="7753915" y="0"/>
                  <a:pt x="7450667" y="301773"/>
                  <a:pt x="7450667" y="674029"/>
                </a:cubicBezTo>
                <a:lnTo>
                  <a:pt x="7450667" y="674029"/>
                </a:lnTo>
                <a:cubicBezTo>
                  <a:pt x="7450667" y="1046281"/>
                  <a:pt x="7147419" y="1348059"/>
                  <a:pt x="6773334" y="1348059"/>
                </a:cubicBezTo>
                <a:lnTo>
                  <a:pt x="6773334" y="1348059"/>
                </a:lnTo>
                <a:cubicBezTo>
                  <a:pt x="6399248" y="1348059"/>
                  <a:pt x="6096000" y="1046281"/>
                  <a:pt x="6096000" y="674029"/>
                </a:cubicBezTo>
                <a:lnTo>
                  <a:pt x="6096000" y="674029"/>
                </a:lnTo>
                <a:cubicBezTo>
                  <a:pt x="6096000" y="301773"/>
                  <a:pt x="5792753" y="0"/>
                  <a:pt x="5418667" y="0"/>
                </a:cubicBezTo>
                <a:lnTo>
                  <a:pt x="5418667" y="0"/>
                </a:lnTo>
                <a:cubicBezTo>
                  <a:pt x="5044581" y="0"/>
                  <a:pt x="4741334" y="301773"/>
                  <a:pt x="4741334" y="674029"/>
                </a:cubicBezTo>
                <a:lnTo>
                  <a:pt x="4741334" y="674029"/>
                </a:lnTo>
                <a:cubicBezTo>
                  <a:pt x="4741334" y="1046281"/>
                  <a:pt x="4438076" y="1348059"/>
                  <a:pt x="4064000" y="1348059"/>
                </a:cubicBezTo>
                <a:lnTo>
                  <a:pt x="4064000" y="1348059"/>
                </a:lnTo>
                <a:cubicBezTo>
                  <a:pt x="3689924" y="1348059"/>
                  <a:pt x="3386667" y="1046281"/>
                  <a:pt x="3386667" y="674029"/>
                </a:cubicBezTo>
                <a:lnTo>
                  <a:pt x="3386667" y="674029"/>
                </a:lnTo>
                <a:cubicBezTo>
                  <a:pt x="3386667" y="301773"/>
                  <a:pt x="3083410" y="0"/>
                  <a:pt x="2709333" y="0"/>
                </a:cubicBezTo>
                <a:lnTo>
                  <a:pt x="2709333" y="0"/>
                </a:lnTo>
                <a:cubicBezTo>
                  <a:pt x="2335257" y="0"/>
                  <a:pt x="2032000" y="301773"/>
                  <a:pt x="2032000" y="674029"/>
                </a:cubicBezTo>
                <a:lnTo>
                  <a:pt x="2032000" y="674029"/>
                </a:lnTo>
                <a:cubicBezTo>
                  <a:pt x="2032000" y="1046281"/>
                  <a:pt x="1728743" y="1348059"/>
                  <a:pt x="1354667" y="1348059"/>
                </a:cubicBezTo>
                <a:lnTo>
                  <a:pt x="0" y="1348059"/>
                </a:lnTo>
              </a:path>
            </a:pathLst>
          </a:custGeom>
          <a:noFill/>
          <a:ln cap="flat" cmpd="sng" w="228600">
            <a:solidFill>
              <a:schemeClr val="accent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5" name="Google Shape;1085;p39"/>
          <p:cNvSpPr/>
          <p:nvPr/>
        </p:nvSpPr>
        <p:spPr>
          <a:xfrm>
            <a:off x="0" y="2523428"/>
            <a:ext cx="9144000" cy="1011043"/>
          </a:xfrm>
          <a:custGeom>
            <a:rect b="b" l="l" r="r" t="t"/>
            <a:pathLst>
              <a:path extrusionOk="0" h="1348058" w="12192000">
                <a:moveTo>
                  <a:pt x="12192000" y="0"/>
                </a:moveTo>
                <a:lnTo>
                  <a:pt x="10837333" y="0"/>
                </a:lnTo>
                <a:cubicBezTo>
                  <a:pt x="10463295" y="0"/>
                  <a:pt x="10160000" y="301773"/>
                  <a:pt x="10160000" y="674029"/>
                </a:cubicBezTo>
                <a:lnTo>
                  <a:pt x="10160000" y="674029"/>
                </a:lnTo>
                <a:cubicBezTo>
                  <a:pt x="10160000" y="1046281"/>
                  <a:pt x="9856705" y="1348059"/>
                  <a:pt x="9482667" y="1348059"/>
                </a:cubicBezTo>
                <a:lnTo>
                  <a:pt x="9482667" y="1348059"/>
                </a:lnTo>
                <a:cubicBezTo>
                  <a:pt x="9108581" y="1348059"/>
                  <a:pt x="8805333" y="1046281"/>
                  <a:pt x="8805333" y="674029"/>
                </a:cubicBezTo>
                <a:lnTo>
                  <a:pt x="8805333" y="674029"/>
                </a:lnTo>
                <a:cubicBezTo>
                  <a:pt x="8805333" y="301773"/>
                  <a:pt x="8502086" y="0"/>
                  <a:pt x="8128000" y="0"/>
                </a:cubicBezTo>
                <a:lnTo>
                  <a:pt x="8128000" y="0"/>
                </a:lnTo>
                <a:cubicBezTo>
                  <a:pt x="7753915" y="0"/>
                  <a:pt x="7450667" y="301773"/>
                  <a:pt x="7450667" y="674029"/>
                </a:cubicBezTo>
                <a:lnTo>
                  <a:pt x="7450667" y="674029"/>
                </a:lnTo>
                <a:cubicBezTo>
                  <a:pt x="7450667" y="1046281"/>
                  <a:pt x="7147419" y="1348059"/>
                  <a:pt x="6773334" y="1348059"/>
                </a:cubicBezTo>
                <a:lnTo>
                  <a:pt x="6773334" y="1348059"/>
                </a:lnTo>
                <a:cubicBezTo>
                  <a:pt x="6399248" y="1348059"/>
                  <a:pt x="6096000" y="1046281"/>
                  <a:pt x="6096000" y="674029"/>
                </a:cubicBezTo>
                <a:lnTo>
                  <a:pt x="6096000" y="674029"/>
                </a:lnTo>
                <a:cubicBezTo>
                  <a:pt x="6096000" y="301773"/>
                  <a:pt x="5792753" y="0"/>
                  <a:pt x="5418667" y="0"/>
                </a:cubicBezTo>
                <a:lnTo>
                  <a:pt x="5418667" y="0"/>
                </a:lnTo>
                <a:cubicBezTo>
                  <a:pt x="5044581" y="0"/>
                  <a:pt x="4741334" y="301773"/>
                  <a:pt x="4741334" y="674029"/>
                </a:cubicBezTo>
                <a:lnTo>
                  <a:pt x="4741334" y="674029"/>
                </a:lnTo>
                <a:cubicBezTo>
                  <a:pt x="4741334" y="1046281"/>
                  <a:pt x="4438076" y="1348059"/>
                  <a:pt x="4064000" y="1348059"/>
                </a:cubicBezTo>
                <a:lnTo>
                  <a:pt x="4064000" y="1348059"/>
                </a:lnTo>
                <a:cubicBezTo>
                  <a:pt x="3689924" y="1348059"/>
                  <a:pt x="3386667" y="1046281"/>
                  <a:pt x="3386667" y="674029"/>
                </a:cubicBezTo>
                <a:lnTo>
                  <a:pt x="3386667" y="674029"/>
                </a:lnTo>
                <a:cubicBezTo>
                  <a:pt x="3386667" y="301773"/>
                  <a:pt x="3083410" y="0"/>
                  <a:pt x="2709333" y="0"/>
                </a:cubicBezTo>
                <a:lnTo>
                  <a:pt x="2709333" y="0"/>
                </a:lnTo>
                <a:cubicBezTo>
                  <a:pt x="2335257" y="0"/>
                  <a:pt x="2032000" y="301773"/>
                  <a:pt x="2032000" y="674029"/>
                </a:cubicBezTo>
                <a:lnTo>
                  <a:pt x="2032000" y="674029"/>
                </a:lnTo>
                <a:cubicBezTo>
                  <a:pt x="2032000" y="1046281"/>
                  <a:pt x="1728743" y="1348059"/>
                  <a:pt x="1354667" y="1348059"/>
                </a:cubicBezTo>
                <a:lnTo>
                  <a:pt x="0" y="1348059"/>
                </a:lnTo>
              </a:path>
            </a:pathLst>
          </a:custGeom>
          <a:noFill/>
          <a:ln cap="flat" cmpd="sng" w="19050">
            <a:solidFill>
              <a:schemeClr val="lt1"/>
            </a:solidFill>
            <a:prstDash val="dash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086" name="Google Shape;1086;p39"/>
          <p:cNvGrpSpPr/>
          <p:nvPr/>
        </p:nvGrpSpPr>
        <p:grpSpPr>
          <a:xfrm>
            <a:off x="1786339" y="1855801"/>
            <a:ext cx="473400" cy="473400"/>
            <a:chOff x="1786339" y="1703401"/>
            <a:chExt cx="473400" cy="473400"/>
          </a:xfrm>
        </p:grpSpPr>
        <p:sp>
          <p:nvSpPr>
            <p:cNvPr id="1087" name="Google Shape;1087;p39"/>
            <p:cNvSpPr/>
            <p:nvPr/>
          </p:nvSpPr>
          <p:spPr>
            <a:xfrm rot="8100000">
              <a:off x="1855667" y="1772729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bel"/>
                <a:ea typeface="Abel"/>
                <a:cs typeface="Abel"/>
                <a:sym typeface="Abel"/>
              </a:endParaRPr>
            </a:p>
          </p:txBody>
        </p:sp>
        <p:sp>
          <p:nvSpPr>
            <p:cNvPr id="1088" name="Google Shape;1088;p39"/>
            <p:cNvSpPr/>
            <p:nvPr/>
          </p:nvSpPr>
          <p:spPr>
            <a:xfrm>
              <a:off x="1955989" y="1866499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Abel"/>
                  <a:ea typeface="Abel"/>
                  <a:cs typeface="Abel"/>
                  <a:sym typeface="Abel"/>
                </a:rPr>
                <a:t>1</a:t>
              </a:r>
              <a:endParaRPr sz="600">
                <a:solidFill>
                  <a:schemeClr val="dk2"/>
                </a:solidFill>
                <a:latin typeface="Abel"/>
                <a:ea typeface="Abel"/>
                <a:cs typeface="Abel"/>
                <a:sym typeface="Abel"/>
              </a:endParaRPr>
            </a:p>
          </p:txBody>
        </p:sp>
      </p:grpSp>
      <p:grpSp>
        <p:nvGrpSpPr>
          <p:cNvPr id="1089" name="Google Shape;1089;p39"/>
          <p:cNvGrpSpPr/>
          <p:nvPr/>
        </p:nvGrpSpPr>
        <p:grpSpPr>
          <a:xfrm>
            <a:off x="3814414" y="1855801"/>
            <a:ext cx="473400" cy="473400"/>
            <a:chOff x="3814414" y="1703401"/>
            <a:chExt cx="473400" cy="473400"/>
          </a:xfrm>
        </p:grpSpPr>
        <p:sp>
          <p:nvSpPr>
            <p:cNvPr id="1090" name="Google Shape;1090;p39"/>
            <p:cNvSpPr/>
            <p:nvPr/>
          </p:nvSpPr>
          <p:spPr>
            <a:xfrm rot="8100000">
              <a:off x="3883742" y="1772729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3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bel"/>
                <a:ea typeface="Abel"/>
                <a:cs typeface="Abel"/>
                <a:sym typeface="Abel"/>
              </a:endParaRPr>
            </a:p>
          </p:txBody>
        </p:sp>
        <p:sp>
          <p:nvSpPr>
            <p:cNvPr id="1091" name="Google Shape;1091;p39"/>
            <p:cNvSpPr/>
            <p:nvPr/>
          </p:nvSpPr>
          <p:spPr>
            <a:xfrm>
              <a:off x="3984064" y="1866499"/>
              <a:ext cx="134100" cy="134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Abel"/>
                  <a:ea typeface="Abel"/>
                  <a:cs typeface="Abel"/>
                  <a:sym typeface="Abel"/>
                </a:rPr>
                <a:t>3</a:t>
              </a:r>
              <a:endParaRPr sz="600">
                <a:solidFill>
                  <a:schemeClr val="dk2"/>
                </a:solidFill>
                <a:latin typeface="Abel"/>
                <a:ea typeface="Abel"/>
                <a:cs typeface="Abel"/>
                <a:sym typeface="Abel"/>
              </a:endParaRPr>
            </a:p>
          </p:txBody>
        </p:sp>
      </p:grpSp>
      <p:grpSp>
        <p:nvGrpSpPr>
          <p:cNvPr id="1092" name="Google Shape;1092;p39"/>
          <p:cNvGrpSpPr/>
          <p:nvPr/>
        </p:nvGrpSpPr>
        <p:grpSpPr>
          <a:xfrm>
            <a:off x="5842489" y="1855801"/>
            <a:ext cx="473400" cy="473400"/>
            <a:chOff x="5842489" y="1703401"/>
            <a:chExt cx="473400" cy="473400"/>
          </a:xfrm>
        </p:grpSpPr>
        <p:sp>
          <p:nvSpPr>
            <p:cNvPr id="1093" name="Google Shape;1093;p39"/>
            <p:cNvSpPr/>
            <p:nvPr/>
          </p:nvSpPr>
          <p:spPr>
            <a:xfrm rot="8100000">
              <a:off x="5911817" y="1772729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bel"/>
                <a:ea typeface="Abel"/>
                <a:cs typeface="Abel"/>
                <a:sym typeface="Abel"/>
              </a:endParaRPr>
            </a:p>
          </p:txBody>
        </p:sp>
        <p:sp>
          <p:nvSpPr>
            <p:cNvPr id="1094" name="Google Shape;1094;p39"/>
            <p:cNvSpPr/>
            <p:nvPr/>
          </p:nvSpPr>
          <p:spPr>
            <a:xfrm>
              <a:off x="6012139" y="1866499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Abel"/>
                  <a:ea typeface="Abel"/>
                  <a:cs typeface="Abel"/>
                  <a:sym typeface="Abel"/>
                </a:rPr>
                <a:t>5</a:t>
              </a:r>
              <a:endParaRPr sz="600">
                <a:solidFill>
                  <a:schemeClr val="dk2"/>
                </a:solidFill>
                <a:latin typeface="Abel"/>
                <a:ea typeface="Abel"/>
                <a:cs typeface="Abel"/>
                <a:sym typeface="Abel"/>
              </a:endParaRPr>
            </a:p>
          </p:txBody>
        </p:sp>
      </p:grpSp>
      <p:grpSp>
        <p:nvGrpSpPr>
          <p:cNvPr id="1095" name="Google Shape;1095;p39"/>
          <p:cNvGrpSpPr/>
          <p:nvPr/>
        </p:nvGrpSpPr>
        <p:grpSpPr>
          <a:xfrm>
            <a:off x="6880814" y="3728700"/>
            <a:ext cx="473400" cy="473400"/>
            <a:chOff x="6880814" y="3576300"/>
            <a:chExt cx="473400" cy="473400"/>
          </a:xfrm>
        </p:grpSpPr>
        <p:sp>
          <p:nvSpPr>
            <p:cNvPr id="1096" name="Google Shape;1096;p39"/>
            <p:cNvSpPr/>
            <p:nvPr/>
          </p:nvSpPr>
          <p:spPr>
            <a:xfrm rot="-2700000">
              <a:off x="6950142" y="3645628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bel"/>
                <a:ea typeface="Abel"/>
                <a:cs typeface="Abel"/>
                <a:sym typeface="Abel"/>
              </a:endParaRPr>
            </a:p>
          </p:txBody>
        </p:sp>
        <p:sp>
          <p:nvSpPr>
            <p:cNvPr id="1097" name="Google Shape;1097;p39"/>
            <p:cNvSpPr/>
            <p:nvPr/>
          </p:nvSpPr>
          <p:spPr>
            <a:xfrm flipH="1">
              <a:off x="7050464" y="3752502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Abel"/>
                  <a:ea typeface="Abel"/>
                  <a:cs typeface="Abel"/>
                  <a:sym typeface="Abel"/>
                </a:rPr>
                <a:t>6</a:t>
              </a:r>
              <a:endParaRPr sz="600">
                <a:solidFill>
                  <a:schemeClr val="dk2"/>
                </a:solidFill>
                <a:latin typeface="Abel"/>
                <a:ea typeface="Abel"/>
                <a:cs typeface="Abel"/>
                <a:sym typeface="Abel"/>
              </a:endParaRPr>
            </a:p>
          </p:txBody>
        </p:sp>
      </p:grpSp>
      <p:grpSp>
        <p:nvGrpSpPr>
          <p:cNvPr id="1098" name="Google Shape;1098;p39"/>
          <p:cNvGrpSpPr/>
          <p:nvPr/>
        </p:nvGrpSpPr>
        <p:grpSpPr>
          <a:xfrm>
            <a:off x="4852739" y="3728700"/>
            <a:ext cx="473400" cy="473400"/>
            <a:chOff x="4852739" y="3576300"/>
            <a:chExt cx="473400" cy="473400"/>
          </a:xfrm>
        </p:grpSpPr>
        <p:sp>
          <p:nvSpPr>
            <p:cNvPr id="1099" name="Google Shape;1099;p39"/>
            <p:cNvSpPr/>
            <p:nvPr/>
          </p:nvSpPr>
          <p:spPr>
            <a:xfrm rot="-2700000">
              <a:off x="4922067" y="3645628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bel"/>
                <a:ea typeface="Abel"/>
                <a:cs typeface="Abel"/>
                <a:sym typeface="Abel"/>
              </a:endParaRPr>
            </a:p>
          </p:txBody>
        </p:sp>
        <p:sp>
          <p:nvSpPr>
            <p:cNvPr id="1100" name="Google Shape;1100;p39"/>
            <p:cNvSpPr/>
            <p:nvPr/>
          </p:nvSpPr>
          <p:spPr>
            <a:xfrm flipH="1">
              <a:off x="5022389" y="3752502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Abel"/>
                  <a:ea typeface="Abel"/>
                  <a:cs typeface="Abel"/>
                  <a:sym typeface="Abel"/>
                </a:rPr>
                <a:t>4</a:t>
              </a:r>
              <a:endParaRPr sz="600">
                <a:solidFill>
                  <a:schemeClr val="dk2"/>
                </a:solidFill>
                <a:latin typeface="Abel"/>
                <a:ea typeface="Abel"/>
                <a:cs typeface="Abel"/>
                <a:sym typeface="Abel"/>
              </a:endParaRPr>
            </a:p>
          </p:txBody>
        </p:sp>
      </p:grpSp>
      <p:grpSp>
        <p:nvGrpSpPr>
          <p:cNvPr id="1101" name="Google Shape;1101;p39"/>
          <p:cNvGrpSpPr/>
          <p:nvPr/>
        </p:nvGrpSpPr>
        <p:grpSpPr>
          <a:xfrm>
            <a:off x="2824664" y="3728700"/>
            <a:ext cx="473400" cy="473400"/>
            <a:chOff x="2824664" y="3576300"/>
            <a:chExt cx="473400" cy="473400"/>
          </a:xfrm>
        </p:grpSpPr>
        <p:sp>
          <p:nvSpPr>
            <p:cNvPr id="1102" name="Google Shape;1102;p39"/>
            <p:cNvSpPr/>
            <p:nvPr/>
          </p:nvSpPr>
          <p:spPr>
            <a:xfrm rot="-2700000">
              <a:off x="2893992" y="3645628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bel"/>
                <a:ea typeface="Abel"/>
                <a:cs typeface="Abel"/>
                <a:sym typeface="Abel"/>
              </a:endParaRPr>
            </a:p>
          </p:txBody>
        </p:sp>
        <p:sp>
          <p:nvSpPr>
            <p:cNvPr id="1103" name="Google Shape;1103;p39"/>
            <p:cNvSpPr/>
            <p:nvPr/>
          </p:nvSpPr>
          <p:spPr>
            <a:xfrm flipH="1">
              <a:off x="2994314" y="3752502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Abel"/>
                  <a:ea typeface="Abel"/>
                  <a:cs typeface="Abel"/>
                  <a:sym typeface="Abel"/>
                </a:rPr>
                <a:t>2</a:t>
              </a:r>
              <a:endParaRPr sz="600">
                <a:solidFill>
                  <a:schemeClr val="dk2"/>
                </a:solidFill>
                <a:latin typeface="Abel"/>
                <a:ea typeface="Abel"/>
                <a:cs typeface="Abel"/>
                <a:sym typeface="Abel"/>
              </a:endParaRPr>
            </a:p>
          </p:txBody>
        </p:sp>
      </p:grpSp>
      <p:sp>
        <p:nvSpPr>
          <p:cNvPr id="1104" name="Google Shape;1104;p39"/>
          <p:cNvSpPr txBox="1"/>
          <p:nvPr/>
        </p:nvSpPr>
        <p:spPr>
          <a:xfrm>
            <a:off x="1379850" y="13085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Blue is the colour of the clear sky and the deep sea</a:t>
            </a:r>
            <a:endParaRPr sz="9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1105" name="Google Shape;1105;p39"/>
          <p:cNvSpPr txBox="1"/>
          <p:nvPr/>
        </p:nvSpPr>
        <p:spPr>
          <a:xfrm>
            <a:off x="3377205" y="13085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Red is the colour of danger and courage</a:t>
            </a:r>
            <a:endParaRPr sz="9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1106" name="Google Shape;1106;p39"/>
          <p:cNvSpPr txBox="1"/>
          <p:nvPr/>
        </p:nvSpPr>
        <p:spPr>
          <a:xfrm>
            <a:off x="5436010" y="13085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Black is the color of ebony and of outer space</a:t>
            </a:r>
            <a:endParaRPr sz="9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1107" name="Google Shape;1107;p39"/>
          <p:cNvSpPr txBox="1"/>
          <p:nvPr/>
        </p:nvSpPr>
        <p:spPr>
          <a:xfrm>
            <a:off x="2418175" y="42160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Yellow is the color of gold, butter and ripe lemons</a:t>
            </a:r>
            <a:endParaRPr sz="9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1108" name="Google Shape;1108;p39"/>
          <p:cNvSpPr txBox="1"/>
          <p:nvPr/>
        </p:nvSpPr>
        <p:spPr>
          <a:xfrm>
            <a:off x="4446255" y="42160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White is the color of milk and fresh snow</a:t>
            </a:r>
            <a:endParaRPr sz="9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1109" name="Google Shape;1109;p39"/>
          <p:cNvSpPr txBox="1"/>
          <p:nvPr/>
        </p:nvSpPr>
        <p:spPr>
          <a:xfrm>
            <a:off x="6474335" y="42160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Blue is the colour of the clear sky and the deep sea</a:t>
            </a:r>
            <a:endParaRPr sz="9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3" name="Shape 1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4" name="Google Shape;1114;p40"/>
          <p:cNvSpPr txBox="1"/>
          <p:nvPr>
            <p:ph type="title"/>
          </p:nvPr>
        </p:nvSpPr>
        <p:spPr>
          <a:xfrm>
            <a:off x="1315475" y="858500"/>
            <a:ext cx="6513000" cy="620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Gantt chart</a:t>
            </a:r>
            <a:endParaRPr/>
          </a:p>
        </p:txBody>
      </p:sp>
      <p:sp>
        <p:nvSpPr>
          <p:cNvPr id="1115" name="Google Shape;1115;p40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1116" name="Google Shape;1116;p40"/>
          <p:cNvGraphicFramePr/>
          <p:nvPr/>
        </p:nvGraphicFramePr>
        <p:xfrm>
          <a:off x="1094175" y="171688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{EE5879B8-69FA-45E9-8B50-13E111EEC92F}</a:tableStyleId>
              </a:tblPr>
              <a:tblGrid>
                <a:gridCol w="1197800"/>
                <a:gridCol w="411275"/>
                <a:gridCol w="411275"/>
                <a:gridCol w="411275"/>
                <a:gridCol w="411275"/>
                <a:gridCol w="411275"/>
                <a:gridCol w="411275"/>
                <a:gridCol w="411275"/>
                <a:gridCol w="411275"/>
                <a:gridCol w="411275"/>
                <a:gridCol w="411275"/>
                <a:gridCol w="411275"/>
                <a:gridCol w="411275"/>
                <a:gridCol w="411275"/>
                <a:gridCol w="411275"/>
              </a:tblGrid>
              <a:tr h="279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7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Week 1</a:t>
                      </a:r>
                      <a:endParaRPr b="1"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20000"/>
                      </a:srgbClr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gridSpan="7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Week 2</a:t>
                      </a:r>
                      <a:endParaRPr b="1"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20000"/>
                      </a:srgbClr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</a:tr>
              <a:tr h="279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1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2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3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4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5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6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7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8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9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10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11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12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13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14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20000"/>
                      </a:srgbClr>
                    </a:solidFill>
                  </a:tcPr>
                </a:tc>
              </a:tr>
              <a:tr h="27982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 1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7982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 2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◆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20000"/>
                      </a:srgbClr>
                    </a:solidFill>
                  </a:tcPr>
                </a:tc>
              </a:tr>
              <a:tr h="27982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 3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7982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 4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◆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20000"/>
                      </a:srgbClr>
                    </a:solidFill>
                  </a:tcPr>
                </a:tc>
              </a:tr>
              <a:tr h="27982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 5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◆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7982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 6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20000"/>
                      </a:srgbClr>
                    </a:solidFill>
                  </a:tcPr>
                </a:tc>
              </a:tr>
              <a:tr h="27982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 7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</a:tr>
              <a:tr h="27982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 8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0" name="Shape 1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1" name="Google Shape;1121;p41"/>
          <p:cNvSpPr txBox="1"/>
          <p:nvPr>
            <p:ph type="title"/>
          </p:nvPr>
        </p:nvSpPr>
        <p:spPr>
          <a:xfrm>
            <a:off x="1315475" y="858500"/>
            <a:ext cx="6513000" cy="620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SWOT Analysis</a:t>
            </a:r>
            <a:endParaRPr/>
          </a:p>
        </p:txBody>
      </p:sp>
      <p:sp>
        <p:nvSpPr>
          <p:cNvPr id="1122" name="Google Shape;1122;p41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23" name="Google Shape;1123;p41"/>
          <p:cNvSpPr/>
          <p:nvPr/>
        </p:nvSpPr>
        <p:spPr>
          <a:xfrm>
            <a:off x="975826" y="1784075"/>
            <a:ext cx="3531300" cy="1330500"/>
          </a:xfrm>
          <a:prstGeom prst="rect">
            <a:avLst/>
          </a:prstGeom>
          <a:solidFill>
            <a:srgbClr val="FFFFFF">
              <a:alpha val="20000"/>
            </a:srgbClr>
          </a:solidFill>
          <a:ln>
            <a:noFill/>
          </a:ln>
        </p:spPr>
        <p:txBody>
          <a:bodyPr anchorCtr="0" anchor="t" bIns="91425" lIns="91425" spcFirstLastPara="1" rIns="137160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STRENGTHS</a:t>
            </a:r>
            <a:endParaRPr b="1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rPr lang="en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Blue is the colour of the clear sky and the deep sea</a:t>
            </a:r>
            <a:endParaRPr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1124" name="Google Shape;1124;p41"/>
          <p:cNvSpPr/>
          <p:nvPr/>
        </p:nvSpPr>
        <p:spPr>
          <a:xfrm>
            <a:off x="4653125" y="1784075"/>
            <a:ext cx="3531300" cy="1330500"/>
          </a:xfrm>
          <a:prstGeom prst="rect">
            <a:avLst/>
          </a:prstGeom>
          <a:solidFill>
            <a:srgbClr val="FFFFFF">
              <a:alpha val="20000"/>
            </a:srgbClr>
          </a:solidFill>
          <a:ln>
            <a:noFill/>
          </a:ln>
        </p:spPr>
        <p:txBody>
          <a:bodyPr anchorCtr="0" anchor="t" bIns="91425" lIns="1371600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WEAKNESSES</a:t>
            </a:r>
            <a:endParaRPr b="1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  <a:p>
            <a:pPr indent="0" lvl="0" marL="0" rtl="0" algn="r">
              <a:spcBef>
                <a:spcPts val="600"/>
              </a:spcBef>
              <a:spcAft>
                <a:spcPts val="600"/>
              </a:spcAft>
              <a:buNone/>
            </a:pPr>
            <a:r>
              <a:rPr lang="en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Yellow is the color of gold, butter and ripe lemons</a:t>
            </a:r>
            <a:endParaRPr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1125" name="Google Shape;1125;p41"/>
          <p:cNvSpPr/>
          <p:nvPr/>
        </p:nvSpPr>
        <p:spPr>
          <a:xfrm>
            <a:off x="975826" y="3260346"/>
            <a:ext cx="3531300" cy="1330500"/>
          </a:xfrm>
          <a:prstGeom prst="rect">
            <a:avLst/>
          </a:prstGeom>
          <a:solidFill>
            <a:srgbClr val="FFFFFF">
              <a:alpha val="20000"/>
            </a:srgbClr>
          </a:solidFill>
          <a:ln>
            <a:noFill/>
          </a:ln>
        </p:spPr>
        <p:txBody>
          <a:bodyPr anchorCtr="0" anchor="b" bIns="91425" lIns="91425" spcFirstLastPara="1" rIns="137160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Black is the color of ebony and of outer space</a:t>
            </a:r>
            <a:endParaRPr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OPPORTUNITIES</a:t>
            </a:r>
            <a:endParaRPr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1126" name="Google Shape;1126;p41"/>
          <p:cNvSpPr/>
          <p:nvPr/>
        </p:nvSpPr>
        <p:spPr>
          <a:xfrm>
            <a:off x="4653125" y="3260346"/>
            <a:ext cx="3531300" cy="1330500"/>
          </a:xfrm>
          <a:prstGeom prst="rect">
            <a:avLst/>
          </a:prstGeom>
          <a:solidFill>
            <a:srgbClr val="FFFFFF">
              <a:alpha val="20000"/>
            </a:srgbClr>
          </a:solidFill>
          <a:ln>
            <a:noFill/>
          </a:ln>
        </p:spPr>
        <p:txBody>
          <a:bodyPr anchorCtr="0" anchor="b" bIns="91425" lIns="1371600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White is the color of milk and fresh snow</a:t>
            </a:r>
            <a:endParaRPr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  <a:p>
            <a:pPr indent="0" lvl="0" marL="0" rtl="0" algn="r">
              <a:spcBef>
                <a:spcPts val="600"/>
              </a:spcBef>
              <a:spcAft>
                <a:spcPts val="600"/>
              </a:spcAft>
              <a:buNone/>
            </a:pPr>
            <a:r>
              <a:rPr b="1" lang="en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THREATS</a:t>
            </a:r>
            <a:endParaRPr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1127" name="Google Shape;1127;p41"/>
          <p:cNvSpPr/>
          <p:nvPr/>
        </p:nvSpPr>
        <p:spPr>
          <a:xfrm>
            <a:off x="3493386" y="2098880"/>
            <a:ext cx="2029200" cy="2029200"/>
          </a:xfrm>
          <a:prstGeom prst="pie">
            <a:avLst>
              <a:gd fmla="val 10788866" name="adj1"/>
              <a:gd fmla="val 16200000" name="adj2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8" name="Google Shape;1128;p41"/>
          <p:cNvSpPr/>
          <p:nvPr/>
        </p:nvSpPr>
        <p:spPr>
          <a:xfrm rot="5400000">
            <a:off x="3639650" y="2098880"/>
            <a:ext cx="2029200" cy="2029200"/>
          </a:xfrm>
          <a:prstGeom prst="pie">
            <a:avLst>
              <a:gd fmla="val 10788866" name="adj1"/>
              <a:gd fmla="val 16200000" name="adj2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9" name="Google Shape;1129;p41"/>
          <p:cNvSpPr/>
          <p:nvPr/>
        </p:nvSpPr>
        <p:spPr>
          <a:xfrm rot="10800000">
            <a:off x="3639650" y="2246280"/>
            <a:ext cx="2029200" cy="2029200"/>
          </a:xfrm>
          <a:prstGeom prst="pie">
            <a:avLst>
              <a:gd fmla="val 10788866" name="adj1"/>
              <a:gd fmla="val 16200000" name="adj2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0" name="Google Shape;1130;p41"/>
          <p:cNvSpPr/>
          <p:nvPr/>
        </p:nvSpPr>
        <p:spPr>
          <a:xfrm rot="-5400000">
            <a:off x="3493386" y="2246280"/>
            <a:ext cx="2029200" cy="2029200"/>
          </a:xfrm>
          <a:prstGeom prst="pie">
            <a:avLst>
              <a:gd fmla="val 10788866" name="adj1"/>
              <a:gd fmla="val 16200000" name="adj2"/>
            </a:avLst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1" name="Google Shape;1131;p41"/>
          <p:cNvSpPr/>
          <p:nvPr/>
        </p:nvSpPr>
        <p:spPr>
          <a:xfrm>
            <a:off x="3960551" y="2522149"/>
            <a:ext cx="233322" cy="373304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chemeClr val="lt1"/>
                </a:solidFill>
                <a:latin typeface="Megrim"/>
              </a:rPr>
              <a:t>S</a:t>
            </a:r>
          </a:p>
        </p:txBody>
      </p:sp>
      <p:sp>
        <p:nvSpPr>
          <p:cNvPr id="1132" name="Google Shape;1132;p41"/>
          <p:cNvSpPr/>
          <p:nvPr/>
        </p:nvSpPr>
        <p:spPr>
          <a:xfrm>
            <a:off x="4813174" y="2528630"/>
            <a:ext cx="398721" cy="363453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chemeClr val="lt1"/>
                </a:solidFill>
                <a:latin typeface="Megrim"/>
              </a:rPr>
              <a:t>W</a:t>
            </a:r>
          </a:p>
        </p:txBody>
      </p:sp>
      <p:sp>
        <p:nvSpPr>
          <p:cNvPr id="1133" name="Google Shape;1133;p41"/>
          <p:cNvSpPr/>
          <p:nvPr/>
        </p:nvSpPr>
        <p:spPr>
          <a:xfrm>
            <a:off x="3931516" y="3450957"/>
            <a:ext cx="241618" cy="373304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chemeClr val="lt1"/>
                </a:solidFill>
                <a:latin typeface="Megrim"/>
              </a:rPr>
              <a:t>O</a:t>
            </a:r>
          </a:p>
        </p:txBody>
      </p:sp>
      <p:sp>
        <p:nvSpPr>
          <p:cNvPr id="1134" name="Google Shape;1134;p41"/>
          <p:cNvSpPr/>
          <p:nvPr/>
        </p:nvSpPr>
        <p:spPr>
          <a:xfrm>
            <a:off x="4909095" y="3457438"/>
            <a:ext cx="259246" cy="362934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chemeClr val="lt1"/>
                </a:solidFill>
                <a:latin typeface="Megrim"/>
              </a:rPr>
              <a:t>T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8" name="Shape 1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9" name="Google Shape;1139;p42"/>
          <p:cNvSpPr txBox="1"/>
          <p:nvPr>
            <p:ph idx="4294967295" type="title"/>
          </p:nvPr>
        </p:nvSpPr>
        <p:spPr>
          <a:xfrm>
            <a:off x="262200" y="0"/>
            <a:ext cx="8619600" cy="467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Business Model Canvas</a:t>
            </a:r>
            <a:endParaRPr sz="1200"/>
          </a:p>
        </p:txBody>
      </p:sp>
      <p:sp>
        <p:nvSpPr>
          <p:cNvPr id="1140" name="Google Shape;1140;p42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41" name="Google Shape;1141;p42"/>
          <p:cNvSpPr txBox="1"/>
          <p:nvPr/>
        </p:nvSpPr>
        <p:spPr>
          <a:xfrm>
            <a:off x="1986120" y="467025"/>
            <a:ext cx="1723800" cy="1594500"/>
          </a:xfrm>
          <a:prstGeom prst="rect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Key Activities</a:t>
            </a:r>
            <a:endParaRPr b="1" sz="9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Insert your content</a:t>
            </a:r>
            <a:endParaRPr b="1" sz="8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1142" name="Google Shape;1142;p42"/>
          <p:cNvSpPr txBox="1"/>
          <p:nvPr/>
        </p:nvSpPr>
        <p:spPr>
          <a:xfrm>
            <a:off x="1986120" y="2061694"/>
            <a:ext cx="1723800" cy="1594500"/>
          </a:xfrm>
          <a:prstGeom prst="rect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Key Resources</a:t>
            </a:r>
            <a:endParaRPr b="1" sz="9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Insert your content</a:t>
            </a:r>
            <a:endParaRPr b="1" sz="9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1143" name="Google Shape;1143;p42"/>
          <p:cNvSpPr txBox="1"/>
          <p:nvPr/>
        </p:nvSpPr>
        <p:spPr>
          <a:xfrm>
            <a:off x="3710040" y="467025"/>
            <a:ext cx="1723800" cy="3189300"/>
          </a:xfrm>
          <a:prstGeom prst="rect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Value Propositions</a:t>
            </a:r>
            <a:endParaRPr b="1" sz="9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Insert your content</a:t>
            </a:r>
            <a:endParaRPr b="1" sz="9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1144" name="Google Shape;1144;p42"/>
          <p:cNvSpPr txBox="1"/>
          <p:nvPr/>
        </p:nvSpPr>
        <p:spPr>
          <a:xfrm>
            <a:off x="5433959" y="467025"/>
            <a:ext cx="1723800" cy="1594500"/>
          </a:xfrm>
          <a:prstGeom prst="rect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Customer Relationships</a:t>
            </a:r>
            <a:endParaRPr b="1" sz="9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Insert your content</a:t>
            </a:r>
            <a:endParaRPr b="1" sz="9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1145" name="Google Shape;1145;p42"/>
          <p:cNvSpPr txBox="1"/>
          <p:nvPr/>
        </p:nvSpPr>
        <p:spPr>
          <a:xfrm>
            <a:off x="5433959" y="2061694"/>
            <a:ext cx="1723800" cy="1594500"/>
          </a:xfrm>
          <a:prstGeom prst="rect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Channels</a:t>
            </a:r>
            <a:endParaRPr b="1" sz="9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Insert your content</a:t>
            </a:r>
            <a:endParaRPr b="1" sz="9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1146" name="Google Shape;1146;p42"/>
          <p:cNvSpPr txBox="1"/>
          <p:nvPr/>
        </p:nvSpPr>
        <p:spPr>
          <a:xfrm>
            <a:off x="7157879" y="467025"/>
            <a:ext cx="1723800" cy="3189300"/>
          </a:xfrm>
          <a:prstGeom prst="rect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Customer Segments</a:t>
            </a:r>
            <a:endParaRPr b="1" sz="9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Insert your content</a:t>
            </a:r>
            <a:endParaRPr b="1" sz="9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1147" name="Google Shape;1147;p42"/>
          <p:cNvSpPr txBox="1"/>
          <p:nvPr/>
        </p:nvSpPr>
        <p:spPr>
          <a:xfrm>
            <a:off x="262200" y="467025"/>
            <a:ext cx="1723800" cy="3189300"/>
          </a:xfrm>
          <a:prstGeom prst="rect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Key Partners</a:t>
            </a:r>
            <a:endParaRPr b="1" sz="9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Insert your content</a:t>
            </a:r>
            <a:endParaRPr b="1" sz="8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1148" name="Google Shape;1148;p42"/>
          <p:cNvSpPr txBox="1"/>
          <p:nvPr/>
        </p:nvSpPr>
        <p:spPr>
          <a:xfrm>
            <a:off x="262200" y="3656363"/>
            <a:ext cx="4309800" cy="1235100"/>
          </a:xfrm>
          <a:prstGeom prst="rect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Cost Structure</a:t>
            </a:r>
            <a:endParaRPr b="1" sz="9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Insert your content</a:t>
            </a:r>
            <a:endParaRPr b="1" sz="9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1149" name="Google Shape;1149;p42"/>
          <p:cNvSpPr txBox="1"/>
          <p:nvPr/>
        </p:nvSpPr>
        <p:spPr>
          <a:xfrm>
            <a:off x="4571999" y="3656363"/>
            <a:ext cx="4309800" cy="1235100"/>
          </a:xfrm>
          <a:prstGeom prst="rect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Revenue Streams</a:t>
            </a:r>
            <a:endParaRPr b="1" sz="9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Insert your content</a:t>
            </a:r>
            <a:endParaRPr b="1" sz="9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1150" name="Google Shape;1150;p42"/>
          <p:cNvSpPr/>
          <p:nvPr/>
        </p:nvSpPr>
        <p:spPr>
          <a:xfrm>
            <a:off x="4279907" y="3732570"/>
            <a:ext cx="215901" cy="214638"/>
          </a:xfrm>
          <a:custGeom>
            <a:rect b="b" l="l" r="r" t="t"/>
            <a:pathLst>
              <a:path extrusionOk="0" h="16658" w="16756">
                <a:moveTo>
                  <a:pt x="13287" y="2565"/>
                </a:moveTo>
                <a:lnTo>
                  <a:pt x="13482" y="2590"/>
                </a:lnTo>
                <a:lnTo>
                  <a:pt x="13653" y="2663"/>
                </a:lnTo>
                <a:lnTo>
                  <a:pt x="13800" y="2736"/>
                </a:lnTo>
                <a:lnTo>
                  <a:pt x="13922" y="2858"/>
                </a:lnTo>
                <a:lnTo>
                  <a:pt x="14069" y="3005"/>
                </a:lnTo>
                <a:lnTo>
                  <a:pt x="14142" y="3176"/>
                </a:lnTo>
                <a:lnTo>
                  <a:pt x="14191" y="3371"/>
                </a:lnTo>
                <a:lnTo>
                  <a:pt x="14215" y="3567"/>
                </a:lnTo>
                <a:lnTo>
                  <a:pt x="14191" y="3738"/>
                </a:lnTo>
                <a:lnTo>
                  <a:pt x="14142" y="3884"/>
                </a:lnTo>
                <a:lnTo>
                  <a:pt x="14069" y="4055"/>
                </a:lnTo>
                <a:lnTo>
                  <a:pt x="13922" y="4202"/>
                </a:lnTo>
                <a:lnTo>
                  <a:pt x="13800" y="4348"/>
                </a:lnTo>
                <a:lnTo>
                  <a:pt x="13653" y="4446"/>
                </a:lnTo>
                <a:lnTo>
                  <a:pt x="13482" y="4495"/>
                </a:lnTo>
                <a:lnTo>
                  <a:pt x="13067" y="4495"/>
                </a:lnTo>
                <a:lnTo>
                  <a:pt x="12896" y="4446"/>
                </a:lnTo>
                <a:lnTo>
                  <a:pt x="12725" y="4348"/>
                </a:lnTo>
                <a:lnTo>
                  <a:pt x="12554" y="4202"/>
                </a:lnTo>
                <a:lnTo>
                  <a:pt x="12481" y="4055"/>
                </a:lnTo>
                <a:lnTo>
                  <a:pt x="12408" y="3884"/>
                </a:lnTo>
                <a:lnTo>
                  <a:pt x="12359" y="3738"/>
                </a:lnTo>
                <a:lnTo>
                  <a:pt x="12359" y="3567"/>
                </a:lnTo>
                <a:lnTo>
                  <a:pt x="12359" y="3371"/>
                </a:lnTo>
                <a:lnTo>
                  <a:pt x="12408" y="3176"/>
                </a:lnTo>
                <a:lnTo>
                  <a:pt x="12481" y="3005"/>
                </a:lnTo>
                <a:lnTo>
                  <a:pt x="12554" y="2858"/>
                </a:lnTo>
                <a:lnTo>
                  <a:pt x="12725" y="2736"/>
                </a:lnTo>
                <a:lnTo>
                  <a:pt x="12896" y="2663"/>
                </a:lnTo>
                <a:lnTo>
                  <a:pt x="13067" y="2590"/>
                </a:lnTo>
                <a:lnTo>
                  <a:pt x="13287" y="2565"/>
                </a:lnTo>
                <a:close/>
                <a:moveTo>
                  <a:pt x="10845" y="1"/>
                </a:moveTo>
                <a:lnTo>
                  <a:pt x="10527" y="25"/>
                </a:lnTo>
                <a:lnTo>
                  <a:pt x="10210" y="74"/>
                </a:lnTo>
                <a:lnTo>
                  <a:pt x="9868" y="172"/>
                </a:lnTo>
                <a:lnTo>
                  <a:pt x="9477" y="318"/>
                </a:lnTo>
                <a:lnTo>
                  <a:pt x="9184" y="489"/>
                </a:lnTo>
                <a:lnTo>
                  <a:pt x="8891" y="660"/>
                </a:lnTo>
                <a:lnTo>
                  <a:pt x="8622" y="831"/>
                </a:lnTo>
                <a:lnTo>
                  <a:pt x="8525" y="953"/>
                </a:lnTo>
                <a:lnTo>
                  <a:pt x="8427" y="1051"/>
                </a:lnTo>
                <a:lnTo>
                  <a:pt x="416" y="8866"/>
                </a:lnTo>
                <a:lnTo>
                  <a:pt x="270" y="9086"/>
                </a:lnTo>
                <a:lnTo>
                  <a:pt x="123" y="9355"/>
                </a:lnTo>
                <a:lnTo>
                  <a:pt x="25" y="9624"/>
                </a:lnTo>
                <a:lnTo>
                  <a:pt x="1" y="9746"/>
                </a:lnTo>
                <a:lnTo>
                  <a:pt x="1" y="9917"/>
                </a:lnTo>
                <a:lnTo>
                  <a:pt x="1" y="10039"/>
                </a:lnTo>
                <a:lnTo>
                  <a:pt x="25" y="10136"/>
                </a:lnTo>
                <a:lnTo>
                  <a:pt x="123" y="10381"/>
                </a:lnTo>
                <a:lnTo>
                  <a:pt x="270" y="10625"/>
                </a:lnTo>
                <a:lnTo>
                  <a:pt x="416" y="10869"/>
                </a:lnTo>
                <a:lnTo>
                  <a:pt x="5911" y="16242"/>
                </a:lnTo>
                <a:lnTo>
                  <a:pt x="6009" y="16340"/>
                </a:lnTo>
                <a:lnTo>
                  <a:pt x="6131" y="16438"/>
                </a:lnTo>
                <a:lnTo>
                  <a:pt x="6253" y="16511"/>
                </a:lnTo>
                <a:lnTo>
                  <a:pt x="6400" y="16560"/>
                </a:lnTo>
                <a:lnTo>
                  <a:pt x="6522" y="16609"/>
                </a:lnTo>
                <a:lnTo>
                  <a:pt x="6668" y="16633"/>
                </a:lnTo>
                <a:lnTo>
                  <a:pt x="6961" y="16657"/>
                </a:lnTo>
                <a:lnTo>
                  <a:pt x="7206" y="16633"/>
                </a:lnTo>
                <a:lnTo>
                  <a:pt x="7474" y="16560"/>
                </a:lnTo>
                <a:lnTo>
                  <a:pt x="7596" y="16511"/>
                </a:lnTo>
                <a:lnTo>
                  <a:pt x="7719" y="16438"/>
                </a:lnTo>
                <a:lnTo>
                  <a:pt x="7816" y="16340"/>
                </a:lnTo>
                <a:lnTo>
                  <a:pt x="7914" y="16242"/>
                </a:lnTo>
                <a:lnTo>
                  <a:pt x="15803" y="8427"/>
                </a:lnTo>
                <a:lnTo>
                  <a:pt x="15974" y="8183"/>
                </a:lnTo>
                <a:lnTo>
                  <a:pt x="16169" y="7938"/>
                </a:lnTo>
                <a:lnTo>
                  <a:pt x="16242" y="7792"/>
                </a:lnTo>
                <a:lnTo>
                  <a:pt x="16340" y="7645"/>
                </a:lnTo>
                <a:lnTo>
                  <a:pt x="16389" y="7474"/>
                </a:lnTo>
                <a:lnTo>
                  <a:pt x="16438" y="7279"/>
                </a:lnTo>
                <a:lnTo>
                  <a:pt x="16584" y="6961"/>
                </a:lnTo>
                <a:lnTo>
                  <a:pt x="16682" y="6644"/>
                </a:lnTo>
                <a:lnTo>
                  <a:pt x="16731" y="6326"/>
                </a:lnTo>
                <a:lnTo>
                  <a:pt x="16755" y="6009"/>
                </a:lnTo>
                <a:lnTo>
                  <a:pt x="16755" y="1491"/>
                </a:lnTo>
                <a:lnTo>
                  <a:pt x="16731" y="1173"/>
                </a:lnTo>
                <a:lnTo>
                  <a:pt x="16706" y="1051"/>
                </a:lnTo>
                <a:lnTo>
                  <a:pt x="16657" y="905"/>
                </a:lnTo>
                <a:lnTo>
                  <a:pt x="16609" y="782"/>
                </a:lnTo>
                <a:lnTo>
                  <a:pt x="16535" y="660"/>
                </a:lnTo>
                <a:lnTo>
                  <a:pt x="16438" y="538"/>
                </a:lnTo>
                <a:lnTo>
                  <a:pt x="16340" y="416"/>
                </a:lnTo>
                <a:lnTo>
                  <a:pt x="16144" y="270"/>
                </a:lnTo>
                <a:lnTo>
                  <a:pt x="15900" y="123"/>
                </a:lnTo>
                <a:lnTo>
                  <a:pt x="15632" y="50"/>
                </a:lnTo>
                <a:lnTo>
                  <a:pt x="15509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151" name="Google Shape;1151;p42"/>
          <p:cNvSpPr/>
          <p:nvPr/>
        </p:nvSpPr>
        <p:spPr>
          <a:xfrm>
            <a:off x="6866281" y="543303"/>
            <a:ext cx="215257" cy="193236"/>
          </a:xfrm>
          <a:custGeom>
            <a:rect b="b" l="l" r="r" t="t"/>
            <a:pathLst>
              <a:path extrusionOk="0" h="14997" w="16706">
                <a:moveTo>
                  <a:pt x="4299" y="0"/>
                </a:moveTo>
                <a:lnTo>
                  <a:pt x="3859" y="25"/>
                </a:lnTo>
                <a:lnTo>
                  <a:pt x="3444" y="74"/>
                </a:lnTo>
                <a:lnTo>
                  <a:pt x="3029" y="196"/>
                </a:lnTo>
                <a:lnTo>
                  <a:pt x="2614" y="342"/>
                </a:lnTo>
                <a:lnTo>
                  <a:pt x="2247" y="513"/>
                </a:lnTo>
                <a:lnTo>
                  <a:pt x="1905" y="733"/>
                </a:lnTo>
                <a:lnTo>
                  <a:pt x="1563" y="977"/>
                </a:lnTo>
                <a:lnTo>
                  <a:pt x="1270" y="1246"/>
                </a:lnTo>
                <a:lnTo>
                  <a:pt x="977" y="1563"/>
                </a:lnTo>
                <a:lnTo>
                  <a:pt x="733" y="1881"/>
                </a:lnTo>
                <a:lnTo>
                  <a:pt x="513" y="2247"/>
                </a:lnTo>
                <a:lnTo>
                  <a:pt x="342" y="2614"/>
                </a:lnTo>
                <a:lnTo>
                  <a:pt x="196" y="3004"/>
                </a:lnTo>
                <a:lnTo>
                  <a:pt x="98" y="3420"/>
                </a:lnTo>
                <a:lnTo>
                  <a:pt x="25" y="3859"/>
                </a:lnTo>
                <a:lnTo>
                  <a:pt x="0" y="4299"/>
                </a:lnTo>
                <a:lnTo>
                  <a:pt x="0" y="4592"/>
                </a:lnTo>
                <a:lnTo>
                  <a:pt x="25" y="4885"/>
                </a:lnTo>
                <a:lnTo>
                  <a:pt x="122" y="5447"/>
                </a:lnTo>
                <a:lnTo>
                  <a:pt x="245" y="6008"/>
                </a:lnTo>
                <a:lnTo>
                  <a:pt x="440" y="6546"/>
                </a:lnTo>
                <a:lnTo>
                  <a:pt x="660" y="7059"/>
                </a:lnTo>
                <a:lnTo>
                  <a:pt x="928" y="7547"/>
                </a:lnTo>
                <a:lnTo>
                  <a:pt x="1197" y="8011"/>
                </a:lnTo>
                <a:lnTo>
                  <a:pt x="1515" y="8475"/>
                </a:lnTo>
                <a:lnTo>
                  <a:pt x="1856" y="8915"/>
                </a:lnTo>
                <a:lnTo>
                  <a:pt x="2198" y="9330"/>
                </a:lnTo>
                <a:lnTo>
                  <a:pt x="2565" y="9745"/>
                </a:lnTo>
                <a:lnTo>
                  <a:pt x="2931" y="10136"/>
                </a:lnTo>
                <a:lnTo>
                  <a:pt x="3639" y="10869"/>
                </a:lnTo>
                <a:lnTo>
                  <a:pt x="4299" y="11528"/>
                </a:lnTo>
                <a:lnTo>
                  <a:pt x="4861" y="12065"/>
                </a:lnTo>
                <a:lnTo>
                  <a:pt x="5496" y="12627"/>
                </a:lnTo>
                <a:lnTo>
                  <a:pt x="6839" y="13775"/>
                </a:lnTo>
                <a:lnTo>
                  <a:pt x="7913" y="14654"/>
                </a:lnTo>
                <a:lnTo>
                  <a:pt x="8353" y="14996"/>
                </a:lnTo>
                <a:lnTo>
                  <a:pt x="8793" y="14654"/>
                </a:lnTo>
                <a:lnTo>
                  <a:pt x="9843" y="13799"/>
                </a:lnTo>
                <a:lnTo>
                  <a:pt x="11186" y="12651"/>
                </a:lnTo>
                <a:lnTo>
                  <a:pt x="11821" y="12090"/>
                </a:lnTo>
                <a:lnTo>
                  <a:pt x="12407" y="11528"/>
                </a:lnTo>
                <a:lnTo>
                  <a:pt x="13067" y="10869"/>
                </a:lnTo>
                <a:lnTo>
                  <a:pt x="13775" y="10136"/>
                </a:lnTo>
                <a:lnTo>
                  <a:pt x="14141" y="9745"/>
                </a:lnTo>
                <a:lnTo>
                  <a:pt x="14508" y="9330"/>
                </a:lnTo>
                <a:lnTo>
                  <a:pt x="14850" y="8915"/>
                </a:lnTo>
                <a:lnTo>
                  <a:pt x="15191" y="8475"/>
                </a:lnTo>
                <a:lnTo>
                  <a:pt x="15509" y="8011"/>
                </a:lnTo>
                <a:lnTo>
                  <a:pt x="15778" y="7547"/>
                </a:lnTo>
                <a:lnTo>
                  <a:pt x="16046" y="7059"/>
                </a:lnTo>
                <a:lnTo>
                  <a:pt x="16266" y="6546"/>
                </a:lnTo>
                <a:lnTo>
                  <a:pt x="16461" y="6008"/>
                </a:lnTo>
                <a:lnTo>
                  <a:pt x="16584" y="5447"/>
                </a:lnTo>
                <a:lnTo>
                  <a:pt x="16681" y="4885"/>
                </a:lnTo>
                <a:lnTo>
                  <a:pt x="16706" y="4592"/>
                </a:lnTo>
                <a:lnTo>
                  <a:pt x="16706" y="4299"/>
                </a:lnTo>
                <a:lnTo>
                  <a:pt x="16681" y="3859"/>
                </a:lnTo>
                <a:lnTo>
                  <a:pt x="16608" y="3420"/>
                </a:lnTo>
                <a:lnTo>
                  <a:pt x="16510" y="3004"/>
                </a:lnTo>
                <a:lnTo>
                  <a:pt x="16364" y="2614"/>
                </a:lnTo>
                <a:lnTo>
                  <a:pt x="16193" y="2247"/>
                </a:lnTo>
                <a:lnTo>
                  <a:pt x="15973" y="1881"/>
                </a:lnTo>
                <a:lnTo>
                  <a:pt x="15729" y="1563"/>
                </a:lnTo>
                <a:lnTo>
                  <a:pt x="15436" y="1246"/>
                </a:lnTo>
                <a:lnTo>
                  <a:pt x="15143" y="977"/>
                </a:lnTo>
                <a:lnTo>
                  <a:pt x="14801" y="733"/>
                </a:lnTo>
                <a:lnTo>
                  <a:pt x="14459" y="513"/>
                </a:lnTo>
                <a:lnTo>
                  <a:pt x="14092" y="342"/>
                </a:lnTo>
                <a:lnTo>
                  <a:pt x="13677" y="196"/>
                </a:lnTo>
                <a:lnTo>
                  <a:pt x="13262" y="74"/>
                </a:lnTo>
                <a:lnTo>
                  <a:pt x="12847" y="25"/>
                </a:lnTo>
                <a:lnTo>
                  <a:pt x="12407" y="0"/>
                </a:lnTo>
                <a:lnTo>
                  <a:pt x="12065" y="0"/>
                </a:lnTo>
                <a:lnTo>
                  <a:pt x="11723" y="49"/>
                </a:lnTo>
                <a:lnTo>
                  <a:pt x="11381" y="122"/>
                </a:lnTo>
                <a:lnTo>
                  <a:pt x="11064" y="196"/>
                </a:lnTo>
                <a:lnTo>
                  <a:pt x="10746" y="318"/>
                </a:lnTo>
                <a:lnTo>
                  <a:pt x="10453" y="464"/>
                </a:lnTo>
                <a:lnTo>
                  <a:pt x="10160" y="611"/>
                </a:lnTo>
                <a:lnTo>
                  <a:pt x="9892" y="806"/>
                </a:lnTo>
                <a:lnTo>
                  <a:pt x="9647" y="1002"/>
                </a:lnTo>
                <a:lnTo>
                  <a:pt x="9403" y="1221"/>
                </a:lnTo>
                <a:lnTo>
                  <a:pt x="9183" y="1466"/>
                </a:lnTo>
                <a:lnTo>
                  <a:pt x="8964" y="1710"/>
                </a:lnTo>
                <a:lnTo>
                  <a:pt x="8793" y="1979"/>
                </a:lnTo>
                <a:lnTo>
                  <a:pt x="8622" y="2272"/>
                </a:lnTo>
                <a:lnTo>
                  <a:pt x="8475" y="2565"/>
                </a:lnTo>
                <a:lnTo>
                  <a:pt x="8353" y="2858"/>
                </a:lnTo>
                <a:lnTo>
                  <a:pt x="8231" y="2565"/>
                </a:lnTo>
                <a:lnTo>
                  <a:pt x="8084" y="2272"/>
                </a:lnTo>
                <a:lnTo>
                  <a:pt x="7913" y="1979"/>
                </a:lnTo>
                <a:lnTo>
                  <a:pt x="7742" y="1710"/>
                </a:lnTo>
                <a:lnTo>
                  <a:pt x="7523" y="1466"/>
                </a:lnTo>
                <a:lnTo>
                  <a:pt x="7303" y="1221"/>
                </a:lnTo>
                <a:lnTo>
                  <a:pt x="7059" y="1002"/>
                </a:lnTo>
                <a:lnTo>
                  <a:pt x="6814" y="806"/>
                </a:lnTo>
                <a:lnTo>
                  <a:pt x="6546" y="611"/>
                </a:lnTo>
                <a:lnTo>
                  <a:pt x="6253" y="464"/>
                </a:lnTo>
                <a:lnTo>
                  <a:pt x="5960" y="318"/>
                </a:lnTo>
                <a:lnTo>
                  <a:pt x="5642" y="196"/>
                </a:lnTo>
                <a:lnTo>
                  <a:pt x="5325" y="122"/>
                </a:lnTo>
                <a:lnTo>
                  <a:pt x="4983" y="49"/>
                </a:lnTo>
                <a:lnTo>
                  <a:pt x="4641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152" name="Google Shape;1152;p42"/>
          <p:cNvSpPr/>
          <p:nvPr/>
        </p:nvSpPr>
        <p:spPr>
          <a:xfrm>
            <a:off x="1702716" y="543215"/>
            <a:ext cx="207088" cy="207075"/>
          </a:xfrm>
          <a:custGeom>
            <a:rect b="b" l="l" r="r" t="t"/>
            <a:pathLst>
              <a:path extrusionOk="0" h="16071" w="16072">
                <a:moveTo>
                  <a:pt x="8036" y="0"/>
                </a:moveTo>
                <a:lnTo>
                  <a:pt x="7938" y="24"/>
                </a:lnTo>
                <a:lnTo>
                  <a:pt x="7792" y="98"/>
                </a:lnTo>
                <a:lnTo>
                  <a:pt x="7328" y="366"/>
                </a:lnTo>
                <a:lnTo>
                  <a:pt x="7059" y="537"/>
                </a:lnTo>
                <a:lnTo>
                  <a:pt x="6766" y="757"/>
                </a:lnTo>
                <a:lnTo>
                  <a:pt x="6448" y="977"/>
                </a:lnTo>
                <a:lnTo>
                  <a:pt x="6155" y="1246"/>
                </a:lnTo>
                <a:lnTo>
                  <a:pt x="5887" y="1514"/>
                </a:lnTo>
                <a:lnTo>
                  <a:pt x="5643" y="1807"/>
                </a:lnTo>
                <a:lnTo>
                  <a:pt x="5447" y="2100"/>
                </a:lnTo>
                <a:lnTo>
                  <a:pt x="5374" y="2247"/>
                </a:lnTo>
                <a:lnTo>
                  <a:pt x="5325" y="2418"/>
                </a:lnTo>
                <a:lnTo>
                  <a:pt x="5276" y="2564"/>
                </a:lnTo>
                <a:lnTo>
                  <a:pt x="5252" y="2711"/>
                </a:lnTo>
                <a:lnTo>
                  <a:pt x="5252" y="2858"/>
                </a:lnTo>
                <a:lnTo>
                  <a:pt x="5276" y="3029"/>
                </a:lnTo>
                <a:lnTo>
                  <a:pt x="5325" y="3175"/>
                </a:lnTo>
                <a:lnTo>
                  <a:pt x="5398" y="3322"/>
                </a:lnTo>
                <a:lnTo>
                  <a:pt x="5496" y="3468"/>
                </a:lnTo>
                <a:lnTo>
                  <a:pt x="5618" y="3615"/>
                </a:lnTo>
                <a:lnTo>
                  <a:pt x="5814" y="3761"/>
                </a:lnTo>
                <a:lnTo>
                  <a:pt x="6009" y="3859"/>
                </a:lnTo>
                <a:lnTo>
                  <a:pt x="6204" y="3957"/>
                </a:lnTo>
                <a:lnTo>
                  <a:pt x="6424" y="4005"/>
                </a:lnTo>
                <a:lnTo>
                  <a:pt x="6644" y="4054"/>
                </a:lnTo>
                <a:lnTo>
                  <a:pt x="6864" y="4152"/>
                </a:lnTo>
                <a:lnTo>
                  <a:pt x="7059" y="4250"/>
                </a:lnTo>
                <a:lnTo>
                  <a:pt x="7254" y="4421"/>
                </a:lnTo>
                <a:lnTo>
                  <a:pt x="7425" y="4616"/>
                </a:lnTo>
                <a:lnTo>
                  <a:pt x="7523" y="4836"/>
                </a:lnTo>
                <a:lnTo>
                  <a:pt x="7596" y="5080"/>
                </a:lnTo>
                <a:lnTo>
                  <a:pt x="7621" y="5373"/>
                </a:lnTo>
                <a:lnTo>
                  <a:pt x="7596" y="5569"/>
                </a:lnTo>
                <a:lnTo>
                  <a:pt x="7572" y="5788"/>
                </a:lnTo>
                <a:lnTo>
                  <a:pt x="7499" y="5984"/>
                </a:lnTo>
                <a:lnTo>
                  <a:pt x="7425" y="6179"/>
                </a:lnTo>
                <a:lnTo>
                  <a:pt x="7328" y="6374"/>
                </a:lnTo>
                <a:lnTo>
                  <a:pt x="7206" y="6570"/>
                </a:lnTo>
                <a:lnTo>
                  <a:pt x="7059" y="6741"/>
                </a:lnTo>
                <a:lnTo>
                  <a:pt x="6913" y="6912"/>
                </a:lnTo>
                <a:lnTo>
                  <a:pt x="6742" y="7058"/>
                </a:lnTo>
                <a:lnTo>
                  <a:pt x="6571" y="7205"/>
                </a:lnTo>
                <a:lnTo>
                  <a:pt x="6400" y="7303"/>
                </a:lnTo>
                <a:lnTo>
                  <a:pt x="6204" y="7425"/>
                </a:lnTo>
                <a:lnTo>
                  <a:pt x="6009" y="7498"/>
                </a:lnTo>
                <a:lnTo>
                  <a:pt x="5789" y="7571"/>
                </a:lnTo>
                <a:lnTo>
                  <a:pt x="5569" y="7596"/>
                </a:lnTo>
                <a:lnTo>
                  <a:pt x="5374" y="7620"/>
                </a:lnTo>
                <a:lnTo>
                  <a:pt x="5105" y="7596"/>
                </a:lnTo>
                <a:lnTo>
                  <a:pt x="4861" y="7522"/>
                </a:lnTo>
                <a:lnTo>
                  <a:pt x="4617" y="7425"/>
                </a:lnTo>
                <a:lnTo>
                  <a:pt x="4421" y="7254"/>
                </a:lnTo>
                <a:lnTo>
                  <a:pt x="4250" y="7058"/>
                </a:lnTo>
                <a:lnTo>
                  <a:pt x="4128" y="6839"/>
                </a:lnTo>
                <a:lnTo>
                  <a:pt x="4055" y="6619"/>
                </a:lnTo>
                <a:lnTo>
                  <a:pt x="3982" y="6399"/>
                </a:lnTo>
                <a:lnTo>
                  <a:pt x="3933" y="6204"/>
                </a:lnTo>
                <a:lnTo>
                  <a:pt x="3860" y="6008"/>
                </a:lnTo>
                <a:lnTo>
                  <a:pt x="3762" y="5813"/>
                </a:lnTo>
                <a:lnTo>
                  <a:pt x="3615" y="5617"/>
                </a:lnTo>
                <a:lnTo>
                  <a:pt x="3469" y="5495"/>
                </a:lnTo>
                <a:lnTo>
                  <a:pt x="3322" y="5398"/>
                </a:lnTo>
                <a:lnTo>
                  <a:pt x="3176" y="5324"/>
                </a:lnTo>
                <a:lnTo>
                  <a:pt x="3029" y="5275"/>
                </a:lnTo>
                <a:lnTo>
                  <a:pt x="2858" y="5251"/>
                </a:lnTo>
                <a:lnTo>
                  <a:pt x="2712" y="5251"/>
                </a:lnTo>
                <a:lnTo>
                  <a:pt x="2565" y="5275"/>
                </a:lnTo>
                <a:lnTo>
                  <a:pt x="2419" y="5324"/>
                </a:lnTo>
                <a:lnTo>
                  <a:pt x="2248" y="5373"/>
                </a:lnTo>
                <a:lnTo>
                  <a:pt x="2101" y="5446"/>
                </a:lnTo>
                <a:lnTo>
                  <a:pt x="1808" y="5642"/>
                </a:lnTo>
                <a:lnTo>
                  <a:pt x="1515" y="5886"/>
                </a:lnTo>
                <a:lnTo>
                  <a:pt x="1246" y="6155"/>
                </a:lnTo>
                <a:lnTo>
                  <a:pt x="978" y="6448"/>
                </a:lnTo>
                <a:lnTo>
                  <a:pt x="758" y="6765"/>
                </a:lnTo>
                <a:lnTo>
                  <a:pt x="538" y="7058"/>
                </a:lnTo>
                <a:lnTo>
                  <a:pt x="367" y="7327"/>
                </a:lnTo>
                <a:lnTo>
                  <a:pt x="99" y="7791"/>
                </a:lnTo>
                <a:lnTo>
                  <a:pt x="25" y="7938"/>
                </a:lnTo>
                <a:lnTo>
                  <a:pt x="1" y="8035"/>
                </a:lnTo>
                <a:lnTo>
                  <a:pt x="25" y="8231"/>
                </a:lnTo>
                <a:lnTo>
                  <a:pt x="74" y="8402"/>
                </a:lnTo>
                <a:lnTo>
                  <a:pt x="172" y="8597"/>
                </a:lnTo>
                <a:lnTo>
                  <a:pt x="294" y="8744"/>
                </a:lnTo>
                <a:lnTo>
                  <a:pt x="587" y="9012"/>
                </a:lnTo>
                <a:lnTo>
                  <a:pt x="880" y="9256"/>
                </a:lnTo>
                <a:lnTo>
                  <a:pt x="1417" y="9696"/>
                </a:lnTo>
                <a:lnTo>
                  <a:pt x="1906" y="10062"/>
                </a:lnTo>
                <a:lnTo>
                  <a:pt x="2101" y="10233"/>
                </a:lnTo>
                <a:lnTo>
                  <a:pt x="2297" y="10404"/>
                </a:lnTo>
                <a:lnTo>
                  <a:pt x="2419" y="10575"/>
                </a:lnTo>
                <a:lnTo>
                  <a:pt x="2541" y="10746"/>
                </a:lnTo>
                <a:lnTo>
                  <a:pt x="2590" y="10917"/>
                </a:lnTo>
                <a:lnTo>
                  <a:pt x="2590" y="11113"/>
                </a:lnTo>
                <a:lnTo>
                  <a:pt x="2541" y="11308"/>
                </a:lnTo>
                <a:lnTo>
                  <a:pt x="2443" y="11528"/>
                </a:lnTo>
                <a:lnTo>
                  <a:pt x="2272" y="11772"/>
                </a:lnTo>
                <a:lnTo>
                  <a:pt x="2004" y="12041"/>
                </a:lnTo>
                <a:lnTo>
                  <a:pt x="1833" y="12212"/>
                </a:lnTo>
                <a:lnTo>
                  <a:pt x="1637" y="12309"/>
                </a:lnTo>
                <a:lnTo>
                  <a:pt x="1417" y="12383"/>
                </a:lnTo>
                <a:lnTo>
                  <a:pt x="1222" y="12431"/>
                </a:lnTo>
                <a:lnTo>
                  <a:pt x="1002" y="12480"/>
                </a:lnTo>
                <a:lnTo>
                  <a:pt x="782" y="12578"/>
                </a:lnTo>
                <a:lnTo>
                  <a:pt x="587" y="12700"/>
                </a:lnTo>
                <a:lnTo>
                  <a:pt x="367" y="12871"/>
                </a:lnTo>
                <a:lnTo>
                  <a:pt x="196" y="13066"/>
                </a:lnTo>
                <a:lnTo>
                  <a:pt x="99" y="13286"/>
                </a:lnTo>
                <a:lnTo>
                  <a:pt x="25" y="13530"/>
                </a:lnTo>
                <a:lnTo>
                  <a:pt x="1" y="13799"/>
                </a:lnTo>
                <a:lnTo>
                  <a:pt x="25" y="14019"/>
                </a:lnTo>
                <a:lnTo>
                  <a:pt x="50" y="14239"/>
                </a:lnTo>
                <a:lnTo>
                  <a:pt x="123" y="14434"/>
                </a:lnTo>
                <a:lnTo>
                  <a:pt x="221" y="14654"/>
                </a:lnTo>
                <a:lnTo>
                  <a:pt x="318" y="14825"/>
                </a:lnTo>
                <a:lnTo>
                  <a:pt x="440" y="15020"/>
                </a:lnTo>
                <a:lnTo>
                  <a:pt x="563" y="15191"/>
                </a:lnTo>
                <a:lnTo>
                  <a:pt x="709" y="15362"/>
                </a:lnTo>
                <a:lnTo>
                  <a:pt x="880" y="15509"/>
                </a:lnTo>
                <a:lnTo>
                  <a:pt x="1051" y="15631"/>
                </a:lnTo>
                <a:lnTo>
                  <a:pt x="1246" y="15753"/>
                </a:lnTo>
                <a:lnTo>
                  <a:pt x="1442" y="15875"/>
                </a:lnTo>
                <a:lnTo>
                  <a:pt x="1637" y="15948"/>
                </a:lnTo>
                <a:lnTo>
                  <a:pt x="1857" y="16022"/>
                </a:lnTo>
                <a:lnTo>
                  <a:pt x="2052" y="16046"/>
                </a:lnTo>
                <a:lnTo>
                  <a:pt x="2272" y="16070"/>
                </a:lnTo>
                <a:lnTo>
                  <a:pt x="2541" y="16046"/>
                </a:lnTo>
                <a:lnTo>
                  <a:pt x="2785" y="15973"/>
                </a:lnTo>
                <a:lnTo>
                  <a:pt x="3005" y="15875"/>
                </a:lnTo>
                <a:lnTo>
                  <a:pt x="3200" y="15704"/>
                </a:lnTo>
                <a:lnTo>
                  <a:pt x="3371" y="15509"/>
                </a:lnTo>
                <a:lnTo>
                  <a:pt x="3493" y="15289"/>
                </a:lnTo>
                <a:lnTo>
                  <a:pt x="3567" y="15094"/>
                </a:lnTo>
                <a:lnTo>
                  <a:pt x="3615" y="14874"/>
                </a:lnTo>
                <a:lnTo>
                  <a:pt x="3689" y="14654"/>
                </a:lnTo>
                <a:lnTo>
                  <a:pt x="3762" y="14459"/>
                </a:lnTo>
                <a:lnTo>
                  <a:pt x="3860" y="14239"/>
                </a:lnTo>
                <a:lnTo>
                  <a:pt x="4031" y="14068"/>
                </a:lnTo>
                <a:lnTo>
                  <a:pt x="4299" y="13824"/>
                </a:lnTo>
                <a:lnTo>
                  <a:pt x="4544" y="13628"/>
                </a:lnTo>
                <a:lnTo>
                  <a:pt x="4763" y="13530"/>
                </a:lnTo>
                <a:lnTo>
                  <a:pt x="4959" y="13482"/>
                </a:lnTo>
                <a:lnTo>
                  <a:pt x="5154" y="13482"/>
                </a:lnTo>
                <a:lnTo>
                  <a:pt x="5325" y="13530"/>
                </a:lnTo>
                <a:lnTo>
                  <a:pt x="5496" y="13653"/>
                </a:lnTo>
                <a:lnTo>
                  <a:pt x="5667" y="13775"/>
                </a:lnTo>
                <a:lnTo>
                  <a:pt x="5838" y="13970"/>
                </a:lnTo>
                <a:lnTo>
                  <a:pt x="6009" y="14165"/>
                </a:lnTo>
                <a:lnTo>
                  <a:pt x="6375" y="14654"/>
                </a:lnTo>
                <a:lnTo>
                  <a:pt x="6815" y="15191"/>
                </a:lnTo>
                <a:lnTo>
                  <a:pt x="7059" y="15484"/>
                </a:lnTo>
                <a:lnTo>
                  <a:pt x="7328" y="15777"/>
                </a:lnTo>
                <a:lnTo>
                  <a:pt x="7474" y="15899"/>
                </a:lnTo>
                <a:lnTo>
                  <a:pt x="7670" y="15997"/>
                </a:lnTo>
                <a:lnTo>
                  <a:pt x="7841" y="16046"/>
                </a:lnTo>
                <a:lnTo>
                  <a:pt x="8036" y="16070"/>
                </a:lnTo>
                <a:lnTo>
                  <a:pt x="8134" y="16046"/>
                </a:lnTo>
                <a:lnTo>
                  <a:pt x="8280" y="15973"/>
                </a:lnTo>
                <a:lnTo>
                  <a:pt x="8744" y="15704"/>
                </a:lnTo>
                <a:lnTo>
                  <a:pt x="9013" y="15533"/>
                </a:lnTo>
                <a:lnTo>
                  <a:pt x="9306" y="15313"/>
                </a:lnTo>
                <a:lnTo>
                  <a:pt x="9623" y="15094"/>
                </a:lnTo>
                <a:lnTo>
                  <a:pt x="9917" y="14825"/>
                </a:lnTo>
                <a:lnTo>
                  <a:pt x="10185" y="14556"/>
                </a:lnTo>
                <a:lnTo>
                  <a:pt x="10429" y="14263"/>
                </a:lnTo>
                <a:lnTo>
                  <a:pt x="10625" y="13970"/>
                </a:lnTo>
                <a:lnTo>
                  <a:pt x="10698" y="13824"/>
                </a:lnTo>
                <a:lnTo>
                  <a:pt x="10747" y="13653"/>
                </a:lnTo>
                <a:lnTo>
                  <a:pt x="10796" y="13506"/>
                </a:lnTo>
                <a:lnTo>
                  <a:pt x="10820" y="13359"/>
                </a:lnTo>
                <a:lnTo>
                  <a:pt x="10820" y="13213"/>
                </a:lnTo>
                <a:lnTo>
                  <a:pt x="10796" y="13042"/>
                </a:lnTo>
                <a:lnTo>
                  <a:pt x="10747" y="12895"/>
                </a:lnTo>
                <a:lnTo>
                  <a:pt x="10674" y="12749"/>
                </a:lnTo>
                <a:lnTo>
                  <a:pt x="10576" y="12602"/>
                </a:lnTo>
                <a:lnTo>
                  <a:pt x="10454" y="12456"/>
                </a:lnTo>
                <a:lnTo>
                  <a:pt x="10258" y="12309"/>
                </a:lnTo>
                <a:lnTo>
                  <a:pt x="10063" y="12212"/>
                </a:lnTo>
                <a:lnTo>
                  <a:pt x="9868" y="12138"/>
                </a:lnTo>
                <a:lnTo>
                  <a:pt x="9648" y="12065"/>
                </a:lnTo>
                <a:lnTo>
                  <a:pt x="9428" y="12016"/>
                </a:lnTo>
                <a:lnTo>
                  <a:pt x="9208" y="11919"/>
                </a:lnTo>
                <a:lnTo>
                  <a:pt x="9013" y="11821"/>
                </a:lnTo>
                <a:lnTo>
                  <a:pt x="8818" y="11650"/>
                </a:lnTo>
                <a:lnTo>
                  <a:pt x="8647" y="11454"/>
                </a:lnTo>
                <a:lnTo>
                  <a:pt x="8549" y="11235"/>
                </a:lnTo>
                <a:lnTo>
                  <a:pt x="8476" y="10990"/>
                </a:lnTo>
                <a:lnTo>
                  <a:pt x="8451" y="10697"/>
                </a:lnTo>
                <a:lnTo>
                  <a:pt x="8476" y="10502"/>
                </a:lnTo>
                <a:lnTo>
                  <a:pt x="8500" y="10282"/>
                </a:lnTo>
                <a:lnTo>
                  <a:pt x="8573" y="10087"/>
                </a:lnTo>
                <a:lnTo>
                  <a:pt x="8647" y="9891"/>
                </a:lnTo>
                <a:lnTo>
                  <a:pt x="8744" y="9696"/>
                </a:lnTo>
                <a:lnTo>
                  <a:pt x="8866" y="9501"/>
                </a:lnTo>
                <a:lnTo>
                  <a:pt x="9013" y="9330"/>
                </a:lnTo>
                <a:lnTo>
                  <a:pt x="9159" y="9159"/>
                </a:lnTo>
                <a:lnTo>
                  <a:pt x="9330" y="9012"/>
                </a:lnTo>
                <a:lnTo>
                  <a:pt x="9501" y="8890"/>
                </a:lnTo>
                <a:lnTo>
                  <a:pt x="9672" y="8768"/>
                </a:lnTo>
                <a:lnTo>
                  <a:pt x="9868" y="8646"/>
                </a:lnTo>
                <a:lnTo>
                  <a:pt x="10063" y="8573"/>
                </a:lnTo>
                <a:lnTo>
                  <a:pt x="10283" y="8499"/>
                </a:lnTo>
                <a:lnTo>
                  <a:pt x="10503" y="8475"/>
                </a:lnTo>
                <a:lnTo>
                  <a:pt x="10698" y="8450"/>
                </a:lnTo>
                <a:lnTo>
                  <a:pt x="10967" y="8475"/>
                </a:lnTo>
                <a:lnTo>
                  <a:pt x="11211" y="8548"/>
                </a:lnTo>
                <a:lnTo>
                  <a:pt x="11455" y="8646"/>
                </a:lnTo>
                <a:lnTo>
                  <a:pt x="11651" y="8817"/>
                </a:lnTo>
                <a:lnTo>
                  <a:pt x="11822" y="9012"/>
                </a:lnTo>
                <a:lnTo>
                  <a:pt x="11944" y="9232"/>
                </a:lnTo>
                <a:lnTo>
                  <a:pt x="12017" y="9452"/>
                </a:lnTo>
                <a:lnTo>
                  <a:pt x="12090" y="9672"/>
                </a:lnTo>
                <a:lnTo>
                  <a:pt x="12139" y="9867"/>
                </a:lnTo>
                <a:lnTo>
                  <a:pt x="12212" y="10062"/>
                </a:lnTo>
                <a:lnTo>
                  <a:pt x="12310" y="10258"/>
                </a:lnTo>
                <a:lnTo>
                  <a:pt x="12457" y="10453"/>
                </a:lnTo>
                <a:lnTo>
                  <a:pt x="12603" y="10575"/>
                </a:lnTo>
                <a:lnTo>
                  <a:pt x="12750" y="10673"/>
                </a:lnTo>
                <a:lnTo>
                  <a:pt x="12896" y="10746"/>
                </a:lnTo>
                <a:lnTo>
                  <a:pt x="13043" y="10795"/>
                </a:lnTo>
                <a:lnTo>
                  <a:pt x="13214" y="10819"/>
                </a:lnTo>
                <a:lnTo>
                  <a:pt x="13360" y="10819"/>
                </a:lnTo>
                <a:lnTo>
                  <a:pt x="13507" y="10795"/>
                </a:lnTo>
                <a:lnTo>
                  <a:pt x="13653" y="10746"/>
                </a:lnTo>
                <a:lnTo>
                  <a:pt x="13824" y="10697"/>
                </a:lnTo>
                <a:lnTo>
                  <a:pt x="13971" y="10624"/>
                </a:lnTo>
                <a:lnTo>
                  <a:pt x="14264" y="10429"/>
                </a:lnTo>
                <a:lnTo>
                  <a:pt x="14557" y="10184"/>
                </a:lnTo>
                <a:lnTo>
                  <a:pt x="14826" y="9916"/>
                </a:lnTo>
                <a:lnTo>
                  <a:pt x="15094" y="9623"/>
                </a:lnTo>
                <a:lnTo>
                  <a:pt x="15314" y="9305"/>
                </a:lnTo>
                <a:lnTo>
                  <a:pt x="15534" y="9012"/>
                </a:lnTo>
                <a:lnTo>
                  <a:pt x="15705" y="8744"/>
                </a:lnTo>
                <a:lnTo>
                  <a:pt x="15973" y="8279"/>
                </a:lnTo>
                <a:lnTo>
                  <a:pt x="16047" y="8133"/>
                </a:lnTo>
                <a:lnTo>
                  <a:pt x="16071" y="8035"/>
                </a:lnTo>
                <a:lnTo>
                  <a:pt x="16047" y="7840"/>
                </a:lnTo>
                <a:lnTo>
                  <a:pt x="15998" y="7669"/>
                </a:lnTo>
                <a:lnTo>
                  <a:pt x="15900" y="7474"/>
                </a:lnTo>
                <a:lnTo>
                  <a:pt x="15778" y="7327"/>
                </a:lnTo>
                <a:lnTo>
                  <a:pt x="15485" y="7058"/>
                </a:lnTo>
                <a:lnTo>
                  <a:pt x="15192" y="6814"/>
                </a:lnTo>
                <a:lnTo>
                  <a:pt x="14655" y="6374"/>
                </a:lnTo>
                <a:lnTo>
                  <a:pt x="14166" y="6008"/>
                </a:lnTo>
                <a:lnTo>
                  <a:pt x="13971" y="5837"/>
                </a:lnTo>
                <a:lnTo>
                  <a:pt x="13775" y="5666"/>
                </a:lnTo>
                <a:lnTo>
                  <a:pt x="13653" y="5495"/>
                </a:lnTo>
                <a:lnTo>
                  <a:pt x="13531" y="5324"/>
                </a:lnTo>
                <a:lnTo>
                  <a:pt x="13482" y="5153"/>
                </a:lnTo>
                <a:lnTo>
                  <a:pt x="13482" y="4958"/>
                </a:lnTo>
                <a:lnTo>
                  <a:pt x="13531" y="4763"/>
                </a:lnTo>
                <a:lnTo>
                  <a:pt x="13629" y="4543"/>
                </a:lnTo>
                <a:lnTo>
                  <a:pt x="13800" y="4299"/>
                </a:lnTo>
                <a:lnTo>
                  <a:pt x="14068" y="4030"/>
                </a:lnTo>
                <a:lnTo>
                  <a:pt x="14239" y="3859"/>
                </a:lnTo>
                <a:lnTo>
                  <a:pt x="14435" y="3761"/>
                </a:lnTo>
                <a:lnTo>
                  <a:pt x="14655" y="3688"/>
                </a:lnTo>
                <a:lnTo>
                  <a:pt x="14850" y="3639"/>
                </a:lnTo>
                <a:lnTo>
                  <a:pt x="15070" y="3590"/>
                </a:lnTo>
                <a:lnTo>
                  <a:pt x="15290" y="3493"/>
                </a:lnTo>
                <a:lnTo>
                  <a:pt x="15485" y="3370"/>
                </a:lnTo>
                <a:lnTo>
                  <a:pt x="15705" y="3199"/>
                </a:lnTo>
                <a:lnTo>
                  <a:pt x="15876" y="3004"/>
                </a:lnTo>
                <a:lnTo>
                  <a:pt x="15973" y="2784"/>
                </a:lnTo>
                <a:lnTo>
                  <a:pt x="16047" y="2540"/>
                </a:lnTo>
                <a:lnTo>
                  <a:pt x="16071" y="2271"/>
                </a:lnTo>
                <a:lnTo>
                  <a:pt x="16047" y="2052"/>
                </a:lnTo>
                <a:lnTo>
                  <a:pt x="16022" y="1832"/>
                </a:lnTo>
                <a:lnTo>
                  <a:pt x="15949" y="1636"/>
                </a:lnTo>
                <a:lnTo>
                  <a:pt x="15851" y="1417"/>
                </a:lnTo>
                <a:lnTo>
                  <a:pt x="15754" y="1246"/>
                </a:lnTo>
                <a:lnTo>
                  <a:pt x="15632" y="1050"/>
                </a:lnTo>
                <a:lnTo>
                  <a:pt x="15509" y="879"/>
                </a:lnTo>
                <a:lnTo>
                  <a:pt x="15363" y="708"/>
                </a:lnTo>
                <a:lnTo>
                  <a:pt x="15192" y="562"/>
                </a:lnTo>
                <a:lnTo>
                  <a:pt x="15021" y="440"/>
                </a:lnTo>
                <a:lnTo>
                  <a:pt x="14826" y="318"/>
                </a:lnTo>
                <a:lnTo>
                  <a:pt x="14630" y="195"/>
                </a:lnTo>
                <a:lnTo>
                  <a:pt x="14435" y="122"/>
                </a:lnTo>
                <a:lnTo>
                  <a:pt x="14215" y="49"/>
                </a:lnTo>
                <a:lnTo>
                  <a:pt x="14020" y="24"/>
                </a:lnTo>
                <a:lnTo>
                  <a:pt x="13800" y="0"/>
                </a:lnTo>
                <a:lnTo>
                  <a:pt x="13531" y="24"/>
                </a:lnTo>
                <a:lnTo>
                  <a:pt x="13287" y="98"/>
                </a:lnTo>
                <a:lnTo>
                  <a:pt x="13067" y="195"/>
                </a:lnTo>
                <a:lnTo>
                  <a:pt x="12872" y="366"/>
                </a:lnTo>
                <a:lnTo>
                  <a:pt x="12701" y="562"/>
                </a:lnTo>
                <a:lnTo>
                  <a:pt x="12579" y="782"/>
                </a:lnTo>
                <a:lnTo>
                  <a:pt x="12505" y="977"/>
                </a:lnTo>
                <a:lnTo>
                  <a:pt x="12457" y="1197"/>
                </a:lnTo>
                <a:lnTo>
                  <a:pt x="12383" y="1417"/>
                </a:lnTo>
                <a:lnTo>
                  <a:pt x="12310" y="1612"/>
                </a:lnTo>
                <a:lnTo>
                  <a:pt x="12212" y="1832"/>
                </a:lnTo>
                <a:lnTo>
                  <a:pt x="12041" y="2003"/>
                </a:lnTo>
                <a:lnTo>
                  <a:pt x="11773" y="2271"/>
                </a:lnTo>
                <a:lnTo>
                  <a:pt x="11528" y="2442"/>
                </a:lnTo>
                <a:lnTo>
                  <a:pt x="11309" y="2540"/>
                </a:lnTo>
                <a:lnTo>
                  <a:pt x="11113" y="2589"/>
                </a:lnTo>
                <a:lnTo>
                  <a:pt x="10918" y="2589"/>
                </a:lnTo>
                <a:lnTo>
                  <a:pt x="10747" y="2540"/>
                </a:lnTo>
                <a:lnTo>
                  <a:pt x="10576" y="2418"/>
                </a:lnTo>
                <a:lnTo>
                  <a:pt x="10405" y="2296"/>
                </a:lnTo>
                <a:lnTo>
                  <a:pt x="10234" y="2100"/>
                </a:lnTo>
                <a:lnTo>
                  <a:pt x="10063" y="1905"/>
                </a:lnTo>
                <a:lnTo>
                  <a:pt x="9697" y="1417"/>
                </a:lnTo>
                <a:lnTo>
                  <a:pt x="9257" y="879"/>
                </a:lnTo>
                <a:lnTo>
                  <a:pt x="9013" y="586"/>
                </a:lnTo>
                <a:lnTo>
                  <a:pt x="8744" y="293"/>
                </a:lnTo>
                <a:lnTo>
                  <a:pt x="8598" y="171"/>
                </a:lnTo>
                <a:lnTo>
                  <a:pt x="8402" y="73"/>
                </a:lnTo>
                <a:lnTo>
                  <a:pt x="8231" y="24"/>
                </a:lnTo>
                <a:lnTo>
                  <a:pt x="8036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153" name="Google Shape;1153;p42"/>
          <p:cNvSpPr/>
          <p:nvPr/>
        </p:nvSpPr>
        <p:spPr>
          <a:xfrm>
            <a:off x="8608585" y="543301"/>
            <a:ext cx="197012" cy="207706"/>
          </a:xfrm>
          <a:custGeom>
            <a:rect b="b" l="l" r="r" t="t"/>
            <a:pathLst>
              <a:path extrusionOk="0" h="16120" w="15290">
                <a:moveTo>
                  <a:pt x="7645" y="1"/>
                </a:moveTo>
                <a:lnTo>
                  <a:pt x="7303" y="25"/>
                </a:lnTo>
                <a:lnTo>
                  <a:pt x="7010" y="98"/>
                </a:lnTo>
                <a:lnTo>
                  <a:pt x="6766" y="172"/>
                </a:lnTo>
                <a:lnTo>
                  <a:pt x="6546" y="294"/>
                </a:lnTo>
                <a:lnTo>
                  <a:pt x="6351" y="391"/>
                </a:lnTo>
                <a:lnTo>
                  <a:pt x="6204" y="538"/>
                </a:lnTo>
                <a:lnTo>
                  <a:pt x="6058" y="660"/>
                </a:lnTo>
                <a:lnTo>
                  <a:pt x="5960" y="782"/>
                </a:lnTo>
                <a:lnTo>
                  <a:pt x="5569" y="856"/>
                </a:lnTo>
                <a:lnTo>
                  <a:pt x="5203" y="978"/>
                </a:lnTo>
                <a:lnTo>
                  <a:pt x="4885" y="1149"/>
                </a:lnTo>
                <a:lnTo>
                  <a:pt x="4617" y="1320"/>
                </a:lnTo>
                <a:lnTo>
                  <a:pt x="4372" y="1539"/>
                </a:lnTo>
                <a:lnTo>
                  <a:pt x="4177" y="1759"/>
                </a:lnTo>
                <a:lnTo>
                  <a:pt x="4030" y="2028"/>
                </a:lnTo>
                <a:lnTo>
                  <a:pt x="3908" y="2296"/>
                </a:lnTo>
                <a:lnTo>
                  <a:pt x="3811" y="2565"/>
                </a:lnTo>
                <a:lnTo>
                  <a:pt x="3737" y="2834"/>
                </a:lnTo>
                <a:lnTo>
                  <a:pt x="3689" y="3127"/>
                </a:lnTo>
                <a:lnTo>
                  <a:pt x="3640" y="3420"/>
                </a:lnTo>
                <a:lnTo>
                  <a:pt x="3640" y="3713"/>
                </a:lnTo>
                <a:lnTo>
                  <a:pt x="3640" y="3982"/>
                </a:lnTo>
                <a:lnTo>
                  <a:pt x="3689" y="4495"/>
                </a:lnTo>
                <a:lnTo>
                  <a:pt x="3689" y="4519"/>
                </a:lnTo>
                <a:lnTo>
                  <a:pt x="3566" y="4568"/>
                </a:lnTo>
                <a:lnTo>
                  <a:pt x="3469" y="4666"/>
                </a:lnTo>
                <a:lnTo>
                  <a:pt x="3395" y="4812"/>
                </a:lnTo>
                <a:lnTo>
                  <a:pt x="3322" y="4983"/>
                </a:lnTo>
                <a:lnTo>
                  <a:pt x="3273" y="5178"/>
                </a:lnTo>
                <a:lnTo>
                  <a:pt x="3249" y="5398"/>
                </a:lnTo>
                <a:lnTo>
                  <a:pt x="3224" y="5642"/>
                </a:lnTo>
                <a:lnTo>
                  <a:pt x="3249" y="5887"/>
                </a:lnTo>
                <a:lnTo>
                  <a:pt x="3298" y="6155"/>
                </a:lnTo>
                <a:lnTo>
                  <a:pt x="3347" y="6400"/>
                </a:lnTo>
                <a:lnTo>
                  <a:pt x="3444" y="6619"/>
                </a:lnTo>
                <a:lnTo>
                  <a:pt x="3542" y="6790"/>
                </a:lnTo>
                <a:lnTo>
                  <a:pt x="3640" y="6961"/>
                </a:lnTo>
                <a:lnTo>
                  <a:pt x="3762" y="7059"/>
                </a:lnTo>
                <a:lnTo>
                  <a:pt x="3884" y="7132"/>
                </a:lnTo>
                <a:lnTo>
                  <a:pt x="4030" y="7132"/>
                </a:lnTo>
                <a:lnTo>
                  <a:pt x="4104" y="7108"/>
                </a:lnTo>
                <a:lnTo>
                  <a:pt x="4275" y="7523"/>
                </a:lnTo>
                <a:lnTo>
                  <a:pt x="4494" y="7889"/>
                </a:lnTo>
                <a:lnTo>
                  <a:pt x="4714" y="8256"/>
                </a:lnTo>
                <a:lnTo>
                  <a:pt x="4983" y="8598"/>
                </a:lnTo>
                <a:lnTo>
                  <a:pt x="5252" y="8891"/>
                </a:lnTo>
                <a:lnTo>
                  <a:pt x="5545" y="9159"/>
                </a:lnTo>
                <a:lnTo>
                  <a:pt x="5862" y="9404"/>
                </a:lnTo>
                <a:lnTo>
                  <a:pt x="6180" y="9623"/>
                </a:lnTo>
                <a:lnTo>
                  <a:pt x="6180" y="10698"/>
                </a:lnTo>
                <a:lnTo>
                  <a:pt x="5667" y="10747"/>
                </a:lnTo>
                <a:lnTo>
                  <a:pt x="5081" y="10845"/>
                </a:lnTo>
                <a:lnTo>
                  <a:pt x="4519" y="10967"/>
                </a:lnTo>
                <a:lnTo>
                  <a:pt x="3957" y="11089"/>
                </a:lnTo>
                <a:lnTo>
                  <a:pt x="3420" y="11260"/>
                </a:lnTo>
                <a:lnTo>
                  <a:pt x="2931" y="11455"/>
                </a:lnTo>
                <a:lnTo>
                  <a:pt x="2467" y="11675"/>
                </a:lnTo>
                <a:lnTo>
                  <a:pt x="2028" y="11919"/>
                </a:lnTo>
                <a:lnTo>
                  <a:pt x="1637" y="12188"/>
                </a:lnTo>
                <a:lnTo>
                  <a:pt x="1271" y="12456"/>
                </a:lnTo>
                <a:lnTo>
                  <a:pt x="953" y="12774"/>
                </a:lnTo>
                <a:lnTo>
                  <a:pt x="684" y="13116"/>
                </a:lnTo>
                <a:lnTo>
                  <a:pt x="440" y="13458"/>
                </a:lnTo>
                <a:lnTo>
                  <a:pt x="269" y="13849"/>
                </a:lnTo>
                <a:lnTo>
                  <a:pt x="123" y="14239"/>
                </a:lnTo>
                <a:lnTo>
                  <a:pt x="49" y="14679"/>
                </a:lnTo>
                <a:lnTo>
                  <a:pt x="1" y="15119"/>
                </a:lnTo>
                <a:lnTo>
                  <a:pt x="49" y="15167"/>
                </a:lnTo>
                <a:lnTo>
                  <a:pt x="245" y="15265"/>
                </a:lnTo>
                <a:lnTo>
                  <a:pt x="416" y="15338"/>
                </a:lnTo>
                <a:lnTo>
                  <a:pt x="636" y="15436"/>
                </a:lnTo>
                <a:lnTo>
                  <a:pt x="904" y="15534"/>
                </a:lnTo>
                <a:lnTo>
                  <a:pt x="1271" y="15607"/>
                </a:lnTo>
                <a:lnTo>
                  <a:pt x="1710" y="15705"/>
                </a:lnTo>
                <a:lnTo>
                  <a:pt x="2223" y="15802"/>
                </a:lnTo>
                <a:lnTo>
                  <a:pt x="2834" y="15876"/>
                </a:lnTo>
                <a:lnTo>
                  <a:pt x="3566" y="15973"/>
                </a:lnTo>
                <a:lnTo>
                  <a:pt x="4397" y="16022"/>
                </a:lnTo>
                <a:lnTo>
                  <a:pt x="5325" y="16071"/>
                </a:lnTo>
                <a:lnTo>
                  <a:pt x="6399" y="16096"/>
                </a:lnTo>
                <a:lnTo>
                  <a:pt x="7621" y="16120"/>
                </a:lnTo>
                <a:lnTo>
                  <a:pt x="8817" y="16096"/>
                </a:lnTo>
                <a:lnTo>
                  <a:pt x="9892" y="16071"/>
                </a:lnTo>
                <a:lnTo>
                  <a:pt x="10844" y="16022"/>
                </a:lnTo>
                <a:lnTo>
                  <a:pt x="11675" y="15973"/>
                </a:lnTo>
                <a:lnTo>
                  <a:pt x="12408" y="15876"/>
                </a:lnTo>
                <a:lnTo>
                  <a:pt x="13018" y="15802"/>
                </a:lnTo>
                <a:lnTo>
                  <a:pt x="13555" y="15705"/>
                </a:lnTo>
                <a:lnTo>
                  <a:pt x="13995" y="15607"/>
                </a:lnTo>
                <a:lnTo>
                  <a:pt x="14361" y="15534"/>
                </a:lnTo>
                <a:lnTo>
                  <a:pt x="14654" y="15436"/>
                </a:lnTo>
                <a:lnTo>
                  <a:pt x="14874" y="15338"/>
                </a:lnTo>
                <a:lnTo>
                  <a:pt x="15045" y="15265"/>
                </a:lnTo>
                <a:lnTo>
                  <a:pt x="15216" y="15167"/>
                </a:lnTo>
                <a:lnTo>
                  <a:pt x="15289" y="15119"/>
                </a:lnTo>
                <a:lnTo>
                  <a:pt x="15241" y="14655"/>
                </a:lnTo>
                <a:lnTo>
                  <a:pt x="15167" y="14215"/>
                </a:lnTo>
                <a:lnTo>
                  <a:pt x="15045" y="13800"/>
                </a:lnTo>
                <a:lnTo>
                  <a:pt x="14874" y="13409"/>
                </a:lnTo>
                <a:lnTo>
                  <a:pt x="14630" y="13043"/>
                </a:lnTo>
                <a:lnTo>
                  <a:pt x="14361" y="12701"/>
                </a:lnTo>
                <a:lnTo>
                  <a:pt x="14044" y="12408"/>
                </a:lnTo>
                <a:lnTo>
                  <a:pt x="13678" y="12115"/>
                </a:lnTo>
                <a:lnTo>
                  <a:pt x="13287" y="11846"/>
                </a:lnTo>
                <a:lnTo>
                  <a:pt x="12847" y="11626"/>
                </a:lnTo>
                <a:lnTo>
                  <a:pt x="12359" y="11406"/>
                </a:lnTo>
                <a:lnTo>
                  <a:pt x="11846" y="11235"/>
                </a:lnTo>
                <a:lnTo>
                  <a:pt x="11284" y="11064"/>
                </a:lnTo>
                <a:lnTo>
                  <a:pt x="10698" y="10942"/>
                </a:lnTo>
                <a:lnTo>
                  <a:pt x="10063" y="10820"/>
                </a:lnTo>
                <a:lnTo>
                  <a:pt x="9428" y="10747"/>
                </a:lnTo>
                <a:lnTo>
                  <a:pt x="9110" y="10722"/>
                </a:lnTo>
                <a:lnTo>
                  <a:pt x="9110" y="9623"/>
                </a:lnTo>
                <a:lnTo>
                  <a:pt x="9428" y="9404"/>
                </a:lnTo>
                <a:lnTo>
                  <a:pt x="9745" y="9159"/>
                </a:lnTo>
                <a:lnTo>
                  <a:pt x="10039" y="8891"/>
                </a:lnTo>
                <a:lnTo>
                  <a:pt x="10332" y="8598"/>
                </a:lnTo>
                <a:lnTo>
                  <a:pt x="10576" y="8256"/>
                </a:lnTo>
                <a:lnTo>
                  <a:pt x="10796" y="7889"/>
                </a:lnTo>
                <a:lnTo>
                  <a:pt x="11015" y="7523"/>
                </a:lnTo>
                <a:lnTo>
                  <a:pt x="11186" y="7108"/>
                </a:lnTo>
                <a:lnTo>
                  <a:pt x="11260" y="7132"/>
                </a:lnTo>
                <a:lnTo>
                  <a:pt x="11406" y="7132"/>
                </a:lnTo>
                <a:lnTo>
                  <a:pt x="11528" y="7059"/>
                </a:lnTo>
                <a:lnTo>
                  <a:pt x="11650" y="6961"/>
                </a:lnTo>
                <a:lnTo>
                  <a:pt x="11748" y="6790"/>
                </a:lnTo>
                <a:lnTo>
                  <a:pt x="11846" y="6619"/>
                </a:lnTo>
                <a:lnTo>
                  <a:pt x="11944" y="6400"/>
                </a:lnTo>
                <a:lnTo>
                  <a:pt x="11992" y="6155"/>
                </a:lnTo>
                <a:lnTo>
                  <a:pt x="12041" y="5887"/>
                </a:lnTo>
                <a:lnTo>
                  <a:pt x="12066" y="5642"/>
                </a:lnTo>
                <a:lnTo>
                  <a:pt x="12041" y="5398"/>
                </a:lnTo>
                <a:lnTo>
                  <a:pt x="12017" y="5203"/>
                </a:lnTo>
                <a:lnTo>
                  <a:pt x="11968" y="5007"/>
                </a:lnTo>
                <a:lnTo>
                  <a:pt x="11919" y="4836"/>
                </a:lnTo>
                <a:lnTo>
                  <a:pt x="11846" y="4690"/>
                </a:lnTo>
                <a:lnTo>
                  <a:pt x="11748" y="4592"/>
                </a:lnTo>
                <a:lnTo>
                  <a:pt x="11626" y="4519"/>
                </a:lnTo>
                <a:lnTo>
                  <a:pt x="11699" y="4153"/>
                </a:lnTo>
                <a:lnTo>
                  <a:pt x="11724" y="3811"/>
                </a:lnTo>
                <a:lnTo>
                  <a:pt x="11724" y="3493"/>
                </a:lnTo>
                <a:lnTo>
                  <a:pt x="11724" y="3200"/>
                </a:lnTo>
                <a:lnTo>
                  <a:pt x="11699" y="2907"/>
                </a:lnTo>
                <a:lnTo>
                  <a:pt x="11650" y="2638"/>
                </a:lnTo>
                <a:lnTo>
                  <a:pt x="11577" y="2394"/>
                </a:lnTo>
                <a:lnTo>
                  <a:pt x="11504" y="2150"/>
                </a:lnTo>
                <a:lnTo>
                  <a:pt x="11406" y="1930"/>
                </a:lnTo>
                <a:lnTo>
                  <a:pt x="11309" y="1710"/>
                </a:lnTo>
                <a:lnTo>
                  <a:pt x="11186" y="1515"/>
                </a:lnTo>
                <a:lnTo>
                  <a:pt x="11040" y="1344"/>
                </a:lnTo>
                <a:lnTo>
                  <a:pt x="10893" y="1173"/>
                </a:lnTo>
                <a:lnTo>
                  <a:pt x="10747" y="1026"/>
                </a:lnTo>
                <a:lnTo>
                  <a:pt x="10429" y="758"/>
                </a:lnTo>
                <a:lnTo>
                  <a:pt x="10063" y="562"/>
                </a:lnTo>
                <a:lnTo>
                  <a:pt x="9697" y="367"/>
                </a:lnTo>
                <a:lnTo>
                  <a:pt x="9330" y="245"/>
                </a:lnTo>
                <a:lnTo>
                  <a:pt x="8964" y="147"/>
                </a:lnTo>
                <a:lnTo>
                  <a:pt x="8598" y="74"/>
                </a:lnTo>
                <a:lnTo>
                  <a:pt x="8256" y="25"/>
                </a:lnTo>
                <a:lnTo>
                  <a:pt x="7938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grpSp>
        <p:nvGrpSpPr>
          <p:cNvPr id="1154" name="Google Shape;1154;p42"/>
          <p:cNvGrpSpPr/>
          <p:nvPr/>
        </p:nvGrpSpPr>
        <p:grpSpPr>
          <a:xfrm>
            <a:off x="8561977" y="3732397"/>
            <a:ext cx="233502" cy="171203"/>
            <a:chOff x="4610450" y="3703750"/>
            <a:chExt cx="453050" cy="332175"/>
          </a:xfrm>
        </p:grpSpPr>
        <p:sp>
          <p:nvSpPr>
            <p:cNvPr id="1155" name="Google Shape;1155;p42"/>
            <p:cNvSpPr/>
            <p:nvPr/>
          </p:nvSpPr>
          <p:spPr>
            <a:xfrm>
              <a:off x="4610450" y="3703750"/>
              <a:ext cx="453050" cy="332175"/>
            </a:xfrm>
            <a:custGeom>
              <a:rect b="b" l="l" r="r" t="t"/>
              <a:pathLst>
                <a:path extrusionOk="0" h="13287" w="18122">
                  <a:moveTo>
                    <a:pt x="366" y="0"/>
                  </a:moveTo>
                  <a:lnTo>
                    <a:pt x="293" y="49"/>
                  </a:lnTo>
                  <a:lnTo>
                    <a:pt x="195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5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2798"/>
                  </a:lnTo>
                  <a:lnTo>
                    <a:pt x="0" y="12896"/>
                  </a:lnTo>
                  <a:lnTo>
                    <a:pt x="25" y="12993"/>
                  </a:lnTo>
                  <a:lnTo>
                    <a:pt x="73" y="13067"/>
                  </a:lnTo>
                  <a:lnTo>
                    <a:pt x="122" y="13140"/>
                  </a:lnTo>
                  <a:lnTo>
                    <a:pt x="195" y="13213"/>
                  </a:lnTo>
                  <a:lnTo>
                    <a:pt x="293" y="13238"/>
                  </a:lnTo>
                  <a:lnTo>
                    <a:pt x="366" y="13287"/>
                  </a:lnTo>
                  <a:lnTo>
                    <a:pt x="17756" y="13287"/>
                  </a:lnTo>
                  <a:lnTo>
                    <a:pt x="17829" y="13238"/>
                  </a:lnTo>
                  <a:lnTo>
                    <a:pt x="17927" y="13213"/>
                  </a:lnTo>
                  <a:lnTo>
                    <a:pt x="18000" y="13140"/>
                  </a:lnTo>
                  <a:lnTo>
                    <a:pt x="18049" y="13067"/>
                  </a:lnTo>
                  <a:lnTo>
                    <a:pt x="18098" y="12993"/>
                  </a:lnTo>
                  <a:lnTo>
                    <a:pt x="18122" y="12896"/>
                  </a:lnTo>
                  <a:lnTo>
                    <a:pt x="18122" y="12798"/>
                  </a:lnTo>
                  <a:lnTo>
                    <a:pt x="18122" y="12700"/>
                  </a:lnTo>
                  <a:lnTo>
                    <a:pt x="18098" y="12603"/>
                  </a:lnTo>
                  <a:lnTo>
                    <a:pt x="18049" y="12529"/>
                  </a:lnTo>
                  <a:lnTo>
                    <a:pt x="18000" y="12456"/>
                  </a:lnTo>
                  <a:lnTo>
                    <a:pt x="17927" y="12383"/>
                  </a:lnTo>
                  <a:lnTo>
                    <a:pt x="17829" y="12358"/>
                  </a:lnTo>
                  <a:lnTo>
                    <a:pt x="17756" y="12310"/>
                  </a:lnTo>
                  <a:lnTo>
                    <a:pt x="977" y="12310"/>
                  </a:lnTo>
                  <a:lnTo>
                    <a:pt x="977" y="489"/>
                  </a:lnTo>
                  <a:lnTo>
                    <a:pt x="953" y="391"/>
                  </a:lnTo>
                  <a:lnTo>
                    <a:pt x="928" y="293"/>
                  </a:lnTo>
                  <a:lnTo>
                    <a:pt x="879" y="220"/>
                  </a:lnTo>
                  <a:lnTo>
                    <a:pt x="830" y="147"/>
                  </a:lnTo>
                  <a:lnTo>
                    <a:pt x="757" y="74"/>
                  </a:lnTo>
                  <a:lnTo>
                    <a:pt x="660" y="49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156" name="Google Shape;1156;p42"/>
            <p:cNvSpPr/>
            <p:nvPr/>
          </p:nvSpPr>
          <p:spPr>
            <a:xfrm>
              <a:off x="4642200" y="3730000"/>
              <a:ext cx="389550" cy="249150"/>
            </a:xfrm>
            <a:custGeom>
              <a:rect b="b" l="l" r="r" t="t"/>
              <a:pathLst>
                <a:path extrusionOk="0" h="9966" w="15582">
                  <a:moveTo>
                    <a:pt x="14752" y="1"/>
                  </a:moveTo>
                  <a:lnTo>
                    <a:pt x="14629" y="49"/>
                  </a:lnTo>
                  <a:lnTo>
                    <a:pt x="14507" y="98"/>
                  </a:lnTo>
                  <a:lnTo>
                    <a:pt x="14410" y="196"/>
                  </a:lnTo>
                  <a:lnTo>
                    <a:pt x="14336" y="294"/>
                  </a:lnTo>
                  <a:lnTo>
                    <a:pt x="14263" y="416"/>
                  </a:lnTo>
                  <a:lnTo>
                    <a:pt x="14239" y="538"/>
                  </a:lnTo>
                  <a:lnTo>
                    <a:pt x="14214" y="684"/>
                  </a:lnTo>
                  <a:lnTo>
                    <a:pt x="14239" y="831"/>
                  </a:lnTo>
                  <a:lnTo>
                    <a:pt x="14288" y="1002"/>
                  </a:lnTo>
                  <a:lnTo>
                    <a:pt x="11308" y="4372"/>
                  </a:lnTo>
                  <a:lnTo>
                    <a:pt x="11161" y="4323"/>
                  </a:lnTo>
                  <a:lnTo>
                    <a:pt x="11015" y="4299"/>
                  </a:lnTo>
                  <a:lnTo>
                    <a:pt x="10844" y="4323"/>
                  </a:lnTo>
                  <a:lnTo>
                    <a:pt x="10087" y="3005"/>
                  </a:lnTo>
                  <a:lnTo>
                    <a:pt x="10160" y="2907"/>
                  </a:lnTo>
                  <a:lnTo>
                    <a:pt x="10209" y="2809"/>
                  </a:lnTo>
                  <a:lnTo>
                    <a:pt x="10233" y="2687"/>
                  </a:lnTo>
                  <a:lnTo>
                    <a:pt x="10233" y="2565"/>
                  </a:lnTo>
                  <a:lnTo>
                    <a:pt x="10233" y="2418"/>
                  </a:lnTo>
                  <a:lnTo>
                    <a:pt x="10184" y="2296"/>
                  </a:lnTo>
                  <a:lnTo>
                    <a:pt x="10136" y="2174"/>
                  </a:lnTo>
                  <a:lnTo>
                    <a:pt x="10038" y="2077"/>
                  </a:lnTo>
                  <a:lnTo>
                    <a:pt x="9940" y="2003"/>
                  </a:lnTo>
                  <a:lnTo>
                    <a:pt x="9818" y="1930"/>
                  </a:lnTo>
                  <a:lnTo>
                    <a:pt x="9696" y="1906"/>
                  </a:lnTo>
                  <a:lnTo>
                    <a:pt x="9549" y="1881"/>
                  </a:lnTo>
                  <a:lnTo>
                    <a:pt x="9427" y="1906"/>
                  </a:lnTo>
                  <a:lnTo>
                    <a:pt x="9281" y="1930"/>
                  </a:lnTo>
                  <a:lnTo>
                    <a:pt x="9183" y="2003"/>
                  </a:lnTo>
                  <a:lnTo>
                    <a:pt x="9085" y="2077"/>
                  </a:lnTo>
                  <a:lnTo>
                    <a:pt x="8988" y="2174"/>
                  </a:lnTo>
                  <a:lnTo>
                    <a:pt x="8939" y="2296"/>
                  </a:lnTo>
                  <a:lnTo>
                    <a:pt x="8890" y="2418"/>
                  </a:lnTo>
                  <a:lnTo>
                    <a:pt x="8866" y="2565"/>
                  </a:lnTo>
                  <a:lnTo>
                    <a:pt x="8890" y="2663"/>
                  </a:lnTo>
                  <a:lnTo>
                    <a:pt x="8914" y="2785"/>
                  </a:lnTo>
                  <a:lnTo>
                    <a:pt x="8939" y="2883"/>
                  </a:lnTo>
                  <a:lnTo>
                    <a:pt x="8988" y="2956"/>
                  </a:lnTo>
                  <a:lnTo>
                    <a:pt x="6521" y="6668"/>
                  </a:lnTo>
                  <a:lnTo>
                    <a:pt x="6399" y="6644"/>
                  </a:lnTo>
                  <a:lnTo>
                    <a:pt x="6130" y="6644"/>
                  </a:lnTo>
                  <a:lnTo>
                    <a:pt x="5959" y="6717"/>
                  </a:lnTo>
                  <a:lnTo>
                    <a:pt x="4714" y="5398"/>
                  </a:lnTo>
                  <a:lnTo>
                    <a:pt x="4763" y="5252"/>
                  </a:lnTo>
                  <a:lnTo>
                    <a:pt x="4763" y="5105"/>
                  </a:lnTo>
                  <a:lnTo>
                    <a:pt x="4763" y="4958"/>
                  </a:lnTo>
                  <a:lnTo>
                    <a:pt x="4714" y="4836"/>
                  </a:lnTo>
                  <a:lnTo>
                    <a:pt x="4665" y="4714"/>
                  </a:lnTo>
                  <a:lnTo>
                    <a:pt x="4567" y="4617"/>
                  </a:lnTo>
                  <a:lnTo>
                    <a:pt x="4470" y="4543"/>
                  </a:lnTo>
                  <a:lnTo>
                    <a:pt x="4347" y="4470"/>
                  </a:lnTo>
                  <a:lnTo>
                    <a:pt x="4225" y="4446"/>
                  </a:lnTo>
                  <a:lnTo>
                    <a:pt x="4079" y="4421"/>
                  </a:lnTo>
                  <a:lnTo>
                    <a:pt x="3957" y="4446"/>
                  </a:lnTo>
                  <a:lnTo>
                    <a:pt x="3810" y="4470"/>
                  </a:lnTo>
                  <a:lnTo>
                    <a:pt x="3712" y="4543"/>
                  </a:lnTo>
                  <a:lnTo>
                    <a:pt x="3615" y="4617"/>
                  </a:lnTo>
                  <a:lnTo>
                    <a:pt x="3517" y="4714"/>
                  </a:lnTo>
                  <a:lnTo>
                    <a:pt x="3468" y="4836"/>
                  </a:lnTo>
                  <a:lnTo>
                    <a:pt x="3419" y="4958"/>
                  </a:lnTo>
                  <a:lnTo>
                    <a:pt x="3395" y="5105"/>
                  </a:lnTo>
                  <a:lnTo>
                    <a:pt x="3419" y="5276"/>
                  </a:lnTo>
                  <a:lnTo>
                    <a:pt x="3493" y="5447"/>
                  </a:lnTo>
                  <a:lnTo>
                    <a:pt x="49" y="9574"/>
                  </a:lnTo>
                  <a:lnTo>
                    <a:pt x="0" y="9648"/>
                  </a:lnTo>
                  <a:lnTo>
                    <a:pt x="0" y="9745"/>
                  </a:lnTo>
                  <a:lnTo>
                    <a:pt x="25" y="9843"/>
                  </a:lnTo>
                  <a:lnTo>
                    <a:pt x="98" y="9916"/>
                  </a:lnTo>
                  <a:lnTo>
                    <a:pt x="171" y="9965"/>
                  </a:lnTo>
                  <a:lnTo>
                    <a:pt x="244" y="9965"/>
                  </a:lnTo>
                  <a:lnTo>
                    <a:pt x="342" y="9941"/>
                  </a:lnTo>
                  <a:lnTo>
                    <a:pt x="440" y="9892"/>
                  </a:lnTo>
                  <a:lnTo>
                    <a:pt x="3859" y="5740"/>
                  </a:lnTo>
                  <a:lnTo>
                    <a:pt x="3981" y="5789"/>
                  </a:lnTo>
                  <a:lnTo>
                    <a:pt x="4079" y="5789"/>
                  </a:lnTo>
                  <a:lnTo>
                    <a:pt x="4225" y="5764"/>
                  </a:lnTo>
                  <a:lnTo>
                    <a:pt x="4347" y="5740"/>
                  </a:lnTo>
                  <a:lnTo>
                    <a:pt x="5642" y="7083"/>
                  </a:lnTo>
                  <a:lnTo>
                    <a:pt x="5617" y="7205"/>
                  </a:lnTo>
                  <a:lnTo>
                    <a:pt x="5617" y="7328"/>
                  </a:lnTo>
                  <a:lnTo>
                    <a:pt x="5617" y="7450"/>
                  </a:lnTo>
                  <a:lnTo>
                    <a:pt x="5666" y="7572"/>
                  </a:lnTo>
                  <a:lnTo>
                    <a:pt x="5740" y="7694"/>
                  </a:lnTo>
                  <a:lnTo>
                    <a:pt x="5813" y="7792"/>
                  </a:lnTo>
                  <a:lnTo>
                    <a:pt x="5910" y="7889"/>
                  </a:lnTo>
                  <a:lnTo>
                    <a:pt x="6033" y="7938"/>
                  </a:lnTo>
                  <a:lnTo>
                    <a:pt x="6155" y="7987"/>
                  </a:lnTo>
                  <a:lnTo>
                    <a:pt x="6301" y="8011"/>
                  </a:lnTo>
                  <a:lnTo>
                    <a:pt x="6448" y="7987"/>
                  </a:lnTo>
                  <a:lnTo>
                    <a:pt x="6570" y="7938"/>
                  </a:lnTo>
                  <a:lnTo>
                    <a:pt x="6692" y="7889"/>
                  </a:lnTo>
                  <a:lnTo>
                    <a:pt x="6790" y="7792"/>
                  </a:lnTo>
                  <a:lnTo>
                    <a:pt x="6863" y="7694"/>
                  </a:lnTo>
                  <a:lnTo>
                    <a:pt x="6936" y="7572"/>
                  </a:lnTo>
                  <a:lnTo>
                    <a:pt x="6961" y="7450"/>
                  </a:lnTo>
                  <a:lnTo>
                    <a:pt x="6985" y="7328"/>
                  </a:lnTo>
                  <a:lnTo>
                    <a:pt x="6961" y="7132"/>
                  </a:lnTo>
                  <a:lnTo>
                    <a:pt x="6887" y="6986"/>
                  </a:lnTo>
                  <a:lnTo>
                    <a:pt x="9403" y="3224"/>
                  </a:lnTo>
                  <a:lnTo>
                    <a:pt x="9549" y="3249"/>
                  </a:lnTo>
                  <a:lnTo>
                    <a:pt x="9647" y="3249"/>
                  </a:lnTo>
                  <a:lnTo>
                    <a:pt x="10429" y="4617"/>
                  </a:lnTo>
                  <a:lnTo>
                    <a:pt x="10355" y="4788"/>
                  </a:lnTo>
                  <a:lnTo>
                    <a:pt x="10331" y="4885"/>
                  </a:lnTo>
                  <a:lnTo>
                    <a:pt x="10331" y="4983"/>
                  </a:lnTo>
                  <a:lnTo>
                    <a:pt x="10331" y="5129"/>
                  </a:lnTo>
                  <a:lnTo>
                    <a:pt x="10380" y="5252"/>
                  </a:lnTo>
                  <a:lnTo>
                    <a:pt x="10429" y="5374"/>
                  </a:lnTo>
                  <a:lnTo>
                    <a:pt x="10526" y="5471"/>
                  </a:lnTo>
                  <a:lnTo>
                    <a:pt x="10624" y="5569"/>
                  </a:lnTo>
                  <a:lnTo>
                    <a:pt x="10746" y="5618"/>
                  </a:lnTo>
                  <a:lnTo>
                    <a:pt x="10868" y="5667"/>
                  </a:lnTo>
                  <a:lnTo>
                    <a:pt x="11137" y="5667"/>
                  </a:lnTo>
                  <a:lnTo>
                    <a:pt x="11284" y="5618"/>
                  </a:lnTo>
                  <a:lnTo>
                    <a:pt x="11381" y="5569"/>
                  </a:lnTo>
                  <a:lnTo>
                    <a:pt x="11479" y="5471"/>
                  </a:lnTo>
                  <a:lnTo>
                    <a:pt x="11577" y="5374"/>
                  </a:lnTo>
                  <a:lnTo>
                    <a:pt x="11625" y="5252"/>
                  </a:lnTo>
                  <a:lnTo>
                    <a:pt x="11674" y="5129"/>
                  </a:lnTo>
                  <a:lnTo>
                    <a:pt x="11699" y="4983"/>
                  </a:lnTo>
                  <a:lnTo>
                    <a:pt x="11674" y="4861"/>
                  </a:lnTo>
                  <a:lnTo>
                    <a:pt x="11650" y="4739"/>
                  </a:lnTo>
                  <a:lnTo>
                    <a:pt x="14654" y="1319"/>
                  </a:lnTo>
                  <a:lnTo>
                    <a:pt x="14776" y="1344"/>
                  </a:lnTo>
                  <a:lnTo>
                    <a:pt x="14898" y="1368"/>
                  </a:lnTo>
                  <a:lnTo>
                    <a:pt x="15045" y="1344"/>
                  </a:lnTo>
                  <a:lnTo>
                    <a:pt x="15167" y="1295"/>
                  </a:lnTo>
                  <a:lnTo>
                    <a:pt x="15289" y="1246"/>
                  </a:lnTo>
                  <a:lnTo>
                    <a:pt x="15387" y="1148"/>
                  </a:lnTo>
                  <a:lnTo>
                    <a:pt x="15460" y="1051"/>
                  </a:lnTo>
                  <a:lnTo>
                    <a:pt x="15533" y="953"/>
                  </a:lnTo>
                  <a:lnTo>
                    <a:pt x="15558" y="807"/>
                  </a:lnTo>
                  <a:lnTo>
                    <a:pt x="15582" y="684"/>
                  </a:lnTo>
                  <a:lnTo>
                    <a:pt x="15558" y="538"/>
                  </a:lnTo>
                  <a:lnTo>
                    <a:pt x="15533" y="416"/>
                  </a:lnTo>
                  <a:lnTo>
                    <a:pt x="15460" y="294"/>
                  </a:lnTo>
                  <a:lnTo>
                    <a:pt x="15387" y="196"/>
                  </a:lnTo>
                  <a:lnTo>
                    <a:pt x="15289" y="98"/>
                  </a:lnTo>
                  <a:lnTo>
                    <a:pt x="15167" y="49"/>
                  </a:lnTo>
                  <a:lnTo>
                    <a:pt x="1504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sp>
        <p:nvSpPr>
          <p:cNvPr id="1157" name="Google Shape;1157;p42"/>
          <p:cNvSpPr/>
          <p:nvPr/>
        </p:nvSpPr>
        <p:spPr>
          <a:xfrm>
            <a:off x="3424268" y="543232"/>
            <a:ext cx="209587" cy="209600"/>
          </a:xfrm>
          <a:custGeom>
            <a:rect b="b" l="l" r="r" t="t"/>
            <a:pathLst>
              <a:path extrusionOk="0" h="16267" w="16266">
                <a:moveTo>
                  <a:pt x="11503" y="5349"/>
                </a:moveTo>
                <a:lnTo>
                  <a:pt x="11650" y="5398"/>
                </a:lnTo>
                <a:lnTo>
                  <a:pt x="11796" y="5447"/>
                </a:lnTo>
                <a:lnTo>
                  <a:pt x="11919" y="5545"/>
                </a:lnTo>
                <a:lnTo>
                  <a:pt x="12065" y="5691"/>
                </a:lnTo>
                <a:lnTo>
                  <a:pt x="12163" y="5838"/>
                </a:lnTo>
                <a:lnTo>
                  <a:pt x="12212" y="6033"/>
                </a:lnTo>
                <a:lnTo>
                  <a:pt x="12236" y="6229"/>
                </a:lnTo>
                <a:lnTo>
                  <a:pt x="12236" y="6375"/>
                </a:lnTo>
                <a:lnTo>
                  <a:pt x="12187" y="6522"/>
                </a:lnTo>
                <a:lnTo>
                  <a:pt x="12138" y="6644"/>
                </a:lnTo>
                <a:lnTo>
                  <a:pt x="12041" y="6766"/>
                </a:lnTo>
                <a:lnTo>
                  <a:pt x="7938" y="10893"/>
                </a:lnTo>
                <a:lnTo>
                  <a:pt x="7816" y="11015"/>
                </a:lnTo>
                <a:lnTo>
                  <a:pt x="7645" y="11113"/>
                </a:lnTo>
                <a:lnTo>
                  <a:pt x="7474" y="11186"/>
                </a:lnTo>
                <a:lnTo>
                  <a:pt x="7303" y="11211"/>
                </a:lnTo>
                <a:lnTo>
                  <a:pt x="7083" y="11211"/>
                </a:lnTo>
                <a:lnTo>
                  <a:pt x="6912" y="11162"/>
                </a:lnTo>
                <a:lnTo>
                  <a:pt x="6765" y="11064"/>
                </a:lnTo>
                <a:lnTo>
                  <a:pt x="6619" y="10967"/>
                </a:lnTo>
                <a:lnTo>
                  <a:pt x="4567" y="8915"/>
                </a:lnTo>
                <a:lnTo>
                  <a:pt x="4470" y="8769"/>
                </a:lnTo>
                <a:lnTo>
                  <a:pt x="4372" y="8622"/>
                </a:lnTo>
                <a:lnTo>
                  <a:pt x="4323" y="8451"/>
                </a:lnTo>
                <a:lnTo>
                  <a:pt x="4323" y="8280"/>
                </a:lnTo>
                <a:lnTo>
                  <a:pt x="4323" y="8109"/>
                </a:lnTo>
                <a:lnTo>
                  <a:pt x="4372" y="7938"/>
                </a:lnTo>
                <a:lnTo>
                  <a:pt x="4470" y="7792"/>
                </a:lnTo>
                <a:lnTo>
                  <a:pt x="4567" y="7670"/>
                </a:lnTo>
                <a:lnTo>
                  <a:pt x="4714" y="7547"/>
                </a:lnTo>
                <a:lnTo>
                  <a:pt x="4860" y="7474"/>
                </a:lnTo>
                <a:lnTo>
                  <a:pt x="5031" y="7425"/>
                </a:lnTo>
                <a:lnTo>
                  <a:pt x="5202" y="7401"/>
                </a:lnTo>
                <a:lnTo>
                  <a:pt x="5373" y="7425"/>
                </a:lnTo>
                <a:lnTo>
                  <a:pt x="5520" y="7474"/>
                </a:lnTo>
                <a:lnTo>
                  <a:pt x="5691" y="7547"/>
                </a:lnTo>
                <a:lnTo>
                  <a:pt x="5813" y="7670"/>
                </a:lnTo>
                <a:lnTo>
                  <a:pt x="7181" y="9013"/>
                </a:lnTo>
                <a:lnTo>
                  <a:pt x="10673" y="5667"/>
                </a:lnTo>
                <a:lnTo>
                  <a:pt x="10820" y="5520"/>
                </a:lnTo>
                <a:lnTo>
                  <a:pt x="10991" y="5423"/>
                </a:lnTo>
                <a:lnTo>
                  <a:pt x="11161" y="5374"/>
                </a:lnTo>
                <a:lnTo>
                  <a:pt x="11357" y="5349"/>
                </a:lnTo>
                <a:close/>
                <a:moveTo>
                  <a:pt x="7718" y="1"/>
                </a:moveTo>
                <a:lnTo>
                  <a:pt x="7303" y="50"/>
                </a:lnTo>
                <a:lnTo>
                  <a:pt x="6887" y="98"/>
                </a:lnTo>
                <a:lnTo>
                  <a:pt x="6497" y="172"/>
                </a:lnTo>
                <a:lnTo>
                  <a:pt x="6106" y="245"/>
                </a:lnTo>
                <a:lnTo>
                  <a:pt x="5715" y="367"/>
                </a:lnTo>
                <a:lnTo>
                  <a:pt x="5349" y="489"/>
                </a:lnTo>
                <a:lnTo>
                  <a:pt x="4958" y="636"/>
                </a:lnTo>
                <a:lnTo>
                  <a:pt x="4616" y="807"/>
                </a:lnTo>
                <a:lnTo>
                  <a:pt x="4250" y="978"/>
                </a:lnTo>
                <a:lnTo>
                  <a:pt x="3908" y="1173"/>
                </a:lnTo>
                <a:lnTo>
                  <a:pt x="3590" y="1393"/>
                </a:lnTo>
                <a:lnTo>
                  <a:pt x="3273" y="1613"/>
                </a:lnTo>
                <a:lnTo>
                  <a:pt x="2955" y="1857"/>
                </a:lnTo>
                <a:lnTo>
                  <a:pt x="2662" y="2125"/>
                </a:lnTo>
                <a:lnTo>
                  <a:pt x="2394" y="2394"/>
                </a:lnTo>
                <a:lnTo>
                  <a:pt x="2125" y="2663"/>
                </a:lnTo>
                <a:lnTo>
                  <a:pt x="1856" y="2956"/>
                </a:lnTo>
                <a:lnTo>
                  <a:pt x="1612" y="3273"/>
                </a:lnTo>
                <a:lnTo>
                  <a:pt x="1392" y="3591"/>
                </a:lnTo>
                <a:lnTo>
                  <a:pt x="1172" y="3908"/>
                </a:lnTo>
                <a:lnTo>
                  <a:pt x="977" y="4250"/>
                </a:lnTo>
                <a:lnTo>
                  <a:pt x="806" y="4617"/>
                </a:lnTo>
                <a:lnTo>
                  <a:pt x="635" y="4959"/>
                </a:lnTo>
                <a:lnTo>
                  <a:pt x="489" y="5349"/>
                </a:lnTo>
                <a:lnTo>
                  <a:pt x="366" y="5716"/>
                </a:lnTo>
                <a:lnTo>
                  <a:pt x="244" y="6106"/>
                </a:lnTo>
                <a:lnTo>
                  <a:pt x="171" y="6497"/>
                </a:lnTo>
                <a:lnTo>
                  <a:pt x="98" y="6888"/>
                </a:lnTo>
                <a:lnTo>
                  <a:pt x="49" y="7303"/>
                </a:lnTo>
                <a:lnTo>
                  <a:pt x="0" y="7718"/>
                </a:lnTo>
                <a:lnTo>
                  <a:pt x="0" y="8134"/>
                </a:lnTo>
                <a:lnTo>
                  <a:pt x="0" y="8549"/>
                </a:lnTo>
                <a:lnTo>
                  <a:pt x="49" y="8964"/>
                </a:lnTo>
                <a:lnTo>
                  <a:pt x="98" y="9379"/>
                </a:lnTo>
                <a:lnTo>
                  <a:pt x="171" y="9770"/>
                </a:lnTo>
                <a:lnTo>
                  <a:pt x="244" y="10161"/>
                </a:lnTo>
                <a:lnTo>
                  <a:pt x="366" y="10551"/>
                </a:lnTo>
                <a:lnTo>
                  <a:pt x="489" y="10918"/>
                </a:lnTo>
                <a:lnTo>
                  <a:pt x="635" y="11309"/>
                </a:lnTo>
                <a:lnTo>
                  <a:pt x="806" y="11650"/>
                </a:lnTo>
                <a:lnTo>
                  <a:pt x="977" y="12017"/>
                </a:lnTo>
                <a:lnTo>
                  <a:pt x="1172" y="12359"/>
                </a:lnTo>
                <a:lnTo>
                  <a:pt x="1392" y="12676"/>
                </a:lnTo>
                <a:lnTo>
                  <a:pt x="1612" y="12994"/>
                </a:lnTo>
                <a:lnTo>
                  <a:pt x="1856" y="13311"/>
                </a:lnTo>
                <a:lnTo>
                  <a:pt x="2125" y="13604"/>
                </a:lnTo>
                <a:lnTo>
                  <a:pt x="2394" y="13873"/>
                </a:lnTo>
                <a:lnTo>
                  <a:pt x="2662" y="14142"/>
                </a:lnTo>
                <a:lnTo>
                  <a:pt x="2955" y="14410"/>
                </a:lnTo>
                <a:lnTo>
                  <a:pt x="3273" y="14655"/>
                </a:lnTo>
                <a:lnTo>
                  <a:pt x="3590" y="14874"/>
                </a:lnTo>
                <a:lnTo>
                  <a:pt x="3908" y="15094"/>
                </a:lnTo>
                <a:lnTo>
                  <a:pt x="4250" y="15290"/>
                </a:lnTo>
                <a:lnTo>
                  <a:pt x="4616" y="15460"/>
                </a:lnTo>
                <a:lnTo>
                  <a:pt x="4958" y="15631"/>
                </a:lnTo>
                <a:lnTo>
                  <a:pt x="5349" y="15778"/>
                </a:lnTo>
                <a:lnTo>
                  <a:pt x="5715" y="15900"/>
                </a:lnTo>
                <a:lnTo>
                  <a:pt x="6106" y="16022"/>
                </a:lnTo>
                <a:lnTo>
                  <a:pt x="6497" y="16095"/>
                </a:lnTo>
                <a:lnTo>
                  <a:pt x="6887" y="16169"/>
                </a:lnTo>
                <a:lnTo>
                  <a:pt x="7303" y="16218"/>
                </a:lnTo>
                <a:lnTo>
                  <a:pt x="7718" y="16266"/>
                </a:lnTo>
                <a:lnTo>
                  <a:pt x="8548" y="16266"/>
                </a:lnTo>
                <a:lnTo>
                  <a:pt x="8963" y="16218"/>
                </a:lnTo>
                <a:lnTo>
                  <a:pt x="9379" y="16169"/>
                </a:lnTo>
                <a:lnTo>
                  <a:pt x="9769" y="16095"/>
                </a:lnTo>
                <a:lnTo>
                  <a:pt x="10160" y="16022"/>
                </a:lnTo>
                <a:lnTo>
                  <a:pt x="10551" y="15900"/>
                </a:lnTo>
                <a:lnTo>
                  <a:pt x="10942" y="15778"/>
                </a:lnTo>
                <a:lnTo>
                  <a:pt x="11308" y="15631"/>
                </a:lnTo>
                <a:lnTo>
                  <a:pt x="11650" y="15460"/>
                </a:lnTo>
                <a:lnTo>
                  <a:pt x="12016" y="15290"/>
                </a:lnTo>
                <a:lnTo>
                  <a:pt x="12358" y="15094"/>
                </a:lnTo>
                <a:lnTo>
                  <a:pt x="12676" y="14874"/>
                </a:lnTo>
                <a:lnTo>
                  <a:pt x="12993" y="14655"/>
                </a:lnTo>
                <a:lnTo>
                  <a:pt x="13311" y="14410"/>
                </a:lnTo>
                <a:lnTo>
                  <a:pt x="13604" y="14142"/>
                </a:lnTo>
                <a:lnTo>
                  <a:pt x="13872" y="13873"/>
                </a:lnTo>
                <a:lnTo>
                  <a:pt x="14166" y="13604"/>
                </a:lnTo>
                <a:lnTo>
                  <a:pt x="14410" y="13311"/>
                </a:lnTo>
                <a:lnTo>
                  <a:pt x="14654" y="12994"/>
                </a:lnTo>
                <a:lnTo>
                  <a:pt x="14874" y="12676"/>
                </a:lnTo>
                <a:lnTo>
                  <a:pt x="15094" y="12359"/>
                </a:lnTo>
                <a:lnTo>
                  <a:pt x="15289" y="12017"/>
                </a:lnTo>
                <a:lnTo>
                  <a:pt x="15460" y="11650"/>
                </a:lnTo>
                <a:lnTo>
                  <a:pt x="15631" y="11309"/>
                </a:lnTo>
                <a:lnTo>
                  <a:pt x="15777" y="10918"/>
                </a:lnTo>
                <a:lnTo>
                  <a:pt x="15900" y="10551"/>
                </a:lnTo>
                <a:lnTo>
                  <a:pt x="16022" y="10161"/>
                </a:lnTo>
                <a:lnTo>
                  <a:pt x="16095" y="9770"/>
                </a:lnTo>
                <a:lnTo>
                  <a:pt x="16168" y="9379"/>
                </a:lnTo>
                <a:lnTo>
                  <a:pt x="16217" y="8964"/>
                </a:lnTo>
                <a:lnTo>
                  <a:pt x="16266" y="8549"/>
                </a:lnTo>
                <a:lnTo>
                  <a:pt x="16266" y="8134"/>
                </a:lnTo>
                <a:lnTo>
                  <a:pt x="16266" y="7718"/>
                </a:lnTo>
                <a:lnTo>
                  <a:pt x="16217" y="7303"/>
                </a:lnTo>
                <a:lnTo>
                  <a:pt x="16168" y="6888"/>
                </a:lnTo>
                <a:lnTo>
                  <a:pt x="16095" y="6497"/>
                </a:lnTo>
                <a:lnTo>
                  <a:pt x="16022" y="6106"/>
                </a:lnTo>
                <a:lnTo>
                  <a:pt x="15900" y="5716"/>
                </a:lnTo>
                <a:lnTo>
                  <a:pt x="15777" y="5349"/>
                </a:lnTo>
                <a:lnTo>
                  <a:pt x="15631" y="4959"/>
                </a:lnTo>
                <a:lnTo>
                  <a:pt x="15460" y="4617"/>
                </a:lnTo>
                <a:lnTo>
                  <a:pt x="15289" y="4250"/>
                </a:lnTo>
                <a:lnTo>
                  <a:pt x="15094" y="3908"/>
                </a:lnTo>
                <a:lnTo>
                  <a:pt x="14874" y="3591"/>
                </a:lnTo>
                <a:lnTo>
                  <a:pt x="14654" y="3273"/>
                </a:lnTo>
                <a:lnTo>
                  <a:pt x="14410" y="2956"/>
                </a:lnTo>
                <a:lnTo>
                  <a:pt x="14166" y="2663"/>
                </a:lnTo>
                <a:lnTo>
                  <a:pt x="13872" y="2394"/>
                </a:lnTo>
                <a:lnTo>
                  <a:pt x="13604" y="2125"/>
                </a:lnTo>
                <a:lnTo>
                  <a:pt x="13311" y="1857"/>
                </a:lnTo>
                <a:lnTo>
                  <a:pt x="12993" y="1613"/>
                </a:lnTo>
                <a:lnTo>
                  <a:pt x="12676" y="1393"/>
                </a:lnTo>
                <a:lnTo>
                  <a:pt x="12358" y="1173"/>
                </a:lnTo>
                <a:lnTo>
                  <a:pt x="12016" y="978"/>
                </a:lnTo>
                <a:lnTo>
                  <a:pt x="11650" y="807"/>
                </a:lnTo>
                <a:lnTo>
                  <a:pt x="11308" y="636"/>
                </a:lnTo>
                <a:lnTo>
                  <a:pt x="10942" y="489"/>
                </a:lnTo>
                <a:lnTo>
                  <a:pt x="10551" y="367"/>
                </a:lnTo>
                <a:lnTo>
                  <a:pt x="10160" y="245"/>
                </a:lnTo>
                <a:lnTo>
                  <a:pt x="9769" y="172"/>
                </a:lnTo>
                <a:lnTo>
                  <a:pt x="9379" y="98"/>
                </a:lnTo>
                <a:lnTo>
                  <a:pt x="8963" y="50"/>
                </a:lnTo>
                <a:lnTo>
                  <a:pt x="8548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grpSp>
        <p:nvGrpSpPr>
          <p:cNvPr id="1158" name="Google Shape;1158;p42"/>
          <p:cNvGrpSpPr/>
          <p:nvPr/>
        </p:nvGrpSpPr>
        <p:grpSpPr>
          <a:xfrm>
            <a:off x="5169556" y="543233"/>
            <a:ext cx="188198" cy="239803"/>
            <a:chOff x="1958100" y="4985350"/>
            <a:chExt cx="365150" cy="465275"/>
          </a:xfrm>
        </p:grpSpPr>
        <p:sp>
          <p:nvSpPr>
            <p:cNvPr id="1159" name="Google Shape;1159;p42"/>
            <p:cNvSpPr/>
            <p:nvPr/>
          </p:nvSpPr>
          <p:spPr>
            <a:xfrm>
              <a:off x="1958100" y="4985350"/>
              <a:ext cx="365150" cy="465275"/>
            </a:xfrm>
            <a:custGeom>
              <a:rect b="b" l="l" r="r" t="t"/>
              <a:pathLst>
                <a:path extrusionOk="0" h="18611" w="14606">
                  <a:moveTo>
                    <a:pt x="4152" y="1734"/>
                  </a:moveTo>
                  <a:lnTo>
                    <a:pt x="4274" y="1759"/>
                  </a:lnTo>
                  <a:lnTo>
                    <a:pt x="4397" y="1783"/>
                  </a:lnTo>
                  <a:lnTo>
                    <a:pt x="4543" y="1808"/>
                  </a:lnTo>
                  <a:lnTo>
                    <a:pt x="4812" y="1930"/>
                  </a:lnTo>
                  <a:lnTo>
                    <a:pt x="5105" y="2125"/>
                  </a:lnTo>
                  <a:lnTo>
                    <a:pt x="5398" y="2394"/>
                  </a:lnTo>
                  <a:lnTo>
                    <a:pt x="5496" y="2516"/>
                  </a:lnTo>
                  <a:lnTo>
                    <a:pt x="5593" y="2638"/>
                  </a:lnTo>
                  <a:lnTo>
                    <a:pt x="5789" y="2956"/>
                  </a:lnTo>
                  <a:lnTo>
                    <a:pt x="5935" y="3322"/>
                  </a:lnTo>
                  <a:lnTo>
                    <a:pt x="6057" y="3688"/>
                  </a:lnTo>
                  <a:lnTo>
                    <a:pt x="6155" y="4079"/>
                  </a:lnTo>
                  <a:lnTo>
                    <a:pt x="6204" y="4470"/>
                  </a:lnTo>
                  <a:lnTo>
                    <a:pt x="6277" y="4836"/>
                  </a:lnTo>
                  <a:lnTo>
                    <a:pt x="6302" y="5154"/>
                  </a:lnTo>
                  <a:lnTo>
                    <a:pt x="5984" y="5129"/>
                  </a:lnTo>
                  <a:lnTo>
                    <a:pt x="5618" y="5080"/>
                  </a:lnTo>
                  <a:lnTo>
                    <a:pt x="5227" y="5007"/>
                  </a:lnTo>
                  <a:lnTo>
                    <a:pt x="4836" y="4909"/>
                  </a:lnTo>
                  <a:lnTo>
                    <a:pt x="4470" y="4787"/>
                  </a:lnTo>
                  <a:lnTo>
                    <a:pt x="4104" y="4641"/>
                  </a:lnTo>
                  <a:lnTo>
                    <a:pt x="3786" y="4445"/>
                  </a:lnTo>
                  <a:lnTo>
                    <a:pt x="3664" y="4348"/>
                  </a:lnTo>
                  <a:lnTo>
                    <a:pt x="3542" y="4250"/>
                  </a:lnTo>
                  <a:lnTo>
                    <a:pt x="3273" y="3957"/>
                  </a:lnTo>
                  <a:lnTo>
                    <a:pt x="3078" y="3664"/>
                  </a:lnTo>
                  <a:lnTo>
                    <a:pt x="2956" y="3395"/>
                  </a:lnTo>
                  <a:lnTo>
                    <a:pt x="2931" y="3273"/>
                  </a:lnTo>
                  <a:lnTo>
                    <a:pt x="2907" y="3127"/>
                  </a:lnTo>
                  <a:lnTo>
                    <a:pt x="2882" y="3004"/>
                  </a:lnTo>
                  <a:lnTo>
                    <a:pt x="2907" y="2858"/>
                  </a:lnTo>
                  <a:lnTo>
                    <a:pt x="2931" y="2736"/>
                  </a:lnTo>
                  <a:lnTo>
                    <a:pt x="2956" y="2614"/>
                  </a:lnTo>
                  <a:lnTo>
                    <a:pt x="3004" y="2492"/>
                  </a:lnTo>
                  <a:lnTo>
                    <a:pt x="3078" y="2369"/>
                  </a:lnTo>
                  <a:lnTo>
                    <a:pt x="3273" y="2125"/>
                  </a:lnTo>
                  <a:lnTo>
                    <a:pt x="3517" y="1930"/>
                  </a:lnTo>
                  <a:lnTo>
                    <a:pt x="3639" y="1857"/>
                  </a:lnTo>
                  <a:lnTo>
                    <a:pt x="3762" y="1808"/>
                  </a:lnTo>
                  <a:lnTo>
                    <a:pt x="3884" y="1783"/>
                  </a:lnTo>
                  <a:lnTo>
                    <a:pt x="4006" y="1759"/>
                  </a:lnTo>
                  <a:lnTo>
                    <a:pt x="4152" y="1734"/>
                  </a:lnTo>
                  <a:close/>
                  <a:moveTo>
                    <a:pt x="10454" y="1734"/>
                  </a:moveTo>
                  <a:lnTo>
                    <a:pt x="10600" y="1759"/>
                  </a:lnTo>
                  <a:lnTo>
                    <a:pt x="10722" y="1783"/>
                  </a:lnTo>
                  <a:lnTo>
                    <a:pt x="10844" y="1808"/>
                  </a:lnTo>
                  <a:lnTo>
                    <a:pt x="10966" y="1857"/>
                  </a:lnTo>
                  <a:lnTo>
                    <a:pt x="11089" y="1930"/>
                  </a:lnTo>
                  <a:lnTo>
                    <a:pt x="11333" y="2125"/>
                  </a:lnTo>
                  <a:lnTo>
                    <a:pt x="11528" y="2369"/>
                  </a:lnTo>
                  <a:lnTo>
                    <a:pt x="11601" y="2492"/>
                  </a:lnTo>
                  <a:lnTo>
                    <a:pt x="11650" y="2614"/>
                  </a:lnTo>
                  <a:lnTo>
                    <a:pt x="11675" y="2736"/>
                  </a:lnTo>
                  <a:lnTo>
                    <a:pt x="11699" y="2858"/>
                  </a:lnTo>
                  <a:lnTo>
                    <a:pt x="11724" y="3004"/>
                  </a:lnTo>
                  <a:lnTo>
                    <a:pt x="11699" y="3127"/>
                  </a:lnTo>
                  <a:lnTo>
                    <a:pt x="11675" y="3273"/>
                  </a:lnTo>
                  <a:lnTo>
                    <a:pt x="11650" y="3395"/>
                  </a:lnTo>
                  <a:lnTo>
                    <a:pt x="11528" y="3664"/>
                  </a:lnTo>
                  <a:lnTo>
                    <a:pt x="11333" y="3957"/>
                  </a:lnTo>
                  <a:lnTo>
                    <a:pt x="11064" y="4250"/>
                  </a:lnTo>
                  <a:lnTo>
                    <a:pt x="10942" y="4348"/>
                  </a:lnTo>
                  <a:lnTo>
                    <a:pt x="10820" y="4445"/>
                  </a:lnTo>
                  <a:lnTo>
                    <a:pt x="10502" y="4641"/>
                  </a:lnTo>
                  <a:lnTo>
                    <a:pt x="10136" y="4787"/>
                  </a:lnTo>
                  <a:lnTo>
                    <a:pt x="9770" y="4909"/>
                  </a:lnTo>
                  <a:lnTo>
                    <a:pt x="9379" y="5007"/>
                  </a:lnTo>
                  <a:lnTo>
                    <a:pt x="8988" y="5080"/>
                  </a:lnTo>
                  <a:lnTo>
                    <a:pt x="8622" y="5129"/>
                  </a:lnTo>
                  <a:lnTo>
                    <a:pt x="8304" y="5154"/>
                  </a:lnTo>
                  <a:lnTo>
                    <a:pt x="8329" y="4836"/>
                  </a:lnTo>
                  <a:lnTo>
                    <a:pt x="8402" y="4470"/>
                  </a:lnTo>
                  <a:lnTo>
                    <a:pt x="8451" y="4079"/>
                  </a:lnTo>
                  <a:lnTo>
                    <a:pt x="8549" y="3688"/>
                  </a:lnTo>
                  <a:lnTo>
                    <a:pt x="8671" y="3322"/>
                  </a:lnTo>
                  <a:lnTo>
                    <a:pt x="8817" y="2956"/>
                  </a:lnTo>
                  <a:lnTo>
                    <a:pt x="9013" y="2638"/>
                  </a:lnTo>
                  <a:lnTo>
                    <a:pt x="9110" y="2516"/>
                  </a:lnTo>
                  <a:lnTo>
                    <a:pt x="9208" y="2394"/>
                  </a:lnTo>
                  <a:lnTo>
                    <a:pt x="9501" y="2125"/>
                  </a:lnTo>
                  <a:lnTo>
                    <a:pt x="9794" y="1930"/>
                  </a:lnTo>
                  <a:lnTo>
                    <a:pt x="10063" y="1808"/>
                  </a:lnTo>
                  <a:lnTo>
                    <a:pt x="10209" y="1783"/>
                  </a:lnTo>
                  <a:lnTo>
                    <a:pt x="10331" y="1759"/>
                  </a:lnTo>
                  <a:lnTo>
                    <a:pt x="10454" y="1734"/>
                  </a:lnTo>
                  <a:close/>
                  <a:moveTo>
                    <a:pt x="3639" y="0"/>
                  </a:moveTo>
                  <a:lnTo>
                    <a:pt x="3395" y="25"/>
                  </a:lnTo>
                  <a:lnTo>
                    <a:pt x="3151" y="74"/>
                  </a:lnTo>
                  <a:lnTo>
                    <a:pt x="2907" y="147"/>
                  </a:lnTo>
                  <a:lnTo>
                    <a:pt x="2687" y="220"/>
                  </a:lnTo>
                  <a:lnTo>
                    <a:pt x="2467" y="342"/>
                  </a:lnTo>
                  <a:lnTo>
                    <a:pt x="2272" y="464"/>
                  </a:lnTo>
                  <a:lnTo>
                    <a:pt x="2101" y="611"/>
                  </a:lnTo>
                  <a:lnTo>
                    <a:pt x="1930" y="782"/>
                  </a:lnTo>
                  <a:lnTo>
                    <a:pt x="1759" y="953"/>
                  </a:lnTo>
                  <a:lnTo>
                    <a:pt x="1612" y="1124"/>
                  </a:lnTo>
                  <a:lnTo>
                    <a:pt x="1490" y="1344"/>
                  </a:lnTo>
                  <a:lnTo>
                    <a:pt x="1368" y="1539"/>
                  </a:lnTo>
                  <a:lnTo>
                    <a:pt x="1295" y="1759"/>
                  </a:lnTo>
                  <a:lnTo>
                    <a:pt x="1222" y="2003"/>
                  </a:lnTo>
                  <a:lnTo>
                    <a:pt x="1173" y="2247"/>
                  </a:lnTo>
                  <a:lnTo>
                    <a:pt x="1148" y="2492"/>
                  </a:lnTo>
                  <a:lnTo>
                    <a:pt x="1173" y="2760"/>
                  </a:lnTo>
                  <a:lnTo>
                    <a:pt x="1197" y="3029"/>
                  </a:lnTo>
                  <a:lnTo>
                    <a:pt x="1295" y="3298"/>
                  </a:lnTo>
                  <a:lnTo>
                    <a:pt x="1393" y="3566"/>
                  </a:lnTo>
                  <a:lnTo>
                    <a:pt x="1539" y="3859"/>
                  </a:lnTo>
                  <a:lnTo>
                    <a:pt x="1734" y="4152"/>
                  </a:lnTo>
                  <a:lnTo>
                    <a:pt x="1954" y="4445"/>
                  </a:lnTo>
                  <a:lnTo>
                    <a:pt x="2223" y="4739"/>
                  </a:lnTo>
                  <a:lnTo>
                    <a:pt x="2394" y="4885"/>
                  </a:lnTo>
                  <a:lnTo>
                    <a:pt x="2565" y="5007"/>
                  </a:lnTo>
                  <a:lnTo>
                    <a:pt x="2931" y="5251"/>
                  </a:lnTo>
                  <a:lnTo>
                    <a:pt x="3346" y="5471"/>
                  </a:lnTo>
                  <a:lnTo>
                    <a:pt x="3762" y="5642"/>
                  </a:lnTo>
                  <a:lnTo>
                    <a:pt x="391" y="5642"/>
                  </a:lnTo>
                  <a:lnTo>
                    <a:pt x="318" y="5667"/>
                  </a:lnTo>
                  <a:lnTo>
                    <a:pt x="220" y="5715"/>
                  </a:lnTo>
                  <a:lnTo>
                    <a:pt x="147" y="5789"/>
                  </a:lnTo>
                  <a:lnTo>
                    <a:pt x="98" y="5838"/>
                  </a:lnTo>
                  <a:lnTo>
                    <a:pt x="49" y="5935"/>
                  </a:lnTo>
                  <a:lnTo>
                    <a:pt x="25" y="6033"/>
                  </a:lnTo>
                  <a:lnTo>
                    <a:pt x="0" y="6131"/>
                  </a:lnTo>
                  <a:lnTo>
                    <a:pt x="0" y="9599"/>
                  </a:lnTo>
                  <a:lnTo>
                    <a:pt x="5325" y="9599"/>
                  </a:lnTo>
                  <a:lnTo>
                    <a:pt x="5325" y="6009"/>
                  </a:lnTo>
                  <a:lnTo>
                    <a:pt x="5813" y="6082"/>
                  </a:lnTo>
                  <a:lnTo>
                    <a:pt x="5813" y="18611"/>
                  </a:lnTo>
                  <a:lnTo>
                    <a:pt x="8793" y="18611"/>
                  </a:lnTo>
                  <a:lnTo>
                    <a:pt x="8793" y="6082"/>
                  </a:lnTo>
                  <a:lnTo>
                    <a:pt x="9281" y="6009"/>
                  </a:lnTo>
                  <a:lnTo>
                    <a:pt x="9281" y="9599"/>
                  </a:lnTo>
                  <a:lnTo>
                    <a:pt x="14605" y="9599"/>
                  </a:lnTo>
                  <a:lnTo>
                    <a:pt x="14605" y="6131"/>
                  </a:lnTo>
                  <a:lnTo>
                    <a:pt x="14581" y="6033"/>
                  </a:lnTo>
                  <a:lnTo>
                    <a:pt x="14557" y="5935"/>
                  </a:lnTo>
                  <a:lnTo>
                    <a:pt x="14508" y="5838"/>
                  </a:lnTo>
                  <a:lnTo>
                    <a:pt x="14459" y="5789"/>
                  </a:lnTo>
                  <a:lnTo>
                    <a:pt x="14386" y="5715"/>
                  </a:lnTo>
                  <a:lnTo>
                    <a:pt x="14288" y="5667"/>
                  </a:lnTo>
                  <a:lnTo>
                    <a:pt x="14215" y="5642"/>
                  </a:lnTo>
                  <a:lnTo>
                    <a:pt x="10844" y="5642"/>
                  </a:lnTo>
                  <a:lnTo>
                    <a:pt x="11259" y="5471"/>
                  </a:lnTo>
                  <a:lnTo>
                    <a:pt x="11675" y="5251"/>
                  </a:lnTo>
                  <a:lnTo>
                    <a:pt x="12041" y="5007"/>
                  </a:lnTo>
                  <a:lnTo>
                    <a:pt x="12212" y="4885"/>
                  </a:lnTo>
                  <a:lnTo>
                    <a:pt x="12383" y="4739"/>
                  </a:lnTo>
                  <a:lnTo>
                    <a:pt x="12652" y="4445"/>
                  </a:lnTo>
                  <a:lnTo>
                    <a:pt x="12871" y="4152"/>
                  </a:lnTo>
                  <a:lnTo>
                    <a:pt x="13067" y="3859"/>
                  </a:lnTo>
                  <a:lnTo>
                    <a:pt x="13213" y="3566"/>
                  </a:lnTo>
                  <a:lnTo>
                    <a:pt x="13311" y="3298"/>
                  </a:lnTo>
                  <a:lnTo>
                    <a:pt x="13409" y="3029"/>
                  </a:lnTo>
                  <a:lnTo>
                    <a:pt x="13433" y="2760"/>
                  </a:lnTo>
                  <a:lnTo>
                    <a:pt x="13458" y="2492"/>
                  </a:lnTo>
                  <a:lnTo>
                    <a:pt x="13433" y="2247"/>
                  </a:lnTo>
                  <a:lnTo>
                    <a:pt x="13384" y="2003"/>
                  </a:lnTo>
                  <a:lnTo>
                    <a:pt x="13311" y="1759"/>
                  </a:lnTo>
                  <a:lnTo>
                    <a:pt x="13238" y="1539"/>
                  </a:lnTo>
                  <a:lnTo>
                    <a:pt x="13116" y="1344"/>
                  </a:lnTo>
                  <a:lnTo>
                    <a:pt x="12994" y="1124"/>
                  </a:lnTo>
                  <a:lnTo>
                    <a:pt x="12847" y="953"/>
                  </a:lnTo>
                  <a:lnTo>
                    <a:pt x="12676" y="782"/>
                  </a:lnTo>
                  <a:lnTo>
                    <a:pt x="12505" y="611"/>
                  </a:lnTo>
                  <a:lnTo>
                    <a:pt x="12334" y="464"/>
                  </a:lnTo>
                  <a:lnTo>
                    <a:pt x="12139" y="342"/>
                  </a:lnTo>
                  <a:lnTo>
                    <a:pt x="11919" y="220"/>
                  </a:lnTo>
                  <a:lnTo>
                    <a:pt x="11699" y="147"/>
                  </a:lnTo>
                  <a:lnTo>
                    <a:pt x="11455" y="74"/>
                  </a:lnTo>
                  <a:lnTo>
                    <a:pt x="11211" y="25"/>
                  </a:lnTo>
                  <a:lnTo>
                    <a:pt x="10966" y="0"/>
                  </a:lnTo>
                  <a:lnTo>
                    <a:pt x="10698" y="25"/>
                  </a:lnTo>
                  <a:lnTo>
                    <a:pt x="10429" y="49"/>
                  </a:lnTo>
                  <a:lnTo>
                    <a:pt x="10160" y="147"/>
                  </a:lnTo>
                  <a:lnTo>
                    <a:pt x="9892" y="245"/>
                  </a:lnTo>
                  <a:lnTo>
                    <a:pt x="9599" y="391"/>
                  </a:lnTo>
                  <a:lnTo>
                    <a:pt x="9306" y="587"/>
                  </a:lnTo>
                  <a:lnTo>
                    <a:pt x="9013" y="806"/>
                  </a:lnTo>
                  <a:lnTo>
                    <a:pt x="8719" y="1075"/>
                  </a:lnTo>
                  <a:lnTo>
                    <a:pt x="8475" y="1368"/>
                  </a:lnTo>
                  <a:lnTo>
                    <a:pt x="8280" y="1661"/>
                  </a:lnTo>
                  <a:lnTo>
                    <a:pt x="8084" y="2003"/>
                  </a:lnTo>
                  <a:lnTo>
                    <a:pt x="7914" y="2369"/>
                  </a:lnTo>
                  <a:lnTo>
                    <a:pt x="7791" y="2736"/>
                  </a:lnTo>
                  <a:lnTo>
                    <a:pt x="7669" y="3102"/>
                  </a:lnTo>
                  <a:lnTo>
                    <a:pt x="7572" y="3469"/>
                  </a:lnTo>
                  <a:lnTo>
                    <a:pt x="7498" y="3835"/>
                  </a:lnTo>
                  <a:lnTo>
                    <a:pt x="7401" y="4519"/>
                  </a:lnTo>
                  <a:lnTo>
                    <a:pt x="7327" y="5080"/>
                  </a:lnTo>
                  <a:lnTo>
                    <a:pt x="7303" y="5667"/>
                  </a:lnTo>
                  <a:lnTo>
                    <a:pt x="7279" y="5080"/>
                  </a:lnTo>
                  <a:lnTo>
                    <a:pt x="7205" y="4519"/>
                  </a:lnTo>
                  <a:lnTo>
                    <a:pt x="7108" y="3835"/>
                  </a:lnTo>
                  <a:lnTo>
                    <a:pt x="7034" y="3469"/>
                  </a:lnTo>
                  <a:lnTo>
                    <a:pt x="6937" y="3102"/>
                  </a:lnTo>
                  <a:lnTo>
                    <a:pt x="6814" y="2736"/>
                  </a:lnTo>
                  <a:lnTo>
                    <a:pt x="6692" y="2369"/>
                  </a:lnTo>
                  <a:lnTo>
                    <a:pt x="6521" y="2003"/>
                  </a:lnTo>
                  <a:lnTo>
                    <a:pt x="6326" y="1661"/>
                  </a:lnTo>
                  <a:lnTo>
                    <a:pt x="6131" y="1368"/>
                  </a:lnTo>
                  <a:lnTo>
                    <a:pt x="5886" y="1075"/>
                  </a:lnTo>
                  <a:lnTo>
                    <a:pt x="5593" y="806"/>
                  </a:lnTo>
                  <a:lnTo>
                    <a:pt x="5300" y="587"/>
                  </a:lnTo>
                  <a:lnTo>
                    <a:pt x="5007" y="391"/>
                  </a:lnTo>
                  <a:lnTo>
                    <a:pt x="4714" y="245"/>
                  </a:lnTo>
                  <a:lnTo>
                    <a:pt x="4445" y="147"/>
                  </a:lnTo>
                  <a:lnTo>
                    <a:pt x="4177" y="49"/>
                  </a:lnTo>
                  <a:lnTo>
                    <a:pt x="3908" y="25"/>
                  </a:lnTo>
                  <a:lnTo>
                    <a:pt x="363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160" name="Google Shape;1160;p42"/>
            <p:cNvSpPr/>
            <p:nvPr/>
          </p:nvSpPr>
          <p:spPr>
            <a:xfrm>
              <a:off x="1977625" y="5237525"/>
              <a:ext cx="113600" cy="213100"/>
            </a:xfrm>
            <a:custGeom>
              <a:rect b="b" l="l" r="r" t="t"/>
              <a:pathLst>
                <a:path extrusionOk="0" h="8524" w="4544">
                  <a:moveTo>
                    <a:pt x="1" y="0"/>
                  </a:moveTo>
                  <a:lnTo>
                    <a:pt x="1" y="8035"/>
                  </a:lnTo>
                  <a:lnTo>
                    <a:pt x="25" y="8133"/>
                  </a:lnTo>
                  <a:lnTo>
                    <a:pt x="50" y="8231"/>
                  </a:lnTo>
                  <a:lnTo>
                    <a:pt x="99" y="8304"/>
                  </a:lnTo>
                  <a:lnTo>
                    <a:pt x="148" y="8377"/>
                  </a:lnTo>
                  <a:lnTo>
                    <a:pt x="221" y="8426"/>
                  </a:lnTo>
                  <a:lnTo>
                    <a:pt x="318" y="8475"/>
                  </a:lnTo>
                  <a:lnTo>
                    <a:pt x="392" y="8499"/>
                  </a:lnTo>
                  <a:lnTo>
                    <a:pt x="489" y="8524"/>
                  </a:lnTo>
                  <a:lnTo>
                    <a:pt x="4544" y="8524"/>
                  </a:lnTo>
                  <a:lnTo>
                    <a:pt x="454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161" name="Google Shape;1161;p42"/>
            <p:cNvSpPr/>
            <p:nvPr/>
          </p:nvSpPr>
          <p:spPr>
            <a:xfrm>
              <a:off x="2190125" y="5237525"/>
              <a:ext cx="113575" cy="213100"/>
            </a:xfrm>
            <a:custGeom>
              <a:rect b="b" l="l" r="r" t="t"/>
              <a:pathLst>
                <a:path extrusionOk="0" h="8524" w="4543">
                  <a:moveTo>
                    <a:pt x="0" y="0"/>
                  </a:moveTo>
                  <a:lnTo>
                    <a:pt x="0" y="8524"/>
                  </a:lnTo>
                  <a:lnTo>
                    <a:pt x="4054" y="8524"/>
                  </a:lnTo>
                  <a:lnTo>
                    <a:pt x="4152" y="8499"/>
                  </a:lnTo>
                  <a:lnTo>
                    <a:pt x="4225" y="8475"/>
                  </a:lnTo>
                  <a:lnTo>
                    <a:pt x="4323" y="8426"/>
                  </a:lnTo>
                  <a:lnTo>
                    <a:pt x="4396" y="8377"/>
                  </a:lnTo>
                  <a:lnTo>
                    <a:pt x="4445" y="8304"/>
                  </a:lnTo>
                  <a:lnTo>
                    <a:pt x="4494" y="8231"/>
                  </a:lnTo>
                  <a:lnTo>
                    <a:pt x="4518" y="8133"/>
                  </a:lnTo>
                  <a:lnTo>
                    <a:pt x="4543" y="8035"/>
                  </a:lnTo>
                  <a:lnTo>
                    <a:pt x="454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1162" name="Google Shape;1162;p42"/>
          <p:cNvGrpSpPr/>
          <p:nvPr/>
        </p:nvGrpSpPr>
        <p:grpSpPr>
          <a:xfrm>
            <a:off x="3342459" y="2137720"/>
            <a:ext cx="283238" cy="257429"/>
            <a:chOff x="4562200" y="4968250"/>
            <a:chExt cx="549550" cy="499475"/>
          </a:xfrm>
        </p:grpSpPr>
        <p:sp>
          <p:nvSpPr>
            <p:cNvPr id="1163" name="Google Shape;1163;p42"/>
            <p:cNvSpPr/>
            <p:nvPr/>
          </p:nvSpPr>
          <p:spPr>
            <a:xfrm>
              <a:off x="4842450" y="5242400"/>
              <a:ext cx="213125" cy="225325"/>
            </a:xfrm>
            <a:custGeom>
              <a:rect b="b" l="l" r="r" t="t"/>
              <a:pathLst>
                <a:path extrusionOk="0" h="9013" w="8525">
                  <a:moveTo>
                    <a:pt x="8524" y="1"/>
                  </a:moveTo>
                  <a:lnTo>
                    <a:pt x="2272" y="3542"/>
                  </a:lnTo>
                  <a:lnTo>
                    <a:pt x="2150" y="3591"/>
                  </a:lnTo>
                  <a:lnTo>
                    <a:pt x="2028" y="3615"/>
                  </a:lnTo>
                  <a:lnTo>
                    <a:pt x="1906" y="3591"/>
                  </a:lnTo>
                  <a:lnTo>
                    <a:pt x="1808" y="3566"/>
                  </a:lnTo>
                  <a:lnTo>
                    <a:pt x="1735" y="3517"/>
                  </a:lnTo>
                  <a:lnTo>
                    <a:pt x="1662" y="3444"/>
                  </a:lnTo>
                  <a:lnTo>
                    <a:pt x="1588" y="3371"/>
                  </a:lnTo>
                  <a:lnTo>
                    <a:pt x="1" y="440"/>
                  </a:lnTo>
                  <a:lnTo>
                    <a:pt x="1" y="9013"/>
                  </a:lnTo>
                  <a:lnTo>
                    <a:pt x="8524" y="4104"/>
                  </a:lnTo>
                  <a:lnTo>
                    <a:pt x="852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164" name="Google Shape;1164;p42"/>
            <p:cNvSpPr/>
            <p:nvPr/>
          </p:nvSpPr>
          <p:spPr>
            <a:xfrm>
              <a:off x="4617775" y="5241800"/>
              <a:ext cx="212500" cy="225925"/>
            </a:xfrm>
            <a:custGeom>
              <a:rect b="b" l="l" r="r" t="t"/>
              <a:pathLst>
                <a:path extrusionOk="0" h="9037" w="8500">
                  <a:moveTo>
                    <a:pt x="0" y="0"/>
                  </a:moveTo>
                  <a:lnTo>
                    <a:pt x="0" y="4128"/>
                  </a:lnTo>
                  <a:lnTo>
                    <a:pt x="8499" y="9037"/>
                  </a:lnTo>
                  <a:lnTo>
                    <a:pt x="8499" y="586"/>
                  </a:lnTo>
                  <a:lnTo>
                    <a:pt x="6961" y="3395"/>
                  </a:lnTo>
                  <a:lnTo>
                    <a:pt x="6887" y="3468"/>
                  </a:lnTo>
                  <a:lnTo>
                    <a:pt x="6814" y="3541"/>
                  </a:lnTo>
                  <a:lnTo>
                    <a:pt x="6741" y="3590"/>
                  </a:lnTo>
                  <a:lnTo>
                    <a:pt x="6643" y="3615"/>
                  </a:lnTo>
                  <a:lnTo>
                    <a:pt x="6521" y="3639"/>
                  </a:lnTo>
                  <a:lnTo>
                    <a:pt x="6399" y="3615"/>
                  </a:lnTo>
                  <a:lnTo>
                    <a:pt x="6277" y="35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165" name="Google Shape;1165;p42"/>
            <p:cNvSpPr/>
            <p:nvPr/>
          </p:nvSpPr>
          <p:spPr>
            <a:xfrm>
              <a:off x="4631200" y="4968250"/>
              <a:ext cx="411550" cy="236325"/>
            </a:xfrm>
            <a:custGeom>
              <a:rect b="b" l="l" r="r" t="t"/>
              <a:pathLst>
                <a:path extrusionOk="0" h="9453" w="16462">
                  <a:moveTo>
                    <a:pt x="8182" y="1"/>
                  </a:moveTo>
                  <a:lnTo>
                    <a:pt x="0" y="4763"/>
                  </a:lnTo>
                  <a:lnTo>
                    <a:pt x="8231" y="9452"/>
                  </a:lnTo>
                  <a:lnTo>
                    <a:pt x="16462" y="4763"/>
                  </a:lnTo>
                  <a:lnTo>
                    <a:pt x="818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166" name="Google Shape;1166;p42"/>
            <p:cNvSpPr/>
            <p:nvPr/>
          </p:nvSpPr>
          <p:spPr>
            <a:xfrm>
              <a:off x="4562200" y="5094025"/>
              <a:ext cx="274800" cy="226550"/>
            </a:xfrm>
            <a:custGeom>
              <a:rect b="b" l="l" r="r" t="t"/>
              <a:pathLst>
                <a:path extrusionOk="0" h="9062" w="10992">
                  <a:moveTo>
                    <a:pt x="2248" y="1"/>
                  </a:moveTo>
                  <a:lnTo>
                    <a:pt x="1" y="4079"/>
                  </a:lnTo>
                  <a:lnTo>
                    <a:pt x="8744" y="9062"/>
                  </a:lnTo>
                  <a:lnTo>
                    <a:pt x="10991" y="4983"/>
                  </a:lnTo>
                  <a:lnTo>
                    <a:pt x="224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167" name="Google Shape;1167;p42"/>
            <p:cNvSpPr/>
            <p:nvPr/>
          </p:nvSpPr>
          <p:spPr>
            <a:xfrm>
              <a:off x="4836975" y="5094025"/>
              <a:ext cx="274775" cy="226550"/>
            </a:xfrm>
            <a:custGeom>
              <a:rect b="b" l="l" r="r" t="t"/>
              <a:pathLst>
                <a:path extrusionOk="0" h="9062" w="10991">
                  <a:moveTo>
                    <a:pt x="8743" y="1"/>
                  </a:moveTo>
                  <a:lnTo>
                    <a:pt x="0" y="4983"/>
                  </a:lnTo>
                  <a:lnTo>
                    <a:pt x="2247" y="9062"/>
                  </a:lnTo>
                  <a:lnTo>
                    <a:pt x="10990" y="4079"/>
                  </a:lnTo>
                  <a:lnTo>
                    <a:pt x="874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1168" name="Google Shape;1168;p42"/>
          <p:cNvGrpSpPr/>
          <p:nvPr/>
        </p:nvGrpSpPr>
        <p:grpSpPr>
          <a:xfrm>
            <a:off x="6790078" y="2139229"/>
            <a:ext cx="278200" cy="266861"/>
            <a:chOff x="5241175" y="4959100"/>
            <a:chExt cx="539775" cy="517775"/>
          </a:xfrm>
        </p:grpSpPr>
        <p:sp>
          <p:nvSpPr>
            <p:cNvPr id="1169" name="Google Shape;1169;p42"/>
            <p:cNvSpPr/>
            <p:nvPr/>
          </p:nvSpPr>
          <p:spPr>
            <a:xfrm>
              <a:off x="5575150" y="4959100"/>
              <a:ext cx="161225" cy="178300"/>
            </a:xfrm>
            <a:custGeom>
              <a:rect b="b" l="l" r="r" t="t"/>
              <a:pathLst>
                <a:path extrusionOk="0" h="7132" w="6449">
                  <a:moveTo>
                    <a:pt x="4641" y="0"/>
                  </a:moveTo>
                  <a:lnTo>
                    <a:pt x="4470" y="25"/>
                  </a:lnTo>
                  <a:lnTo>
                    <a:pt x="4299" y="49"/>
                  </a:lnTo>
                  <a:lnTo>
                    <a:pt x="4128" y="98"/>
                  </a:lnTo>
                  <a:lnTo>
                    <a:pt x="3957" y="147"/>
                  </a:lnTo>
                  <a:lnTo>
                    <a:pt x="3786" y="220"/>
                  </a:lnTo>
                  <a:lnTo>
                    <a:pt x="3640" y="318"/>
                  </a:lnTo>
                  <a:lnTo>
                    <a:pt x="3517" y="415"/>
                  </a:lnTo>
                  <a:lnTo>
                    <a:pt x="3395" y="538"/>
                  </a:lnTo>
                  <a:lnTo>
                    <a:pt x="3273" y="660"/>
                  </a:lnTo>
                  <a:lnTo>
                    <a:pt x="3175" y="806"/>
                  </a:lnTo>
                  <a:lnTo>
                    <a:pt x="3078" y="953"/>
                  </a:lnTo>
                  <a:lnTo>
                    <a:pt x="3005" y="1099"/>
                  </a:lnTo>
                  <a:lnTo>
                    <a:pt x="2931" y="1270"/>
                  </a:lnTo>
                  <a:lnTo>
                    <a:pt x="2907" y="1441"/>
                  </a:lnTo>
                  <a:lnTo>
                    <a:pt x="2882" y="1612"/>
                  </a:lnTo>
                  <a:lnTo>
                    <a:pt x="2858" y="1808"/>
                  </a:lnTo>
                  <a:lnTo>
                    <a:pt x="2882" y="2076"/>
                  </a:lnTo>
                  <a:lnTo>
                    <a:pt x="2956" y="2345"/>
                  </a:lnTo>
                  <a:lnTo>
                    <a:pt x="3053" y="2589"/>
                  </a:lnTo>
                  <a:lnTo>
                    <a:pt x="3175" y="2809"/>
                  </a:lnTo>
                  <a:lnTo>
                    <a:pt x="0" y="6546"/>
                  </a:lnTo>
                  <a:lnTo>
                    <a:pt x="367" y="6814"/>
                  </a:lnTo>
                  <a:lnTo>
                    <a:pt x="709" y="7132"/>
                  </a:lnTo>
                  <a:lnTo>
                    <a:pt x="3884" y="3419"/>
                  </a:lnTo>
                  <a:lnTo>
                    <a:pt x="4055" y="3493"/>
                  </a:lnTo>
                  <a:lnTo>
                    <a:pt x="4250" y="3542"/>
                  </a:lnTo>
                  <a:lnTo>
                    <a:pt x="4445" y="3566"/>
                  </a:lnTo>
                  <a:lnTo>
                    <a:pt x="4641" y="3590"/>
                  </a:lnTo>
                  <a:lnTo>
                    <a:pt x="4836" y="3566"/>
                  </a:lnTo>
                  <a:lnTo>
                    <a:pt x="5007" y="3542"/>
                  </a:lnTo>
                  <a:lnTo>
                    <a:pt x="5178" y="3517"/>
                  </a:lnTo>
                  <a:lnTo>
                    <a:pt x="5349" y="3444"/>
                  </a:lnTo>
                  <a:lnTo>
                    <a:pt x="5496" y="3371"/>
                  </a:lnTo>
                  <a:lnTo>
                    <a:pt x="5642" y="3273"/>
                  </a:lnTo>
                  <a:lnTo>
                    <a:pt x="5789" y="3175"/>
                  </a:lnTo>
                  <a:lnTo>
                    <a:pt x="5911" y="3053"/>
                  </a:lnTo>
                  <a:lnTo>
                    <a:pt x="6033" y="2931"/>
                  </a:lnTo>
                  <a:lnTo>
                    <a:pt x="6131" y="2809"/>
                  </a:lnTo>
                  <a:lnTo>
                    <a:pt x="6228" y="2638"/>
                  </a:lnTo>
                  <a:lnTo>
                    <a:pt x="6302" y="2491"/>
                  </a:lnTo>
                  <a:lnTo>
                    <a:pt x="6350" y="2320"/>
                  </a:lnTo>
                  <a:lnTo>
                    <a:pt x="6399" y="2149"/>
                  </a:lnTo>
                  <a:lnTo>
                    <a:pt x="6424" y="1979"/>
                  </a:lnTo>
                  <a:lnTo>
                    <a:pt x="6448" y="1808"/>
                  </a:lnTo>
                  <a:lnTo>
                    <a:pt x="6424" y="1612"/>
                  </a:lnTo>
                  <a:lnTo>
                    <a:pt x="6399" y="1441"/>
                  </a:lnTo>
                  <a:lnTo>
                    <a:pt x="6350" y="1270"/>
                  </a:lnTo>
                  <a:lnTo>
                    <a:pt x="6302" y="1099"/>
                  </a:lnTo>
                  <a:lnTo>
                    <a:pt x="6228" y="953"/>
                  </a:lnTo>
                  <a:lnTo>
                    <a:pt x="6131" y="806"/>
                  </a:lnTo>
                  <a:lnTo>
                    <a:pt x="6033" y="660"/>
                  </a:lnTo>
                  <a:lnTo>
                    <a:pt x="5911" y="538"/>
                  </a:lnTo>
                  <a:lnTo>
                    <a:pt x="5789" y="415"/>
                  </a:lnTo>
                  <a:lnTo>
                    <a:pt x="5642" y="318"/>
                  </a:lnTo>
                  <a:lnTo>
                    <a:pt x="5496" y="220"/>
                  </a:lnTo>
                  <a:lnTo>
                    <a:pt x="5349" y="147"/>
                  </a:lnTo>
                  <a:lnTo>
                    <a:pt x="5178" y="98"/>
                  </a:lnTo>
                  <a:lnTo>
                    <a:pt x="5007" y="49"/>
                  </a:lnTo>
                  <a:lnTo>
                    <a:pt x="4836" y="25"/>
                  </a:lnTo>
                  <a:lnTo>
                    <a:pt x="464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170" name="Google Shape;1170;p42"/>
            <p:cNvSpPr/>
            <p:nvPr/>
          </p:nvSpPr>
          <p:spPr>
            <a:xfrm>
              <a:off x="5330925" y="4985350"/>
              <a:ext cx="128250" cy="148400"/>
            </a:xfrm>
            <a:custGeom>
              <a:rect b="b" l="l" r="r" t="t"/>
              <a:pathLst>
                <a:path extrusionOk="0" h="5936" w="5130">
                  <a:moveTo>
                    <a:pt x="1563" y="0"/>
                  </a:moveTo>
                  <a:lnTo>
                    <a:pt x="1392" y="25"/>
                  </a:lnTo>
                  <a:lnTo>
                    <a:pt x="1221" y="74"/>
                  </a:lnTo>
                  <a:lnTo>
                    <a:pt x="1075" y="147"/>
                  </a:lnTo>
                  <a:lnTo>
                    <a:pt x="904" y="220"/>
                  </a:lnTo>
                  <a:lnTo>
                    <a:pt x="757" y="318"/>
                  </a:lnTo>
                  <a:lnTo>
                    <a:pt x="635" y="416"/>
                  </a:lnTo>
                  <a:lnTo>
                    <a:pt x="513" y="538"/>
                  </a:lnTo>
                  <a:lnTo>
                    <a:pt x="391" y="660"/>
                  </a:lnTo>
                  <a:lnTo>
                    <a:pt x="293" y="806"/>
                  </a:lnTo>
                  <a:lnTo>
                    <a:pt x="196" y="953"/>
                  </a:lnTo>
                  <a:lnTo>
                    <a:pt x="122" y="1099"/>
                  </a:lnTo>
                  <a:lnTo>
                    <a:pt x="74" y="1270"/>
                  </a:lnTo>
                  <a:lnTo>
                    <a:pt x="25" y="1466"/>
                  </a:lnTo>
                  <a:lnTo>
                    <a:pt x="0" y="1637"/>
                  </a:lnTo>
                  <a:lnTo>
                    <a:pt x="0" y="1808"/>
                  </a:lnTo>
                  <a:lnTo>
                    <a:pt x="0" y="2003"/>
                  </a:lnTo>
                  <a:lnTo>
                    <a:pt x="25" y="2174"/>
                  </a:lnTo>
                  <a:lnTo>
                    <a:pt x="74" y="2345"/>
                  </a:lnTo>
                  <a:lnTo>
                    <a:pt x="147" y="2492"/>
                  </a:lnTo>
                  <a:lnTo>
                    <a:pt x="220" y="2663"/>
                  </a:lnTo>
                  <a:lnTo>
                    <a:pt x="318" y="2785"/>
                  </a:lnTo>
                  <a:lnTo>
                    <a:pt x="415" y="2931"/>
                  </a:lnTo>
                  <a:lnTo>
                    <a:pt x="538" y="3053"/>
                  </a:lnTo>
                  <a:lnTo>
                    <a:pt x="660" y="3175"/>
                  </a:lnTo>
                  <a:lnTo>
                    <a:pt x="806" y="3273"/>
                  </a:lnTo>
                  <a:lnTo>
                    <a:pt x="953" y="3371"/>
                  </a:lnTo>
                  <a:lnTo>
                    <a:pt x="1099" y="3444"/>
                  </a:lnTo>
                  <a:lnTo>
                    <a:pt x="1270" y="3493"/>
                  </a:lnTo>
                  <a:lnTo>
                    <a:pt x="1466" y="3542"/>
                  </a:lnTo>
                  <a:lnTo>
                    <a:pt x="1710" y="3566"/>
                  </a:lnTo>
                  <a:lnTo>
                    <a:pt x="1979" y="3566"/>
                  </a:lnTo>
                  <a:lnTo>
                    <a:pt x="2223" y="3517"/>
                  </a:lnTo>
                  <a:lnTo>
                    <a:pt x="2467" y="3444"/>
                  </a:lnTo>
                  <a:lnTo>
                    <a:pt x="4396" y="5935"/>
                  </a:lnTo>
                  <a:lnTo>
                    <a:pt x="4738" y="5642"/>
                  </a:lnTo>
                  <a:lnTo>
                    <a:pt x="5129" y="5374"/>
                  </a:lnTo>
                  <a:lnTo>
                    <a:pt x="3200" y="2858"/>
                  </a:lnTo>
                  <a:lnTo>
                    <a:pt x="3322" y="2687"/>
                  </a:lnTo>
                  <a:lnTo>
                    <a:pt x="3419" y="2516"/>
                  </a:lnTo>
                  <a:lnTo>
                    <a:pt x="3493" y="2321"/>
                  </a:lnTo>
                  <a:lnTo>
                    <a:pt x="3542" y="2101"/>
                  </a:lnTo>
                  <a:lnTo>
                    <a:pt x="3566" y="1930"/>
                  </a:lnTo>
                  <a:lnTo>
                    <a:pt x="3566" y="1734"/>
                  </a:lnTo>
                  <a:lnTo>
                    <a:pt x="3566" y="1564"/>
                  </a:lnTo>
                  <a:lnTo>
                    <a:pt x="3517" y="1393"/>
                  </a:lnTo>
                  <a:lnTo>
                    <a:pt x="3468" y="1222"/>
                  </a:lnTo>
                  <a:lnTo>
                    <a:pt x="3419" y="1075"/>
                  </a:lnTo>
                  <a:lnTo>
                    <a:pt x="3346" y="904"/>
                  </a:lnTo>
                  <a:lnTo>
                    <a:pt x="3249" y="758"/>
                  </a:lnTo>
                  <a:lnTo>
                    <a:pt x="3151" y="635"/>
                  </a:lnTo>
                  <a:lnTo>
                    <a:pt x="3029" y="513"/>
                  </a:lnTo>
                  <a:lnTo>
                    <a:pt x="2907" y="391"/>
                  </a:lnTo>
                  <a:lnTo>
                    <a:pt x="2760" y="294"/>
                  </a:lnTo>
                  <a:lnTo>
                    <a:pt x="2614" y="196"/>
                  </a:lnTo>
                  <a:lnTo>
                    <a:pt x="2443" y="123"/>
                  </a:lnTo>
                  <a:lnTo>
                    <a:pt x="2272" y="74"/>
                  </a:lnTo>
                  <a:lnTo>
                    <a:pt x="2101" y="25"/>
                  </a:lnTo>
                  <a:lnTo>
                    <a:pt x="193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171" name="Google Shape;1171;p42"/>
            <p:cNvSpPr/>
            <p:nvPr/>
          </p:nvSpPr>
          <p:spPr>
            <a:xfrm>
              <a:off x="5241175" y="5241175"/>
              <a:ext cx="180125" cy="109325"/>
            </a:xfrm>
            <a:custGeom>
              <a:rect b="b" l="l" r="r" t="t"/>
              <a:pathLst>
                <a:path extrusionOk="0" h="4373" w="7205">
                  <a:moveTo>
                    <a:pt x="6839" y="1"/>
                  </a:moveTo>
                  <a:lnTo>
                    <a:pt x="3224" y="1491"/>
                  </a:lnTo>
                  <a:lnTo>
                    <a:pt x="3102" y="1368"/>
                  </a:lnTo>
                  <a:lnTo>
                    <a:pt x="2980" y="1246"/>
                  </a:lnTo>
                  <a:lnTo>
                    <a:pt x="2858" y="1124"/>
                  </a:lnTo>
                  <a:lnTo>
                    <a:pt x="2687" y="1026"/>
                  </a:lnTo>
                  <a:lnTo>
                    <a:pt x="2540" y="953"/>
                  </a:lnTo>
                  <a:lnTo>
                    <a:pt x="2369" y="880"/>
                  </a:lnTo>
                  <a:lnTo>
                    <a:pt x="2198" y="831"/>
                  </a:lnTo>
                  <a:lnTo>
                    <a:pt x="2027" y="807"/>
                  </a:lnTo>
                  <a:lnTo>
                    <a:pt x="1856" y="782"/>
                  </a:lnTo>
                  <a:lnTo>
                    <a:pt x="1685" y="807"/>
                  </a:lnTo>
                  <a:lnTo>
                    <a:pt x="1514" y="807"/>
                  </a:lnTo>
                  <a:lnTo>
                    <a:pt x="1343" y="856"/>
                  </a:lnTo>
                  <a:lnTo>
                    <a:pt x="1172" y="904"/>
                  </a:lnTo>
                  <a:lnTo>
                    <a:pt x="1026" y="978"/>
                  </a:lnTo>
                  <a:lnTo>
                    <a:pt x="879" y="1051"/>
                  </a:lnTo>
                  <a:lnTo>
                    <a:pt x="733" y="1149"/>
                  </a:lnTo>
                  <a:lnTo>
                    <a:pt x="586" y="1271"/>
                  </a:lnTo>
                  <a:lnTo>
                    <a:pt x="464" y="1393"/>
                  </a:lnTo>
                  <a:lnTo>
                    <a:pt x="342" y="1515"/>
                  </a:lnTo>
                  <a:lnTo>
                    <a:pt x="244" y="1686"/>
                  </a:lnTo>
                  <a:lnTo>
                    <a:pt x="171" y="1832"/>
                  </a:lnTo>
                  <a:lnTo>
                    <a:pt x="98" y="2003"/>
                  </a:lnTo>
                  <a:lnTo>
                    <a:pt x="49" y="2174"/>
                  </a:lnTo>
                  <a:lnTo>
                    <a:pt x="25" y="2345"/>
                  </a:lnTo>
                  <a:lnTo>
                    <a:pt x="0" y="2516"/>
                  </a:lnTo>
                  <a:lnTo>
                    <a:pt x="0" y="2687"/>
                  </a:lnTo>
                  <a:lnTo>
                    <a:pt x="25" y="2858"/>
                  </a:lnTo>
                  <a:lnTo>
                    <a:pt x="73" y="3029"/>
                  </a:lnTo>
                  <a:lnTo>
                    <a:pt x="122" y="3200"/>
                  </a:lnTo>
                  <a:lnTo>
                    <a:pt x="195" y="3347"/>
                  </a:lnTo>
                  <a:lnTo>
                    <a:pt x="269" y="3518"/>
                  </a:lnTo>
                  <a:lnTo>
                    <a:pt x="366" y="3640"/>
                  </a:lnTo>
                  <a:lnTo>
                    <a:pt x="464" y="3786"/>
                  </a:lnTo>
                  <a:lnTo>
                    <a:pt x="611" y="3908"/>
                  </a:lnTo>
                  <a:lnTo>
                    <a:pt x="733" y="4031"/>
                  </a:lnTo>
                  <a:lnTo>
                    <a:pt x="904" y="4128"/>
                  </a:lnTo>
                  <a:lnTo>
                    <a:pt x="1050" y="4201"/>
                  </a:lnTo>
                  <a:lnTo>
                    <a:pt x="1221" y="4275"/>
                  </a:lnTo>
                  <a:lnTo>
                    <a:pt x="1392" y="4324"/>
                  </a:lnTo>
                  <a:lnTo>
                    <a:pt x="1563" y="4348"/>
                  </a:lnTo>
                  <a:lnTo>
                    <a:pt x="1734" y="4372"/>
                  </a:lnTo>
                  <a:lnTo>
                    <a:pt x="1905" y="4372"/>
                  </a:lnTo>
                  <a:lnTo>
                    <a:pt x="2076" y="4348"/>
                  </a:lnTo>
                  <a:lnTo>
                    <a:pt x="2247" y="4299"/>
                  </a:lnTo>
                  <a:lnTo>
                    <a:pt x="2418" y="4250"/>
                  </a:lnTo>
                  <a:lnTo>
                    <a:pt x="2565" y="4201"/>
                  </a:lnTo>
                  <a:lnTo>
                    <a:pt x="2711" y="4104"/>
                  </a:lnTo>
                  <a:lnTo>
                    <a:pt x="2858" y="4006"/>
                  </a:lnTo>
                  <a:lnTo>
                    <a:pt x="3004" y="3908"/>
                  </a:lnTo>
                  <a:lnTo>
                    <a:pt x="3126" y="3786"/>
                  </a:lnTo>
                  <a:lnTo>
                    <a:pt x="3248" y="3640"/>
                  </a:lnTo>
                  <a:lnTo>
                    <a:pt x="3346" y="3493"/>
                  </a:lnTo>
                  <a:lnTo>
                    <a:pt x="3468" y="3200"/>
                  </a:lnTo>
                  <a:lnTo>
                    <a:pt x="3541" y="2931"/>
                  </a:lnTo>
                  <a:lnTo>
                    <a:pt x="3590" y="2638"/>
                  </a:lnTo>
                  <a:lnTo>
                    <a:pt x="3566" y="2345"/>
                  </a:lnTo>
                  <a:lnTo>
                    <a:pt x="7205" y="856"/>
                  </a:lnTo>
                  <a:lnTo>
                    <a:pt x="6985" y="440"/>
                  </a:lnTo>
                  <a:lnTo>
                    <a:pt x="683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172" name="Google Shape;1172;p42"/>
            <p:cNvSpPr/>
            <p:nvPr/>
          </p:nvSpPr>
          <p:spPr>
            <a:xfrm>
              <a:off x="5461575" y="5316900"/>
              <a:ext cx="89175" cy="159975"/>
            </a:xfrm>
            <a:custGeom>
              <a:rect b="b" l="l" r="r" t="t"/>
              <a:pathLst>
                <a:path extrusionOk="0" h="6399" w="3567">
                  <a:moveTo>
                    <a:pt x="1491" y="0"/>
                  </a:moveTo>
                  <a:lnTo>
                    <a:pt x="1393" y="2858"/>
                  </a:lnTo>
                  <a:lnTo>
                    <a:pt x="1198" y="2907"/>
                  </a:lnTo>
                  <a:lnTo>
                    <a:pt x="1002" y="3004"/>
                  </a:lnTo>
                  <a:lnTo>
                    <a:pt x="807" y="3102"/>
                  </a:lnTo>
                  <a:lnTo>
                    <a:pt x="636" y="3224"/>
                  </a:lnTo>
                  <a:lnTo>
                    <a:pt x="489" y="3346"/>
                  </a:lnTo>
                  <a:lnTo>
                    <a:pt x="392" y="3493"/>
                  </a:lnTo>
                  <a:lnTo>
                    <a:pt x="269" y="3639"/>
                  </a:lnTo>
                  <a:lnTo>
                    <a:pt x="196" y="3786"/>
                  </a:lnTo>
                  <a:lnTo>
                    <a:pt x="123" y="3932"/>
                  </a:lnTo>
                  <a:lnTo>
                    <a:pt x="74" y="4103"/>
                  </a:lnTo>
                  <a:lnTo>
                    <a:pt x="25" y="4274"/>
                  </a:lnTo>
                  <a:lnTo>
                    <a:pt x="1" y="4445"/>
                  </a:lnTo>
                  <a:lnTo>
                    <a:pt x="1" y="4616"/>
                  </a:lnTo>
                  <a:lnTo>
                    <a:pt x="1" y="4787"/>
                  </a:lnTo>
                  <a:lnTo>
                    <a:pt x="25" y="4958"/>
                  </a:lnTo>
                  <a:lnTo>
                    <a:pt x="74" y="5129"/>
                  </a:lnTo>
                  <a:lnTo>
                    <a:pt x="123" y="5276"/>
                  </a:lnTo>
                  <a:lnTo>
                    <a:pt x="196" y="5447"/>
                  </a:lnTo>
                  <a:lnTo>
                    <a:pt x="294" y="5593"/>
                  </a:lnTo>
                  <a:lnTo>
                    <a:pt x="416" y="5740"/>
                  </a:lnTo>
                  <a:lnTo>
                    <a:pt x="538" y="5886"/>
                  </a:lnTo>
                  <a:lnTo>
                    <a:pt x="660" y="6008"/>
                  </a:lnTo>
                  <a:lnTo>
                    <a:pt x="807" y="6106"/>
                  </a:lnTo>
                  <a:lnTo>
                    <a:pt x="953" y="6179"/>
                  </a:lnTo>
                  <a:lnTo>
                    <a:pt x="1124" y="6252"/>
                  </a:lnTo>
                  <a:lnTo>
                    <a:pt x="1271" y="6326"/>
                  </a:lnTo>
                  <a:lnTo>
                    <a:pt x="1442" y="6350"/>
                  </a:lnTo>
                  <a:lnTo>
                    <a:pt x="1613" y="6375"/>
                  </a:lnTo>
                  <a:lnTo>
                    <a:pt x="1784" y="6399"/>
                  </a:lnTo>
                  <a:lnTo>
                    <a:pt x="1955" y="6375"/>
                  </a:lnTo>
                  <a:lnTo>
                    <a:pt x="2126" y="6350"/>
                  </a:lnTo>
                  <a:lnTo>
                    <a:pt x="2297" y="6301"/>
                  </a:lnTo>
                  <a:lnTo>
                    <a:pt x="2468" y="6252"/>
                  </a:lnTo>
                  <a:lnTo>
                    <a:pt x="2614" y="6179"/>
                  </a:lnTo>
                  <a:lnTo>
                    <a:pt x="2785" y="6082"/>
                  </a:lnTo>
                  <a:lnTo>
                    <a:pt x="2932" y="5984"/>
                  </a:lnTo>
                  <a:lnTo>
                    <a:pt x="3054" y="5862"/>
                  </a:lnTo>
                  <a:lnTo>
                    <a:pt x="3176" y="5715"/>
                  </a:lnTo>
                  <a:lnTo>
                    <a:pt x="3273" y="5569"/>
                  </a:lnTo>
                  <a:lnTo>
                    <a:pt x="3371" y="5422"/>
                  </a:lnTo>
                  <a:lnTo>
                    <a:pt x="3444" y="5276"/>
                  </a:lnTo>
                  <a:lnTo>
                    <a:pt x="3493" y="5105"/>
                  </a:lnTo>
                  <a:lnTo>
                    <a:pt x="3542" y="4934"/>
                  </a:lnTo>
                  <a:lnTo>
                    <a:pt x="3567" y="4763"/>
                  </a:lnTo>
                  <a:lnTo>
                    <a:pt x="3567" y="4592"/>
                  </a:lnTo>
                  <a:lnTo>
                    <a:pt x="3567" y="4421"/>
                  </a:lnTo>
                  <a:lnTo>
                    <a:pt x="3542" y="4250"/>
                  </a:lnTo>
                  <a:lnTo>
                    <a:pt x="3493" y="4079"/>
                  </a:lnTo>
                  <a:lnTo>
                    <a:pt x="3420" y="3908"/>
                  </a:lnTo>
                  <a:lnTo>
                    <a:pt x="3347" y="3761"/>
                  </a:lnTo>
                  <a:lnTo>
                    <a:pt x="3273" y="3615"/>
                  </a:lnTo>
                  <a:lnTo>
                    <a:pt x="3151" y="3468"/>
                  </a:lnTo>
                  <a:lnTo>
                    <a:pt x="2980" y="3273"/>
                  </a:lnTo>
                  <a:lnTo>
                    <a:pt x="2761" y="3102"/>
                  </a:lnTo>
                  <a:lnTo>
                    <a:pt x="2541" y="2980"/>
                  </a:lnTo>
                  <a:lnTo>
                    <a:pt x="2321" y="2907"/>
                  </a:lnTo>
                  <a:lnTo>
                    <a:pt x="2419" y="25"/>
                  </a:lnTo>
                  <a:lnTo>
                    <a:pt x="2419" y="25"/>
                  </a:lnTo>
                  <a:lnTo>
                    <a:pt x="2126" y="49"/>
                  </a:lnTo>
                  <a:lnTo>
                    <a:pt x="1808" y="25"/>
                  </a:lnTo>
                  <a:lnTo>
                    <a:pt x="149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173" name="Google Shape;1173;p42"/>
            <p:cNvSpPr/>
            <p:nvPr/>
          </p:nvSpPr>
          <p:spPr>
            <a:xfrm>
              <a:off x="5619100" y="5194175"/>
              <a:ext cx="161850" cy="89775"/>
            </a:xfrm>
            <a:custGeom>
              <a:rect b="b" l="l" r="r" t="t"/>
              <a:pathLst>
                <a:path extrusionOk="0" h="3591" w="6474">
                  <a:moveTo>
                    <a:pt x="4592" y="0"/>
                  </a:moveTo>
                  <a:lnTo>
                    <a:pt x="4422" y="25"/>
                  </a:lnTo>
                  <a:lnTo>
                    <a:pt x="4251" y="73"/>
                  </a:lnTo>
                  <a:lnTo>
                    <a:pt x="4080" y="122"/>
                  </a:lnTo>
                  <a:lnTo>
                    <a:pt x="3884" y="196"/>
                  </a:lnTo>
                  <a:lnTo>
                    <a:pt x="3713" y="293"/>
                  </a:lnTo>
                  <a:lnTo>
                    <a:pt x="3567" y="391"/>
                  </a:lnTo>
                  <a:lnTo>
                    <a:pt x="3420" y="513"/>
                  </a:lnTo>
                  <a:lnTo>
                    <a:pt x="3298" y="660"/>
                  </a:lnTo>
                  <a:lnTo>
                    <a:pt x="3200" y="806"/>
                  </a:lnTo>
                  <a:lnTo>
                    <a:pt x="3103" y="953"/>
                  </a:lnTo>
                  <a:lnTo>
                    <a:pt x="3029" y="1124"/>
                  </a:lnTo>
                  <a:lnTo>
                    <a:pt x="99" y="757"/>
                  </a:lnTo>
                  <a:lnTo>
                    <a:pt x="74" y="1221"/>
                  </a:lnTo>
                  <a:lnTo>
                    <a:pt x="1" y="1661"/>
                  </a:lnTo>
                  <a:lnTo>
                    <a:pt x="2907" y="2027"/>
                  </a:lnTo>
                  <a:lnTo>
                    <a:pt x="2932" y="2223"/>
                  </a:lnTo>
                  <a:lnTo>
                    <a:pt x="3005" y="2418"/>
                  </a:lnTo>
                  <a:lnTo>
                    <a:pt x="3078" y="2565"/>
                  </a:lnTo>
                  <a:lnTo>
                    <a:pt x="3152" y="2736"/>
                  </a:lnTo>
                  <a:lnTo>
                    <a:pt x="3249" y="2882"/>
                  </a:lnTo>
                  <a:lnTo>
                    <a:pt x="3371" y="3004"/>
                  </a:lnTo>
                  <a:lnTo>
                    <a:pt x="3493" y="3126"/>
                  </a:lnTo>
                  <a:lnTo>
                    <a:pt x="3616" y="3248"/>
                  </a:lnTo>
                  <a:lnTo>
                    <a:pt x="3762" y="3346"/>
                  </a:lnTo>
                  <a:lnTo>
                    <a:pt x="3909" y="3419"/>
                  </a:lnTo>
                  <a:lnTo>
                    <a:pt x="4080" y="3493"/>
                  </a:lnTo>
                  <a:lnTo>
                    <a:pt x="4251" y="3541"/>
                  </a:lnTo>
                  <a:lnTo>
                    <a:pt x="4422" y="3566"/>
                  </a:lnTo>
                  <a:lnTo>
                    <a:pt x="4592" y="3590"/>
                  </a:lnTo>
                  <a:lnTo>
                    <a:pt x="4763" y="3590"/>
                  </a:lnTo>
                  <a:lnTo>
                    <a:pt x="4934" y="3566"/>
                  </a:lnTo>
                  <a:lnTo>
                    <a:pt x="5105" y="3541"/>
                  </a:lnTo>
                  <a:lnTo>
                    <a:pt x="5276" y="3468"/>
                  </a:lnTo>
                  <a:lnTo>
                    <a:pt x="5447" y="3419"/>
                  </a:lnTo>
                  <a:lnTo>
                    <a:pt x="5618" y="3322"/>
                  </a:lnTo>
                  <a:lnTo>
                    <a:pt x="5765" y="3224"/>
                  </a:lnTo>
                  <a:lnTo>
                    <a:pt x="5887" y="3102"/>
                  </a:lnTo>
                  <a:lnTo>
                    <a:pt x="6009" y="2980"/>
                  </a:lnTo>
                  <a:lnTo>
                    <a:pt x="6131" y="2858"/>
                  </a:lnTo>
                  <a:lnTo>
                    <a:pt x="6204" y="2711"/>
                  </a:lnTo>
                  <a:lnTo>
                    <a:pt x="6302" y="2565"/>
                  </a:lnTo>
                  <a:lnTo>
                    <a:pt x="6351" y="2394"/>
                  </a:lnTo>
                  <a:lnTo>
                    <a:pt x="6400" y="2223"/>
                  </a:lnTo>
                  <a:lnTo>
                    <a:pt x="6449" y="2076"/>
                  </a:lnTo>
                  <a:lnTo>
                    <a:pt x="6473" y="1881"/>
                  </a:lnTo>
                  <a:lnTo>
                    <a:pt x="6473" y="1710"/>
                  </a:lnTo>
                  <a:lnTo>
                    <a:pt x="6449" y="1539"/>
                  </a:lnTo>
                  <a:lnTo>
                    <a:pt x="6424" y="1368"/>
                  </a:lnTo>
                  <a:lnTo>
                    <a:pt x="6351" y="1197"/>
                  </a:lnTo>
                  <a:lnTo>
                    <a:pt x="6278" y="1026"/>
                  </a:lnTo>
                  <a:lnTo>
                    <a:pt x="6204" y="855"/>
                  </a:lnTo>
                  <a:lnTo>
                    <a:pt x="6107" y="708"/>
                  </a:lnTo>
                  <a:lnTo>
                    <a:pt x="5985" y="586"/>
                  </a:lnTo>
                  <a:lnTo>
                    <a:pt x="5862" y="464"/>
                  </a:lnTo>
                  <a:lnTo>
                    <a:pt x="5740" y="342"/>
                  </a:lnTo>
                  <a:lnTo>
                    <a:pt x="5594" y="269"/>
                  </a:lnTo>
                  <a:lnTo>
                    <a:pt x="5447" y="171"/>
                  </a:lnTo>
                  <a:lnTo>
                    <a:pt x="5276" y="122"/>
                  </a:lnTo>
                  <a:lnTo>
                    <a:pt x="5105" y="73"/>
                  </a:lnTo>
                  <a:lnTo>
                    <a:pt x="4934" y="25"/>
                  </a:lnTo>
                  <a:lnTo>
                    <a:pt x="4763" y="25"/>
                  </a:lnTo>
                  <a:lnTo>
                    <a:pt x="459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174" name="Google Shape;1174;p42"/>
            <p:cNvSpPr/>
            <p:nvPr/>
          </p:nvSpPr>
          <p:spPr>
            <a:xfrm>
              <a:off x="5420075" y="5116000"/>
              <a:ext cx="189300" cy="189925"/>
            </a:xfrm>
            <a:custGeom>
              <a:rect b="b" l="l" r="r" t="t"/>
              <a:pathLst>
                <a:path extrusionOk="0" h="7597" w="7572">
                  <a:moveTo>
                    <a:pt x="3786" y="1"/>
                  </a:moveTo>
                  <a:lnTo>
                    <a:pt x="3395" y="25"/>
                  </a:lnTo>
                  <a:lnTo>
                    <a:pt x="3028" y="74"/>
                  </a:lnTo>
                  <a:lnTo>
                    <a:pt x="2662" y="172"/>
                  </a:lnTo>
                  <a:lnTo>
                    <a:pt x="2320" y="294"/>
                  </a:lnTo>
                  <a:lnTo>
                    <a:pt x="1978" y="465"/>
                  </a:lnTo>
                  <a:lnTo>
                    <a:pt x="1661" y="660"/>
                  </a:lnTo>
                  <a:lnTo>
                    <a:pt x="1392" y="880"/>
                  </a:lnTo>
                  <a:lnTo>
                    <a:pt x="1123" y="1124"/>
                  </a:lnTo>
                  <a:lnTo>
                    <a:pt x="879" y="1393"/>
                  </a:lnTo>
                  <a:lnTo>
                    <a:pt x="659" y="1686"/>
                  </a:lnTo>
                  <a:lnTo>
                    <a:pt x="464" y="1979"/>
                  </a:lnTo>
                  <a:lnTo>
                    <a:pt x="293" y="2321"/>
                  </a:lnTo>
                  <a:lnTo>
                    <a:pt x="171" y="2663"/>
                  </a:lnTo>
                  <a:lnTo>
                    <a:pt x="73" y="3029"/>
                  </a:lnTo>
                  <a:lnTo>
                    <a:pt x="24" y="3420"/>
                  </a:lnTo>
                  <a:lnTo>
                    <a:pt x="0" y="3787"/>
                  </a:lnTo>
                  <a:lnTo>
                    <a:pt x="24" y="4177"/>
                  </a:lnTo>
                  <a:lnTo>
                    <a:pt x="73" y="4568"/>
                  </a:lnTo>
                  <a:lnTo>
                    <a:pt x="171" y="4934"/>
                  </a:lnTo>
                  <a:lnTo>
                    <a:pt x="293" y="5276"/>
                  </a:lnTo>
                  <a:lnTo>
                    <a:pt x="464" y="5594"/>
                  </a:lnTo>
                  <a:lnTo>
                    <a:pt x="659" y="5911"/>
                  </a:lnTo>
                  <a:lnTo>
                    <a:pt x="879" y="6204"/>
                  </a:lnTo>
                  <a:lnTo>
                    <a:pt x="1123" y="6473"/>
                  </a:lnTo>
                  <a:lnTo>
                    <a:pt x="1392" y="6717"/>
                  </a:lnTo>
                  <a:lnTo>
                    <a:pt x="1661" y="6937"/>
                  </a:lnTo>
                  <a:lnTo>
                    <a:pt x="1978" y="7133"/>
                  </a:lnTo>
                  <a:lnTo>
                    <a:pt x="2320" y="7279"/>
                  </a:lnTo>
                  <a:lnTo>
                    <a:pt x="2662" y="7426"/>
                  </a:lnTo>
                  <a:lnTo>
                    <a:pt x="3028" y="7499"/>
                  </a:lnTo>
                  <a:lnTo>
                    <a:pt x="3395" y="7572"/>
                  </a:lnTo>
                  <a:lnTo>
                    <a:pt x="3786" y="7597"/>
                  </a:lnTo>
                  <a:lnTo>
                    <a:pt x="4176" y="7572"/>
                  </a:lnTo>
                  <a:lnTo>
                    <a:pt x="4567" y="7499"/>
                  </a:lnTo>
                  <a:lnTo>
                    <a:pt x="4909" y="7426"/>
                  </a:lnTo>
                  <a:lnTo>
                    <a:pt x="5275" y="7279"/>
                  </a:lnTo>
                  <a:lnTo>
                    <a:pt x="5593" y="7133"/>
                  </a:lnTo>
                  <a:lnTo>
                    <a:pt x="5910" y="6937"/>
                  </a:lnTo>
                  <a:lnTo>
                    <a:pt x="6203" y="6717"/>
                  </a:lnTo>
                  <a:lnTo>
                    <a:pt x="6472" y="6473"/>
                  </a:lnTo>
                  <a:lnTo>
                    <a:pt x="6716" y="6204"/>
                  </a:lnTo>
                  <a:lnTo>
                    <a:pt x="6936" y="5911"/>
                  </a:lnTo>
                  <a:lnTo>
                    <a:pt x="7132" y="5594"/>
                  </a:lnTo>
                  <a:lnTo>
                    <a:pt x="7278" y="5276"/>
                  </a:lnTo>
                  <a:lnTo>
                    <a:pt x="7425" y="4934"/>
                  </a:lnTo>
                  <a:lnTo>
                    <a:pt x="7498" y="4568"/>
                  </a:lnTo>
                  <a:lnTo>
                    <a:pt x="7571" y="4177"/>
                  </a:lnTo>
                  <a:lnTo>
                    <a:pt x="7571" y="3787"/>
                  </a:lnTo>
                  <a:lnTo>
                    <a:pt x="7571" y="3420"/>
                  </a:lnTo>
                  <a:lnTo>
                    <a:pt x="7498" y="3029"/>
                  </a:lnTo>
                  <a:lnTo>
                    <a:pt x="7425" y="2663"/>
                  </a:lnTo>
                  <a:lnTo>
                    <a:pt x="7278" y="2321"/>
                  </a:lnTo>
                  <a:lnTo>
                    <a:pt x="7132" y="1979"/>
                  </a:lnTo>
                  <a:lnTo>
                    <a:pt x="6936" y="1686"/>
                  </a:lnTo>
                  <a:lnTo>
                    <a:pt x="6716" y="1393"/>
                  </a:lnTo>
                  <a:lnTo>
                    <a:pt x="6472" y="1124"/>
                  </a:lnTo>
                  <a:lnTo>
                    <a:pt x="6203" y="880"/>
                  </a:lnTo>
                  <a:lnTo>
                    <a:pt x="5910" y="660"/>
                  </a:lnTo>
                  <a:lnTo>
                    <a:pt x="5593" y="465"/>
                  </a:lnTo>
                  <a:lnTo>
                    <a:pt x="5275" y="294"/>
                  </a:lnTo>
                  <a:lnTo>
                    <a:pt x="4909" y="172"/>
                  </a:lnTo>
                  <a:lnTo>
                    <a:pt x="4567" y="74"/>
                  </a:lnTo>
                  <a:lnTo>
                    <a:pt x="4176" y="25"/>
                  </a:lnTo>
                  <a:lnTo>
                    <a:pt x="378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8" name="Shape 1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9" name="Google Shape;1179;p43"/>
          <p:cNvSpPr txBox="1"/>
          <p:nvPr>
            <p:ph type="title"/>
          </p:nvPr>
        </p:nvSpPr>
        <p:spPr>
          <a:xfrm>
            <a:off x="1315475" y="858500"/>
            <a:ext cx="6513000" cy="620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Funnel</a:t>
            </a:r>
            <a:endParaRPr/>
          </a:p>
        </p:txBody>
      </p:sp>
      <p:sp>
        <p:nvSpPr>
          <p:cNvPr id="1180" name="Google Shape;1180;p43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1181" name="Google Shape;1181;p43"/>
          <p:cNvGrpSpPr/>
          <p:nvPr/>
        </p:nvGrpSpPr>
        <p:grpSpPr>
          <a:xfrm>
            <a:off x="1650369" y="1759888"/>
            <a:ext cx="2836351" cy="2549934"/>
            <a:chOff x="1650369" y="1759888"/>
            <a:chExt cx="2836351" cy="2549934"/>
          </a:xfrm>
        </p:grpSpPr>
        <p:sp>
          <p:nvSpPr>
            <p:cNvPr id="1182" name="Google Shape;1182;p43"/>
            <p:cNvSpPr/>
            <p:nvPr/>
          </p:nvSpPr>
          <p:spPr>
            <a:xfrm>
              <a:off x="2352540" y="3499938"/>
              <a:ext cx="1436462" cy="435680"/>
            </a:xfrm>
            <a:custGeom>
              <a:rect b="b" l="l" r="r" t="t"/>
              <a:pathLst>
                <a:path extrusionOk="0" h="194" w="640">
                  <a:moveTo>
                    <a:pt x="0" y="0"/>
                  </a:moveTo>
                  <a:cubicBezTo>
                    <a:pt x="63" y="130"/>
                    <a:pt x="63" y="130"/>
                    <a:pt x="63" y="130"/>
                  </a:cubicBezTo>
                  <a:cubicBezTo>
                    <a:pt x="64" y="130"/>
                    <a:pt x="64" y="130"/>
                    <a:pt x="64" y="130"/>
                  </a:cubicBezTo>
                  <a:cubicBezTo>
                    <a:pt x="64" y="130"/>
                    <a:pt x="64" y="130"/>
                    <a:pt x="64" y="131"/>
                  </a:cubicBezTo>
                  <a:cubicBezTo>
                    <a:pt x="70" y="143"/>
                    <a:pt x="70" y="143"/>
                    <a:pt x="70" y="143"/>
                  </a:cubicBezTo>
                  <a:cubicBezTo>
                    <a:pt x="93" y="170"/>
                    <a:pt x="188" y="194"/>
                    <a:pt x="320" y="194"/>
                  </a:cubicBezTo>
                  <a:cubicBezTo>
                    <a:pt x="452" y="194"/>
                    <a:pt x="547" y="170"/>
                    <a:pt x="571" y="143"/>
                  </a:cubicBezTo>
                  <a:cubicBezTo>
                    <a:pt x="577" y="131"/>
                    <a:pt x="577" y="131"/>
                    <a:pt x="577" y="131"/>
                  </a:cubicBezTo>
                  <a:cubicBezTo>
                    <a:pt x="577" y="130"/>
                    <a:pt x="577" y="130"/>
                    <a:pt x="577" y="130"/>
                  </a:cubicBezTo>
                  <a:cubicBezTo>
                    <a:pt x="577" y="130"/>
                    <a:pt x="577" y="130"/>
                    <a:pt x="577" y="130"/>
                  </a:cubicBezTo>
                  <a:cubicBezTo>
                    <a:pt x="640" y="0"/>
                    <a:pt x="640" y="0"/>
                    <a:pt x="640" y="0"/>
                  </a:cubicBezTo>
                  <a:cubicBezTo>
                    <a:pt x="587" y="29"/>
                    <a:pt x="452" y="46"/>
                    <a:pt x="320" y="46"/>
                  </a:cubicBezTo>
                  <a:cubicBezTo>
                    <a:pt x="189" y="46"/>
                    <a:pt x="53" y="29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Abel"/>
                  <a:ea typeface="Abel"/>
                  <a:cs typeface="Abel"/>
                  <a:sym typeface="Abel"/>
                </a:rPr>
                <a:t>PURCHASE</a:t>
              </a:r>
              <a:endParaRPr b="1" i="0" sz="1200" u="none" cap="none" strike="noStrike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endParaRPr>
            </a:p>
          </p:txBody>
        </p:sp>
        <p:sp>
          <p:nvSpPr>
            <p:cNvPr id="1183" name="Google Shape;1183;p43"/>
            <p:cNvSpPr/>
            <p:nvPr/>
          </p:nvSpPr>
          <p:spPr>
            <a:xfrm>
              <a:off x="2530091" y="3883943"/>
              <a:ext cx="1083148" cy="425879"/>
            </a:xfrm>
            <a:custGeom>
              <a:rect b="b" l="l" r="r" t="t"/>
              <a:pathLst>
                <a:path extrusionOk="0" h="190" w="483">
                  <a:moveTo>
                    <a:pt x="0" y="0"/>
                  </a:moveTo>
                  <a:cubicBezTo>
                    <a:pt x="61" y="125"/>
                    <a:pt x="61" y="125"/>
                    <a:pt x="61" y="125"/>
                  </a:cubicBezTo>
                  <a:cubicBezTo>
                    <a:pt x="62" y="126"/>
                    <a:pt x="62" y="127"/>
                    <a:pt x="63" y="128"/>
                  </a:cubicBezTo>
                  <a:cubicBezTo>
                    <a:pt x="70" y="144"/>
                    <a:pt x="70" y="144"/>
                    <a:pt x="70" y="144"/>
                  </a:cubicBezTo>
                  <a:cubicBezTo>
                    <a:pt x="93" y="170"/>
                    <a:pt x="162" y="190"/>
                    <a:pt x="241" y="190"/>
                  </a:cubicBezTo>
                  <a:cubicBezTo>
                    <a:pt x="320" y="190"/>
                    <a:pt x="389" y="170"/>
                    <a:pt x="412" y="144"/>
                  </a:cubicBezTo>
                  <a:cubicBezTo>
                    <a:pt x="420" y="128"/>
                    <a:pt x="420" y="128"/>
                    <a:pt x="420" y="128"/>
                  </a:cubicBezTo>
                  <a:cubicBezTo>
                    <a:pt x="421" y="127"/>
                    <a:pt x="421" y="126"/>
                    <a:pt x="421" y="125"/>
                  </a:cubicBezTo>
                  <a:cubicBezTo>
                    <a:pt x="483" y="0"/>
                    <a:pt x="483" y="0"/>
                    <a:pt x="483" y="0"/>
                  </a:cubicBezTo>
                  <a:cubicBezTo>
                    <a:pt x="437" y="26"/>
                    <a:pt x="338" y="41"/>
                    <a:pt x="241" y="41"/>
                  </a:cubicBezTo>
                  <a:cubicBezTo>
                    <a:pt x="144" y="41"/>
                    <a:pt x="45" y="26"/>
                    <a:pt x="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Abel"/>
                  <a:ea typeface="Abel"/>
                  <a:cs typeface="Abel"/>
                  <a:sym typeface="Abel"/>
                </a:rPr>
                <a:t>LOYALTY</a:t>
              </a:r>
              <a:endParaRPr b="1" i="0" sz="1200" u="none" cap="none" strike="noStrike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endParaRPr>
            </a:p>
          </p:txBody>
        </p:sp>
        <p:sp>
          <p:nvSpPr>
            <p:cNvPr id="1184" name="Google Shape;1184;p43"/>
            <p:cNvSpPr/>
            <p:nvPr/>
          </p:nvSpPr>
          <p:spPr>
            <a:xfrm>
              <a:off x="1656614" y="1990648"/>
              <a:ext cx="2830106" cy="453499"/>
            </a:xfrm>
            <a:custGeom>
              <a:rect b="b" l="l" r="r" t="t"/>
              <a:pathLst>
                <a:path extrusionOk="0" h="202" w="1261">
                  <a:moveTo>
                    <a:pt x="630" y="53"/>
                  </a:moveTo>
                  <a:cubicBezTo>
                    <a:pt x="363" y="53"/>
                    <a:pt x="82" y="34"/>
                    <a:pt x="0" y="0"/>
                  </a:cubicBezTo>
                  <a:cubicBezTo>
                    <a:pt x="71" y="146"/>
                    <a:pt x="71" y="146"/>
                    <a:pt x="71" y="146"/>
                  </a:cubicBezTo>
                  <a:cubicBezTo>
                    <a:pt x="88" y="157"/>
                    <a:pt x="134" y="170"/>
                    <a:pt x="227" y="181"/>
                  </a:cubicBezTo>
                  <a:cubicBezTo>
                    <a:pt x="334" y="194"/>
                    <a:pt x="478" y="202"/>
                    <a:pt x="630" y="202"/>
                  </a:cubicBezTo>
                  <a:cubicBezTo>
                    <a:pt x="630" y="202"/>
                    <a:pt x="630" y="202"/>
                    <a:pt x="630" y="202"/>
                  </a:cubicBezTo>
                  <a:cubicBezTo>
                    <a:pt x="929" y="202"/>
                    <a:pt x="1147" y="174"/>
                    <a:pt x="1189" y="146"/>
                  </a:cubicBezTo>
                  <a:cubicBezTo>
                    <a:pt x="1261" y="0"/>
                    <a:pt x="1261" y="0"/>
                    <a:pt x="1261" y="0"/>
                  </a:cubicBezTo>
                  <a:cubicBezTo>
                    <a:pt x="1179" y="34"/>
                    <a:pt x="897" y="53"/>
                    <a:pt x="630" y="5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Abel"/>
                  <a:ea typeface="Abel"/>
                  <a:cs typeface="Abel"/>
                  <a:sym typeface="Abel"/>
                </a:rPr>
                <a:t>AWARENESS</a:t>
              </a:r>
              <a:endParaRPr b="1" i="0" sz="1200" u="none" cap="none" strike="noStrike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endParaRPr>
            </a:p>
          </p:txBody>
        </p:sp>
        <p:sp>
          <p:nvSpPr>
            <p:cNvPr id="1185" name="Google Shape;1185;p43"/>
            <p:cNvSpPr/>
            <p:nvPr/>
          </p:nvSpPr>
          <p:spPr>
            <a:xfrm>
              <a:off x="2004577" y="2744402"/>
              <a:ext cx="2134175" cy="443700"/>
            </a:xfrm>
            <a:custGeom>
              <a:rect b="b" l="l" r="r" t="t"/>
              <a:pathLst>
                <a:path extrusionOk="0" h="198" w="951">
                  <a:moveTo>
                    <a:pt x="0" y="0"/>
                  </a:moveTo>
                  <a:cubicBezTo>
                    <a:pt x="70" y="144"/>
                    <a:pt x="70" y="144"/>
                    <a:pt x="70" y="144"/>
                  </a:cubicBezTo>
                  <a:cubicBezTo>
                    <a:pt x="101" y="171"/>
                    <a:pt x="259" y="198"/>
                    <a:pt x="475" y="198"/>
                  </a:cubicBezTo>
                  <a:cubicBezTo>
                    <a:pt x="692" y="198"/>
                    <a:pt x="849" y="171"/>
                    <a:pt x="881" y="144"/>
                  </a:cubicBezTo>
                  <a:cubicBezTo>
                    <a:pt x="951" y="0"/>
                    <a:pt x="951" y="0"/>
                    <a:pt x="951" y="0"/>
                  </a:cubicBezTo>
                  <a:cubicBezTo>
                    <a:pt x="881" y="32"/>
                    <a:pt x="673" y="50"/>
                    <a:pt x="475" y="50"/>
                  </a:cubicBezTo>
                  <a:cubicBezTo>
                    <a:pt x="277" y="50"/>
                    <a:pt x="69" y="32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Abel"/>
                  <a:ea typeface="Abel"/>
                  <a:cs typeface="Abel"/>
                  <a:sym typeface="Abel"/>
                </a:rPr>
                <a:t>EVALUATION</a:t>
              </a:r>
              <a:endParaRPr b="1" i="0" sz="1200" u="none" cap="none" strike="noStrike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endParaRPr>
            </a:p>
          </p:txBody>
        </p:sp>
        <p:sp>
          <p:nvSpPr>
            <p:cNvPr id="1186" name="Google Shape;1186;p43"/>
            <p:cNvSpPr/>
            <p:nvPr/>
          </p:nvSpPr>
          <p:spPr>
            <a:xfrm>
              <a:off x="1832381" y="2367525"/>
              <a:ext cx="2479457" cy="449044"/>
            </a:xfrm>
            <a:custGeom>
              <a:rect b="b" l="l" r="r" t="t"/>
              <a:pathLst>
                <a:path extrusionOk="0" h="200" w="1105">
                  <a:moveTo>
                    <a:pt x="552" y="51"/>
                  </a:moveTo>
                  <a:cubicBezTo>
                    <a:pt x="399" y="51"/>
                    <a:pt x="255" y="44"/>
                    <a:pt x="147" y="31"/>
                  </a:cubicBezTo>
                  <a:cubicBezTo>
                    <a:pt x="76" y="22"/>
                    <a:pt x="26" y="12"/>
                    <a:pt x="0" y="0"/>
                  </a:cubicBezTo>
                  <a:cubicBezTo>
                    <a:pt x="70" y="145"/>
                    <a:pt x="70" y="145"/>
                    <a:pt x="70" y="145"/>
                  </a:cubicBezTo>
                  <a:cubicBezTo>
                    <a:pt x="108" y="173"/>
                    <a:pt x="296" y="200"/>
                    <a:pt x="552" y="200"/>
                  </a:cubicBezTo>
                  <a:cubicBezTo>
                    <a:pt x="809" y="200"/>
                    <a:pt x="996" y="173"/>
                    <a:pt x="1034" y="145"/>
                  </a:cubicBezTo>
                  <a:cubicBezTo>
                    <a:pt x="1105" y="0"/>
                    <a:pt x="1105" y="0"/>
                    <a:pt x="1105" y="0"/>
                  </a:cubicBezTo>
                  <a:cubicBezTo>
                    <a:pt x="1030" y="33"/>
                    <a:pt x="785" y="51"/>
                    <a:pt x="552" y="5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Abel"/>
                  <a:ea typeface="Abel"/>
                  <a:cs typeface="Abel"/>
                  <a:sym typeface="Abel"/>
                </a:rPr>
                <a:t>DISCOVERY</a:t>
              </a:r>
              <a:endParaRPr b="1" i="0" sz="1200" u="none" cap="none" strike="noStrike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endParaRPr>
            </a:p>
          </p:txBody>
        </p:sp>
        <p:sp>
          <p:nvSpPr>
            <p:cNvPr id="1187" name="Google Shape;1187;p43"/>
            <p:cNvSpPr/>
            <p:nvPr/>
          </p:nvSpPr>
          <p:spPr>
            <a:xfrm>
              <a:off x="2177667" y="3121279"/>
              <a:ext cx="1786208" cy="441917"/>
            </a:xfrm>
            <a:custGeom>
              <a:rect b="b" l="l" r="r" t="t"/>
              <a:pathLst>
                <a:path extrusionOk="0" h="197" w="796">
                  <a:moveTo>
                    <a:pt x="0" y="0"/>
                  </a:moveTo>
                  <a:cubicBezTo>
                    <a:pt x="65" y="132"/>
                    <a:pt x="65" y="132"/>
                    <a:pt x="65" y="132"/>
                  </a:cubicBezTo>
                  <a:cubicBezTo>
                    <a:pt x="65" y="132"/>
                    <a:pt x="65" y="132"/>
                    <a:pt x="65" y="132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70" y="142"/>
                    <a:pt x="70" y="142"/>
                    <a:pt x="70" y="142"/>
                  </a:cubicBezTo>
                  <a:cubicBezTo>
                    <a:pt x="95" y="170"/>
                    <a:pt x="221" y="197"/>
                    <a:pt x="398" y="197"/>
                  </a:cubicBezTo>
                  <a:cubicBezTo>
                    <a:pt x="576" y="197"/>
                    <a:pt x="702" y="170"/>
                    <a:pt x="727" y="142"/>
                  </a:cubicBezTo>
                  <a:cubicBezTo>
                    <a:pt x="732" y="133"/>
                    <a:pt x="732" y="133"/>
                    <a:pt x="732" y="133"/>
                  </a:cubicBezTo>
                  <a:cubicBezTo>
                    <a:pt x="732" y="132"/>
                    <a:pt x="732" y="132"/>
                    <a:pt x="732" y="132"/>
                  </a:cubicBezTo>
                  <a:cubicBezTo>
                    <a:pt x="732" y="132"/>
                    <a:pt x="732" y="132"/>
                    <a:pt x="732" y="132"/>
                  </a:cubicBezTo>
                  <a:cubicBezTo>
                    <a:pt x="796" y="0"/>
                    <a:pt x="796" y="0"/>
                    <a:pt x="796" y="0"/>
                  </a:cubicBezTo>
                  <a:cubicBezTo>
                    <a:pt x="735" y="31"/>
                    <a:pt x="562" y="48"/>
                    <a:pt x="398" y="48"/>
                  </a:cubicBezTo>
                  <a:cubicBezTo>
                    <a:pt x="234" y="48"/>
                    <a:pt x="62" y="31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Abel"/>
                  <a:ea typeface="Abel"/>
                  <a:cs typeface="Abel"/>
                  <a:sym typeface="Abel"/>
                </a:rPr>
                <a:t>INTENT</a:t>
              </a:r>
              <a:endParaRPr b="1" i="0" sz="1200" u="none" cap="none" strike="noStrike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endParaRPr>
            </a:p>
          </p:txBody>
        </p:sp>
        <p:sp>
          <p:nvSpPr>
            <p:cNvPr id="1188" name="Google Shape;1188;p43"/>
            <p:cNvSpPr/>
            <p:nvPr/>
          </p:nvSpPr>
          <p:spPr>
            <a:xfrm>
              <a:off x="1650369" y="1759888"/>
              <a:ext cx="2832175" cy="311929"/>
            </a:xfrm>
            <a:prstGeom prst="ellipse">
              <a:avLst/>
            </a:pr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1" i="0" sz="1200" u="none" cap="none" strike="noStrike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endParaRPr>
            </a:p>
          </p:txBody>
        </p:sp>
      </p:grpSp>
      <p:cxnSp>
        <p:nvCxnSpPr>
          <p:cNvPr id="1189" name="Google Shape;1189;p43"/>
          <p:cNvCxnSpPr/>
          <p:nvPr/>
        </p:nvCxnSpPr>
        <p:spPr>
          <a:xfrm>
            <a:off x="4423871" y="2182153"/>
            <a:ext cx="8307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1190" name="Google Shape;1190;p43"/>
          <p:cNvSpPr txBox="1"/>
          <p:nvPr/>
        </p:nvSpPr>
        <p:spPr>
          <a:xfrm>
            <a:off x="5303102" y="2046907"/>
            <a:ext cx="2190600" cy="27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Insert your content</a:t>
            </a:r>
            <a:endParaRPr sz="10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cxnSp>
        <p:nvCxnSpPr>
          <p:cNvPr id="1191" name="Google Shape;1191;p43"/>
          <p:cNvCxnSpPr/>
          <p:nvPr/>
        </p:nvCxnSpPr>
        <p:spPr>
          <a:xfrm>
            <a:off x="4301498" y="2560751"/>
            <a:ext cx="953100" cy="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1192" name="Google Shape;1192;p43"/>
          <p:cNvSpPr txBox="1"/>
          <p:nvPr/>
        </p:nvSpPr>
        <p:spPr>
          <a:xfrm>
            <a:off x="5303102" y="2425497"/>
            <a:ext cx="2190600" cy="27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Insert your content</a:t>
            </a:r>
            <a:endParaRPr sz="10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cxnSp>
        <p:nvCxnSpPr>
          <p:cNvPr id="1193" name="Google Shape;1193;p43"/>
          <p:cNvCxnSpPr/>
          <p:nvPr/>
        </p:nvCxnSpPr>
        <p:spPr>
          <a:xfrm>
            <a:off x="4127597" y="2939350"/>
            <a:ext cx="1127100" cy="0"/>
          </a:xfrm>
          <a:prstGeom prst="straightConnector1">
            <a:avLst/>
          </a:prstGeom>
          <a:noFill/>
          <a:ln cap="flat" cmpd="sng" w="9525">
            <a:solidFill>
              <a:schemeClr val="accent3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1194" name="Google Shape;1194;p43"/>
          <p:cNvSpPr txBox="1"/>
          <p:nvPr/>
        </p:nvSpPr>
        <p:spPr>
          <a:xfrm>
            <a:off x="5303102" y="2804088"/>
            <a:ext cx="2190600" cy="27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Insert your content</a:t>
            </a:r>
            <a:endParaRPr sz="10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cxnSp>
        <p:nvCxnSpPr>
          <p:cNvPr id="1195" name="Google Shape;1195;p43"/>
          <p:cNvCxnSpPr/>
          <p:nvPr/>
        </p:nvCxnSpPr>
        <p:spPr>
          <a:xfrm>
            <a:off x="3979460" y="3317928"/>
            <a:ext cx="1275000" cy="0"/>
          </a:xfrm>
          <a:prstGeom prst="straightConnector1">
            <a:avLst/>
          </a:prstGeom>
          <a:noFill/>
          <a:ln cap="flat" cmpd="sng" w="9525">
            <a:solidFill>
              <a:schemeClr val="accent4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1196" name="Google Shape;1196;p43"/>
          <p:cNvSpPr txBox="1"/>
          <p:nvPr/>
        </p:nvSpPr>
        <p:spPr>
          <a:xfrm>
            <a:off x="5303102" y="3182678"/>
            <a:ext cx="2190600" cy="27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Insert your content</a:t>
            </a:r>
            <a:endParaRPr sz="10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cxnSp>
        <p:nvCxnSpPr>
          <p:cNvPr id="1197" name="Google Shape;1197;p43"/>
          <p:cNvCxnSpPr/>
          <p:nvPr/>
        </p:nvCxnSpPr>
        <p:spPr>
          <a:xfrm>
            <a:off x="3818431" y="3696527"/>
            <a:ext cx="1436100" cy="0"/>
          </a:xfrm>
          <a:prstGeom prst="straightConnector1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1198" name="Google Shape;1198;p43"/>
          <p:cNvSpPr txBox="1"/>
          <p:nvPr/>
        </p:nvSpPr>
        <p:spPr>
          <a:xfrm>
            <a:off x="5303102" y="3561269"/>
            <a:ext cx="2190600" cy="27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Insert your content</a:t>
            </a:r>
            <a:endParaRPr sz="10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cxnSp>
        <p:nvCxnSpPr>
          <p:cNvPr id="1199" name="Google Shape;1199;p43"/>
          <p:cNvCxnSpPr/>
          <p:nvPr/>
        </p:nvCxnSpPr>
        <p:spPr>
          <a:xfrm>
            <a:off x="3650976" y="4075106"/>
            <a:ext cx="15969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1200" name="Google Shape;1200;p43"/>
          <p:cNvSpPr txBox="1"/>
          <p:nvPr/>
        </p:nvSpPr>
        <p:spPr>
          <a:xfrm>
            <a:off x="5303102" y="3939860"/>
            <a:ext cx="2190600" cy="27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Insert your content</a:t>
            </a:r>
            <a:endParaRPr sz="10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4" name="Shape 1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5" name="Google Shape;1205;p44"/>
          <p:cNvSpPr txBox="1"/>
          <p:nvPr>
            <p:ph type="title"/>
          </p:nvPr>
        </p:nvSpPr>
        <p:spPr>
          <a:xfrm>
            <a:off x="1315475" y="858500"/>
            <a:ext cx="6513000" cy="620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Team Presentation</a:t>
            </a:r>
            <a:endParaRPr/>
          </a:p>
        </p:txBody>
      </p:sp>
      <p:sp>
        <p:nvSpPr>
          <p:cNvPr id="1206" name="Google Shape;1206;p44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207" name="Google Shape;1207;p44"/>
          <p:cNvPicPr preferRelativeResize="0"/>
          <p:nvPr/>
        </p:nvPicPr>
        <p:blipFill rotWithShape="1">
          <a:blip r:embed="rId3">
            <a:alphaModFix/>
          </a:blip>
          <a:srcRect b="9812" l="19633" r="0" t="9820"/>
          <a:stretch/>
        </p:blipFill>
        <p:spPr>
          <a:xfrm>
            <a:off x="1079575" y="1830975"/>
            <a:ext cx="1399200" cy="1399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208" name="Google Shape;1208;p44"/>
          <p:cNvSpPr txBox="1"/>
          <p:nvPr/>
        </p:nvSpPr>
        <p:spPr>
          <a:xfrm>
            <a:off x="1084297" y="3352299"/>
            <a:ext cx="1399200" cy="68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Imani Jackson</a:t>
            </a:r>
            <a:br>
              <a:rPr lang="en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</a:br>
            <a:r>
              <a:rPr lang="en" sz="8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JOB TITLE</a:t>
            </a:r>
            <a:endParaRPr sz="8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Blue is the colour of the clear sky and the deep sea</a:t>
            </a:r>
            <a:endParaRPr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pic>
        <p:nvPicPr>
          <p:cNvPr id="1209" name="Google Shape;1209;p4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939838" y="1830975"/>
            <a:ext cx="1399200" cy="1399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210" name="Google Shape;1210;p44"/>
          <p:cNvSpPr txBox="1"/>
          <p:nvPr/>
        </p:nvSpPr>
        <p:spPr>
          <a:xfrm>
            <a:off x="2944560" y="3352299"/>
            <a:ext cx="1399200" cy="68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Marcos Galán</a:t>
            </a:r>
            <a:br>
              <a:rPr lang="en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</a:br>
            <a:r>
              <a:rPr lang="en" sz="8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JOB TITLE</a:t>
            </a:r>
            <a:endParaRPr sz="8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Blue is the colour of the clear sky and the deep sea</a:t>
            </a:r>
            <a:endParaRPr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pic>
        <p:nvPicPr>
          <p:cNvPr id="1211" name="Google Shape;1211;p44"/>
          <p:cNvPicPr preferRelativeResize="0"/>
          <p:nvPr/>
        </p:nvPicPr>
        <p:blipFill rotWithShape="1">
          <a:blip r:embed="rId5">
            <a:alphaModFix/>
          </a:blip>
          <a:srcRect b="24940" l="47271" r="0" t="22330"/>
          <a:stretch/>
        </p:blipFill>
        <p:spPr>
          <a:xfrm>
            <a:off x="4800102" y="1830975"/>
            <a:ext cx="1399200" cy="1399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212" name="Google Shape;1212;p44"/>
          <p:cNvSpPr txBox="1"/>
          <p:nvPr/>
        </p:nvSpPr>
        <p:spPr>
          <a:xfrm>
            <a:off x="4804824" y="3352299"/>
            <a:ext cx="1399200" cy="68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Ixchel Valdía</a:t>
            </a:r>
            <a:br>
              <a:rPr lang="en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</a:br>
            <a:r>
              <a:rPr lang="en" sz="8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JOB TITLE</a:t>
            </a:r>
            <a:endParaRPr sz="8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Blue is the colour of the clear sky and the deep sea</a:t>
            </a:r>
            <a:endParaRPr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pic>
        <p:nvPicPr>
          <p:cNvPr id="1213" name="Google Shape;1213;p44"/>
          <p:cNvPicPr preferRelativeResize="0"/>
          <p:nvPr/>
        </p:nvPicPr>
        <p:blipFill rotWithShape="1">
          <a:blip r:embed="rId6">
            <a:alphaModFix/>
          </a:blip>
          <a:srcRect b="29406" l="0" r="0" t="3926"/>
          <a:stretch/>
        </p:blipFill>
        <p:spPr>
          <a:xfrm>
            <a:off x="6660365" y="1830975"/>
            <a:ext cx="1399200" cy="1399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214" name="Google Shape;1214;p44"/>
          <p:cNvSpPr txBox="1"/>
          <p:nvPr/>
        </p:nvSpPr>
        <p:spPr>
          <a:xfrm>
            <a:off x="6665087" y="3352299"/>
            <a:ext cx="1399200" cy="68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Nils Årud</a:t>
            </a:r>
            <a:br>
              <a:rPr lang="en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</a:br>
            <a:r>
              <a:rPr lang="en" sz="8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JOB TITLE</a:t>
            </a:r>
            <a:endParaRPr sz="8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Blue is the colour of the clear sky and the deep sea</a:t>
            </a:r>
            <a:endParaRPr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8" name="Shape 1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9" name="Google Shape;1219;p45"/>
          <p:cNvSpPr txBox="1"/>
          <p:nvPr>
            <p:ph idx="4294967295" type="title"/>
          </p:nvPr>
        </p:nvSpPr>
        <p:spPr>
          <a:xfrm>
            <a:off x="467100" y="0"/>
            <a:ext cx="8209800" cy="467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Competitor Matrix</a:t>
            </a:r>
            <a:endParaRPr sz="1200"/>
          </a:p>
        </p:txBody>
      </p:sp>
      <p:sp>
        <p:nvSpPr>
          <p:cNvPr id="1220" name="Google Shape;1220;p45"/>
          <p:cNvSpPr/>
          <p:nvPr/>
        </p:nvSpPr>
        <p:spPr>
          <a:xfrm>
            <a:off x="467100" y="467100"/>
            <a:ext cx="8209800" cy="4209000"/>
          </a:xfrm>
          <a:prstGeom prst="rect">
            <a:avLst/>
          </a:prstGeom>
          <a:noFill/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221" name="Google Shape;1221;p45"/>
          <p:cNvGrpSpPr/>
          <p:nvPr/>
        </p:nvGrpSpPr>
        <p:grpSpPr>
          <a:xfrm>
            <a:off x="638150" y="467111"/>
            <a:ext cx="7867750" cy="4209098"/>
            <a:chOff x="638138" y="467100"/>
            <a:chExt cx="7867750" cy="4194000"/>
          </a:xfrm>
        </p:grpSpPr>
        <p:cxnSp>
          <p:nvCxnSpPr>
            <p:cNvPr id="1222" name="Google Shape;1222;p45"/>
            <p:cNvCxnSpPr/>
            <p:nvPr/>
          </p:nvCxnSpPr>
          <p:spPr>
            <a:xfrm>
              <a:off x="6381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23" name="Google Shape;1223;p45"/>
            <p:cNvCxnSpPr/>
            <p:nvPr/>
          </p:nvCxnSpPr>
          <p:spPr>
            <a:xfrm>
              <a:off x="8091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24" name="Google Shape;1224;p45"/>
            <p:cNvCxnSpPr/>
            <p:nvPr/>
          </p:nvCxnSpPr>
          <p:spPr>
            <a:xfrm>
              <a:off x="9802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25" name="Google Shape;1225;p45"/>
            <p:cNvCxnSpPr/>
            <p:nvPr/>
          </p:nvCxnSpPr>
          <p:spPr>
            <a:xfrm>
              <a:off x="11512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26" name="Google Shape;1226;p45"/>
            <p:cNvCxnSpPr/>
            <p:nvPr/>
          </p:nvCxnSpPr>
          <p:spPr>
            <a:xfrm>
              <a:off x="13222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27" name="Google Shape;1227;p45"/>
            <p:cNvCxnSpPr/>
            <p:nvPr/>
          </p:nvCxnSpPr>
          <p:spPr>
            <a:xfrm>
              <a:off x="14933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28" name="Google Shape;1228;p45"/>
            <p:cNvCxnSpPr/>
            <p:nvPr/>
          </p:nvCxnSpPr>
          <p:spPr>
            <a:xfrm>
              <a:off x="16643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29" name="Google Shape;1229;p45"/>
            <p:cNvCxnSpPr/>
            <p:nvPr/>
          </p:nvCxnSpPr>
          <p:spPr>
            <a:xfrm>
              <a:off x="18354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30" name="Google Shape;1230;p45"/>
            <p:cNvCxnSpPr/>
            <p:nvPr/>
          </p:nvCxnSpPr>
          <p:spPr>
            <a:xfrm>
              <a:off x="20064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31" name="Google Shape;1231;p45"/>
            <p:cNvCxnSpPr/>
            <p:nvPr/>
          </p:nvCxnSpPr>
          <p:spPr>
            <a:xfrm>
              <a:off x="21774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32" name="Google Shape;1232;p45"/>
            <p:cNvCxnSpPr/>
            <p:nvPr/>
          </p:nvCxnSpPr>
          <p:spPr>
            <a:xfrm>
              <a:off x="23485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33" name="Google Shape;1233;p45"/>
            <p:cNvCxnSpPr/>
            <p:nvPr/>
          </p:nvCxnSpPr>
          <p:spPr>
            <a:xfrm>
              <a:off x="25195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34" name="Google Shape;1234;p45"/>
            <p:cNvCxnSpPr/>
            <p:nvPr/>
          </p:nvCxnSpPr>
          <p:spPr>
            <a:xfrm>
              <a:off x="26905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35" name="Google Shape;1235;p45"/>
            <p:cNvCxnSpPr/>
            <p:nvPr/>
          </p:nvCxnSpPr>
          <p:spPr>
            <a:xfrm>
              <a:off x="28616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36" name="Google Shape;1236;p45"/>
            <p:cNvCxnSpPr/>
            <p:nvPr/>
          </p:nvCxnSpPr>
          <p:spPr>
            <a:xfrm>
              <a:off x="30326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37" name="Google Shape;1237;p45"/>
            <p:cNvCxnSpPr/>
            <p:nvPr/>
          </p:nvCxnSpPr>
          <p:spPr>
            <a:xfrm>
              <a:off x="32037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38" name="Google Shape;1238;p45"/>
            <p:cNvCxnSpPr/>
            <p:nvPr/>
          </p:nvCxnSpPr>
          <p:spPr>
            <a:xfrm>
              <a:off x="33747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39" name="Google Shape;1239;p45"/>
            <p:cNvCxnSpPr/>
            <p:nvPr/>
          </p:nvCxnSpPr>
          <p:spPr>
            <a:xfrm>
              <a:off x="35457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40" name="Google Shape;1240;p45"/>
            <p:cNvCxnSpPr/>
            <p:nvPr/>
          </p:nvCxnSpPr>
          <p:spPr>
            <a:xfrm>
              <a:off x="37168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41" name="Google Shape;1241;p45"/>
            <p:cNvCxnSpPr/>
            <p:nvPr/>
          </p:nvCxnSpPr>
          <p:spPr>
            <a:xfrm>
              <a:off x="38878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42" name="Google Shape;1242;p45"/>
            <p:cNvCxnSpPr/>
            <p:nvPr/>
          </p:nvCxnSpPr>
          <p:spPr>
            <a:xfrm>
              <a:off x="40588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43" name="Google Shape;1243;p45"/>
            <p:cNvCxnSpPr/>
            <p:nvPr/>
          </p:nvCxnSpPr>
          <p:spPr>
            <a:xfrm>
              <a:off x="42299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44" name="Google Shape;1244;p45"/>
            <p:cNvCxnSpPr/>
            <p:nvPr/>
          </p:nvCxnSpPr>
          <p:spPr>
            <a:xfrm>
              <a:off x="44009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45" name="Google Shape;1245;p45"/>
            <p:cNvCxnSpPr/>
            <p:nvPr/>
          </p:nvCxnSpPr>
          <p:spPr>
            <a:xfrm>
              <a:off x="47430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46" name="Google Shape;1246;p45"/>
            <p:cNvCxnSpPr/>
            <p:nvPr/>
          </p:nvCxnSpPr>
          <p:spPr>
            <a:xfrm>
              <a:off x="49141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47" name="Google Shape;1247;p45"/>
            <p:cNvCxnSpPr/>
            <p:nvPr/>
          </p:nvCxnSpPr>
          <p:spPr>
            <a:xfrm>
              <a:off x="50851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48" name="Google Shape;1248;p45"/>
            <p:cNvCxnSpPr/>
            <p:nvPr/>
          </p:nvCxnSpPr>
          <p:spPr>
            <a:xfrm>
              <a:off x="52561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49" name="Google Shape;1249;p45"/>
            <p:cNvCxnSpPr/>
            <p:nvPr/>
          </p:nvCxnSpPr>
          <p:spPr>
            <a:xfrm>
              <a:off x="54272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50" name="Google Shape;1250;p45"/>
            <p:cNvCxnSpPr/>
            <p:nvPr/>
          </p:nvCxnSpPr>
          <p:spPr>
            <a:xfrm>
              <a:off x="55982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51" name="Google Shape;1251;p45"/>
            <p:cNvCxnSpPr/>
            <p:nvPr/>
          </p:nvCxnSpPr>
          <p:spPr>
            <a:xfrm>
              <a:off x="57692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52" name="Google Shape;1252;p45"/>
            <p:cNvCxnSpPr/>
            <p:nvPr/>
          </p:nvCxnSpPr>
          <p:spPr>
            <a:xfrm>
              <a:off x="59403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53" name="Google Shape;1253;p45"/>
            <p:cNvCxnSpPr/>
            <p:nvPr/>
          </p:nvCxnSpPr>
          <p:spPr>
            <a:xfrm>
              <a:off x="61113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54" name="Google Shape;1254;p45"/>
            <p:cNvCxnSpPr/>
            <p:nvPr/>
          </p:nvCxnSpPr>
          <p:spPr>
            <a:xfrm>
              <a:off x="62824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55" name="Google Shape;1255;p45"/>
            <p:cNvCxnSpPr/>
            <p:nvPr/>
          </p:nvCxnSpPr>
          <p:spPr>
            <a:xfrm>
              <a:off x="64534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56" name="Google Shape;1256;p45"/>
            <p:cNvCxnSpPr/>
            <p:nvPr/>
          </p:nvCxnSpPr>
          <p:spPr>
            <a:xfrm>
              <a:off x="66244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57" name="Google Shape;1257;p45"/>
            <p:cNvCxnSpPr/>
            <p:nvPr/>
          </p:nvCxnSpPr>
          <p:spPr>
            <a:xfrm>
              <a:off x="67955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58" name="Google Shape;1258;p45"/>
            <p:cNvCxnSpPr/>
            <p:nvPr/>
          </p:nvCxnSpPr>
          <p:spPr>
            <a:xfrm>
              <a:off x="69665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59" name="Google Shape;1259;p45"/>
            <p:cNvCxnSpPr/>
            <p:nvPr/>
          </p:nvCxnSpPr>
          <p:spPr>
            <a:xfrm>
              <a:off x="71375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60" name="Google Shape;1260;p45"/>
            <p:cNvCxnSpPr/>
            <p:nvPr/>
          </p:nvCxnSpPr>
          <p:spPr>
            <a:xfrm>
              <a:off x="73086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61" name="Google Shape;1261;p45"/>
            <p:cNvCxnSpPr/>
            <p:nvPr/>
          </p:nvCxnSpPr>
          <p:spPr>
            <a:xfrm>
              <a:off x="74796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62" name="Google Shape;1262;p45"/>
            <p:cNvCxnSpPr/>
            <p:nvPr/>
          </p:nvCxnSpPr>
          <p:spPr>
            <a:xfrm>
              <a:off x="76507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63" name="Google Shape;1263;p45"/>
            <p:cNvCxnSpPr/>
            <p:nvPr/>
          </p:nvCxnSpPr>
          <p:spPr>
            <a:xfrm>
              <a:off x="78217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64" name="Google Shape;1264;p45"/>
            <p:cNvCxnSpPr/>
            <p:nvPr/>
          </p:nvCxnSpPr>
          <p:spPr>
            <a:xfrm>
              <a:off x="79927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65" name="Google Shape;1265;p45"/>
            <p:cNvCxnSpPr/>
            <p:nvPr/>
          </p:nvCxnSpPr>
          <p:spPr>
            <a:xfrm>
              <a:off x="81638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66" name="Google Shape;1266;p45"/>
            <p:cNvCxnSpPr/>
            <p:nvPr/>
          </p:nvCxnSpPr>
          <p:spPr>
            <a:xfrm>
              <a:off x="83348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67" name="Google Shape;1267;p45"/>
            <p:cNvCxnSpPr/>
            <p:nvPr/>
          </p:nvCxnSpPr>
          <p:spPr>
            <a:xfrm>
              <a:off x="85058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268" name="Google Shape;1268;p45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1269" name="Google Shape;1269;p45"/>
          <p:cNvGrpSpPr/>
          <p:nvPr/>
        </p:nvGrpSpPr>
        <p:grpSpPr>
          <a:xfrm>
            <a:off x="467107" y="642473"/>
            <a:ext cx="8209755" cy="3858239"/>
            <a:chOff x="467088" y="642474"/>
            <a:chExt cx="4194000" cy="3858239"/>
          </a:xfrm>
        </p:grpSpPr>
        <p:cxnSp>
          <p:nvCxnSpPr>
            <p:cNvPr id="1270" name="Google Shape;1270;p45"/>
            <p:cNvCxnSpPr/>
            <p:nvPr/>
          </p:nvCxnSpPr>
          <p:spPr>
            <a:xfrm>
              <a:off x="2564088" y="-1454526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71" name="Google Shape;1271;p45"/>
            <p:cNvCxnSpPr/>
            <p:nvPr/>
          </p:nvCxnSpPr>
          <p:spPr>
            <a:xfrm>
              <a:off x="2564088" y="-1279151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72" name="Google Shape;1272;p45"/>
            <p:cNvCxnSpPr/>
            <p:nvPr/>
          </p:nvCxnSpPr>
          <p:spPr>
            <a:xfrm>
              <a:off x="2564088" y="-1103777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73" name="Google Shape;1273;p45"/>
            <p:cNvCxnSpPr/>
            <p:nvPr/>
          </p:nvCxnSpPr>
          <p:spPr>
            <a:xfrm>
              <a:off x="2564088" y="-928402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74" name="Google Shape;1274;p45"/>
            <p:cNvCxnSpPr/>
            <p:nvPr/>
          </p:nvCxnSpPr>
          <p:spPr>
            <a:xfrm>
              <a:off x="2564088" y="-753028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75" name="Google Shape;1275;p45"/>
            <p:cNvCxnSpPr/>
            <p:nvPr/>
          </p:nvCxnSpPr>
          <p:spPr>
            <a:xfrm>
              <a:off x="2564088" y="-577653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76" name="Google Shape;1276;p45"/>
            <p:cNvCxnSpPr/>
            <p:nvPr/>
          </p:nvCxnSpPr>
          <p:spPr>
            <a:xfrm>
              <a:off x="2564088" y="-402279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77" name="Google Shape;1277;p45"/>
            <p:cNvCxnSpPr/>
            <p:nvPr/>
          </p:nvCxnSpPr>
          <p:spPr>
            <a:xfrm>
              <a:off x="2564088" y="-226904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78" name="Google Shape;1278;p45"/>
            <p:cNvCxnSpPr/>
            <p:nvPr/>
          </p:nvCxnSpPr>
          <p:spPr>
            <a:xfrm>
              <a:off x="2564088" y="-5153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79" name="Google Shape;1279;p45"/>
            <p:cNvCxnSpPr/>
            <p:nvPr/>
          </p:nvCxnSpPr>
          <p:spPr>
            <a:xfrm>
              <a:off x="2564088" y="123845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80" name="Google Shape;1280;p45"/>
            <p:cNvCxnSpPr/>
            <p:nvPr/>
          </p:nvCxnSpPr>
          <p:spPr>
            <a:xfrm>
              <a:off x="2564088" y="299219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81" name="Google Shape;1281;p45"/>
            <p:cNvCxnSpPr/>
            <p:nvPr/>
          </p:nvCxnSpPr>
          <p:spPr>
            <a:xfrm>
              <a:off x="2564088" y="649968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82" name="Google Shape;1282;p45"/>
            <p:cNvCxnSpPr/>
            <p:nvPr/>
          </p:nvCxnSpPr>
          <p:spPr>
            <a:xfrm>
              <a:off x="2564088" y="825343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83" name="Google Shape;1283;p45"/>
            <p:cNvCxnSpPr/>
            <p:nvPr/>
          </p:nvCxnSpPr>
          <p:spPr>
            <a:xfrm>
              <a:off x="2564088" y="1000717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84" name="Google Shape;1284;p45"/>
            <p:cNvCxnSpPr/>
            <p:nvPr/>
          </p:nvCxnSpPr>
          <p:spPr>
            <a:xfrm>
              <a:off x="2564088" y="1176092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85" name="Google Shape;1285;p45"/>
            <p:cNvCxnSpPr/>
            <p:nvPr/>
          </p:nvCxnSpPr>
          <p:spPr>
            <a:xfrm>
              <a:off x="2564088" y="1351466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86" name="Google Shape;1286;p45"/>
            <p:cNvCxnSpPr/>
            <p:nvPr/>
          </p:nvCxnSpPr>
          <p:spPr>
            <a:xfrm>
              <a:off x="2564088" y="1526841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87" name="Google Shape;1287;p45"/>
            <p:cNvCxnSpPr/>
            <p:nvPr/>
          </p:nvCxnSpPr>
          <p:spPr>
            <a:xfrm>
              <a:off x="2564088" y="1702215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88" name="Google Shape;1288;p45"/>
            <p:cNvCxnSpPr/>
            <p:nvPr/>
          </p:nvCxnSpPr>
          <p:spPr>
            <a:xfrm>
              <a:off x="2564088" y="187759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89" name="Google Shape;1289;p45"/>
            <p:cNvCxnSpPr/>
            <p:nvPr/>
          </p:nvCxnSpPr>
          <p:spPr>
            <a:xfrm>
              <a:off x="2564088" y="2052964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90" name="Google Shape;1290;p45"/>
            <p:cNvCxnSpPr/>
            <p:nvPr/>
          </p:nvCxnSpPr>
          <p:spPr>
            <a:xfrm>
              <a:off x="2564088" y="2228339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91" name="Google Shape;1291;p45"/>
            <p:cNvCxnSpPr/>
            <p:nvPr/>
          </p:nvCxnSpPr>
          <p:spPr>
            <a:xfrm>
              <a:off x="2564088" y="2403713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cxnSp>
        <p:nvCxnSpPr>
          <p:cNvPr id="1292" name="Google Shape;1292;p45"/>
          <p:cNvCxnSpPr/>
          <p:nvPr/>
        </p:nvCxnSpPr>
        <p:spPr>
          <a:xfrm>
            <a:off x="4572000" y="467100"/>
            <a:ext cx="0" cy="420900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triangle"/>
            <a:tailEnd len="sm" w="sm" type="triangle"/>
          </a:ln>
        </p:spPr>
      </p:cxnSp>
      <p:cxnSp>
        <p:nvCxnSpPr>
          <p:cNvPr id="1293" name="Google Shape;1293;p45"/>
          <p:cNvCxnSpPr/>
          <p:nvPr/>
        </p:nvCxnSpPr>
        <p:spPr>
          <a:xfrm>
            <a:off x="467100" y="2571600"/>
            <a:ext cx="82098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triangle"/>
            <a:tailEnd len="sm" w="sm" type="triangle"/>
          </a:ln>
        </p:spPr>
      </p:cxnSp>
      <p:sp>
        <p:nvSpPr>
          <p:cNvPr id="1294" name="Google Shape;1294;p45"/>
          <p:cNvSpPr txBox="1"/>
          <p:nvPr/>
        </p:nvSpPr>
        <p:spPr>
          <a:xfrm rot="-5400000">
            <a:off x="-258750" y="2488938"/>
            <a:ext cx="1286400" cy="16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LOW VALUE 1</a:t>
            </a:r>
            <a:endParaRPr sz="8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1295" name="Google Shape;1295;p45"/>
          <p:cNvSpPr txBox="1"/>
          <p:nvPr/>
        </p:nvSpPr>
        <p:spPr>
          <a:xfrm rot="5400000">
            <a:off x="8116400" y="2488925"/>
            <a:ext cx="1286400" cy="16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HIGH VALUE 1</a:t>
            </a:r>
            <a:endParaRPr sz="8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1296" name="Google Shape;1296;p45"/>
          <p:cNvSpPr txBox="1"/>
          <p:nvPr/>
        </p:nvSpPr>
        <p:spPr>
          <a:xfrm>
            <a:off x="3928825" y="4676063"/>
            <a:ext cx="1286400" cy="16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LOW VALUE 2</a:t>
            </a:r>
            <a:endParaRPr sz="8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1297" name="Google Shape;1297;p45"/>
          <p:cNvSpPr txBox="1"/>
          <p:nvPr/>
        </p:nvSpPr>
        <p:spPr>
          <a:xfrm>
            <a:off x="3928775" y="301788"/>
            <a:ext cx="1286400" cy="16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HIGH VALUE 2</a:t>
            </a:r>
            <a:endParaRPr sz="8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1298" name="Google Shape;1298;p45"/>
          <p:cNvSpPr/>
          <p:nvPr/>
        </p:nvSpPr>
        <p:spPr>
          <a:xfrm>
            <a:off x="7012800" y="826250"/>
            <a:ext cx="1000200" cy="1000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Our company</a:t>
            </a:r>
            <a:endParaRPr sz="8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1299" name="Google Shape;1299;p45"/>
          <p:cNvSpPr/>
          <p:nvPr/>
        </p:nvSpPr>
        <p:spPr>
          <a:xfrm>
            <a:off x="3130425" y="1295125"/>
            <a:ext cx="876000" cy="8760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Competitor</a:t>
            </a:r>
            <a:endParaRPr sz="8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1300" name="Google Shape;1300;p45"/>
          <p:cNvSpPr/>
          <p:nvPr/>
        </p:nvSpPr>
        <p:spPr>
          <a:xfrm>
            <a:off x="1382875" y="3471600"/>
            <a:ext cx="730500" cy="7305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Competitor</a:t>
            </a:r>
            <a:endParaRPr sz="8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1301" name="Google Shape;1301;p45"/>
          <p:cNvSpPr/>
          <p:nvPr/>
        </p:nvSpPr>
        <p:spPr>
          <a:xfrm>
            <a:off x="5626925" y="2948000"/>
            <a:ext cx="730500" cy="7305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Competitor</a:t>
            </a:r>
            <a:endParaRPr sz="8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1302" name="Google Shape;1302;p45"/>
          <p:cNvSpPr/>
          <p:nvPr/>
        </p:nvSpPr>
        <p:spPr>
          <a:xfrm>
            <a:off x="6527700" y="3398850"/>
            <a:ext cx="876000" cy="8760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Competitor</a:t>
            </a:r>
            <a:endParaRPr sz="8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1303" name="Google Shape;1303;p45"/>
          <p:cNvSpPr/>
          <p:nvPr/>
        </p:nvSpPr>
        <p:spPr>
          <a:xfrm>
            <a:off x="4768850" y="564625"/>
            <a:ext cx="730500" cy="7305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Competitor</a:t>
            </a:r>
            <a:endParaRPr sz="8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1304" name="Google Shape;1304;p45"/>
          <p:cNvSpPr/>
          <p:nvPr/>
        </p:nvSpPr>
        <p:spPr>
          <a:xfrm>
            <a:off x="1114225" y="947475"/>
            <a:ext cx="467100" cy="4671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Competitor</a:t>
            </a:r>
            <a:endParaRPr sz="8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8" name="Shape 1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9" name="Google Shape;1309;p46"/>
          <p:cNvSpPr txBox="1"/>
          <p:nvPr>
            <p:ph type="title"/>
          </p:nvPr>
        </p:nvSpPr>
        <p:spPr>
          <a:xfrm>
            <a:off x="1315475" y="858500"/>
            <a:ext cx="6513000" cy="620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Weekly Planner</a:t>
            </a:r>
            <a:endParaRPr/>
          </a:p>
        </p:txBody>
      </p:sp>
      <p:sp>
        <p:nvSpPr>
          <p:cNvPr id="1310" name="Google Shape;1310;p46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1311" name="Google Shape;1311;p46"/>
          <p:cNvGraphicFramePr/>
          <p:nvPr/>
        </p:nvGraphicFramePr>
        <p:xfrm>
          <a:off x="855300" y="176024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{B1DCF972-F3DB-49DA-96C2-27350D1A7E48}</a:tableStyleId>
              </a:tblPr>
              <a:tblGrid>
                <a:gridCol w="834575"/>
                <a:gridCol w="956575"/>
                <a:gridCol w="956575"/>
                <a:gridCol w="956575"/>
                <a:gridCol w="956575"/>
                <a:gridCol w="956575"/>
                <a:gridCol w="956575"/>
                <a:gridCol w="956575"/>
              </a:tblGrid>
              <a:tr h="27562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SUNDAY</a:t>
                      </a:r>
                      <a:endParaRPr sz="7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MONDAY</a:t>
                      </a:r>
                      <a:endParaRPr sz="7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TUESDAY</a:t>
                      </a:r>
                      <a:endParaRPr sz="7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WEDNESDAY</a:t>
                      </a:r>
                      <a:endParaRPr sz="7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THURSDAY</a:t>
                      </a:r>
                      <a:endParaRPr sz="7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FRIDAY</a:t>
                      </a:r>
                      <a:endParaRPr sz="7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SATURDAY</a:t>
                      </a:r>
                      <a:endParaRPr sz="7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</a:tr>
              <a:tr h="34652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09:00 - 09:45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4652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10:00 - 10:45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4652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11:00 - 11:45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4652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12:00 - 13:15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✔ Free time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✔ Free time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✔ Free time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✔ Free time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✔ Free time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✔ Free time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✔ Free time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20000"/>
                      </a:srgbClr>
                    </a:solidFill>
                  </a:tcPr>
                </a:tc>
              </a:tr>
              <a:tr h="34652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13:30 - 14:15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4652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14:30 - 15:15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4652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15:30 - 16:15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5" name="Shape 1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6" name="Google Shape;1316;p47"/>
          <p:cNvSpPr txBox="1"/>
          <p:nvPr>
            <p:ph idx="4294967295" type="title"/>
          </p:nvPr>
        </p:nvSpPr>
        <p:spPr>
          <a:xfrm>
            <a:off x="1315475" y="858500"/>
            <a:ext cx="6513000" cy="620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Extra graphics</a:t>
            </a:r>
            <a:endParaRPr/>
          </a:p>
        </p:txBody>
      </p:sp>
      <p:sp>
        <p:nvSpPr>
          <p:cNvPr id="1317" name="Google Shape;1317;p47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1318" name="Google Shape;1318;p47"/>
          <p:cNvGrpSpPr/>
          <p:nvPr/>
        </p:nvGrpSpPr>
        <p:grpSpPr>
          <a:xfrm>
            <a:off x="3080615" y="2136917"/>
            <a:ext cx="1596706" cy="1596706"/>
            <a:chOff x="1911350" y="374650"/>
            <a:chExt cx="1739900" cy="1739900"/>
          </a:xfrm>
        </p:grpSpPr>
        <p:sp>
          <p:nvSpPr>
            <p:cNvPr id="1319" name="Google Shape;1319;p47"/>
            <p:cNvSpPr/>
            <p:nvPr/>
          </p:nvSpPr>
          <p:spPr>
            <a:xfrm>
              <a:off x="1911350" y="374650"/>
              <a:ext cx="1739900" cy="1739900"/>
            </a:xfrm>
            <a:custGeom>
              <a:rect b="b" l="l" r="r" t="t"/>
              <a:pathLst>
                <a:path extrusionOk="0" h="1739900" w="1739900">
                  <a:moveTo>
                    <a:pt x="1739900" y="869950"/>
                  </a:moveTo>
                  <a:cubicBezTo>
                    <a:pt x="1739900" y="1350410"/>
                    <a:pt x="1350410" y="1739900"/>
                    <a:pt x="869950" y="1739900"/>
                  </a:cubicBezTo>
                  <a:cubicBezTo>
                    <a:pt x="389490" y="1739900"/>
                    <a:pt x="0" y="1350410"/>
                    <a:pt x="0" y="869950"/>
                  </a:cubicBezTo>
                  <a:cubicBezTo>
                    <a:pt x="0" y="389490"/>
                    <a:pt x="389490" y="0"/>
                    <a:pt x="869950" y="0"/>
                  </a:cubicBezTo>
                  <a:cubicBezTo>
                    <a:pt x="1350410" y="0"/>
                    <a:pt x="1739900" y="389490"/>
                    <a:pt x="1739900" y="869950"/>
                  </a:cubicBezTo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20000">
                  <a:srgbClr val="FFFFFF"/>
                </a:gs>
                <a:gs pos="78000">
                  <a:srgbClr val="251047"/>
                </a:gs>
                <a:gs pos="100000">
                  <a:srgbClr val="251047"/>
                </a:gs>
              </a:gsLst>
              <a:lin ang="2700006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320" name="Google Shape;1320;p47"/>
            <p:cNvGrpSpPr/>
            <p:nvPr/>
          </p:nvGrpSpPr>
          <p:grpSpPr>
            <a:xfrm>
              <a:off x="1911350" y="534943"/>
              <a:ext cx="1733550" cy="1506282"/>
              <a:chOff x="1911350" y="534943"/>
              <a:chExt cx="1733550" cy="1506282"/>
            </a:xfrm>
          </p:grpSpPr>
          <p:sp>
            <p:nvSpPr>
              <p:cNvPr id="1321" name="Google Shape;1321;p47"/>
              <p:cNvSpPr/>
              <p:nvPr/>
            </p:nvSpPr>
            <p:spPr>
              <a:xfrm>
                <a:off x="1971154" y="1537243"/>
                <a:ext cx="1612900" cy="260350"/>
              </a:xfrm>
              <a:custGeom>
                <a:rect b="b" l="l" r="r" t="t"/>
                <a:pathLst>
                  <a:path extrusionOk="0" h="260350" w="1612900">
                    <a:moveTo>
                      <a:pt x="1582356" y="22418"/>
                    </a:moveTo>
                    <a:cubicBezTo>
                      <a:pt x="1560182" y="17711"/>
                      <a:pt x="1537913" y="13611"/>
                      <a:pt x="1515548" y="10118"/>
                    </a:cubicBezTo>
                    <a:cubicBezTo>
                      <a:pt x="1504347" y="8404"/>
                      <a:pt x="1493139" y="6715"/>
                      <a:pt x="1481823" y="5375"/>
                    </a:cubicBezTo>
                    <a:lnTo>
                      <a:pt x="1464786" y="3343"/>
                    </a:lnTo>
                    <a:cubicBezTo>
                      <a:pt x="1459071" y="2759"/>
                      <a:pt x="1453357" y="2174"/>
                      <a:pt x="1447007" y="1831"/>
                    </a:cubicBezTo>
                    <a:cubicBezTo>
                      <a:pt x="1397211" y="-2367"/>
                      <a:pt x="1347071" y="662"/>
                      <a:pt x="1298143" y="10823"/>
                    </a:cubicBezTo>
                    <a:cubicBezTo>
                      <a:pt x="1250901" y="20797"/>
                      <a:pt x="1204718" y="35256"/>
                      <a:pt x="1160221" y="54003"/>
                    </a:cubicBezTo>
                    <a:cubicBezTo>
                      <a:pt x="1117137" y="71542"/>
                      <a:pt x="1076789" y="90084"/>
                      <a:pt x="1038416" y="110239"/>
                    </a:cubicBezTo>
                    <a:cubicBezTo>
                      <a:pt x="999947" y="130152"/>
                      <a:pt x="962984" y="151304"/>
                      <a:pt x="924433" y="169605"/>
                    </a:cubicBezTo>
                    <a:cubicBezTo>
                      <a:pt x="914724" y="174450"/>
                      <a:pt x="905383" y="178279"/>
                      <a:pt x="895693" y="182305"/>
                    </a:cubicBezTo>
                    <a:cubicBezTo>
                      <a:pt x="890867" y="184261"/>
                      <a:pt x="886066" y="186451"/>
                      <a:pt x="881170" y="188242"/>
                    </a:cubicBezTo>
                    <a:lnTo>
                      <a:pt x="866350" y="193144"/>
                    </a:lnTo>
                    <a:cubicBezTo>
                      <a:pt x="861397" y="194833"/>
                      <a:pt x="856399" y="196319"/>
                      <a:pt x="851383" y="197894"/>
                    </a:cubicBezTo>
                    <a:cubicBezTo>
                      <a:pt x="846353" y="199285"/>
                      <a:pt x="841273" y="200434"/>
                      <a:pt x="836187" y="201666"/>
                    </a:cubicBezTo>
                    <a:cubicBezTo>
                      <a:pt x="826027" y="204195"/>
                      <a:pt x="815729" y="206137"/>
                      <a:pt x="805345" y="207482"/>
                    </a:cubicBezTo>
                    <a:cubicBezTo>
                      <a:pt x="763626" y="213638"/>
                      <a:pt x="721145" y="212347"/>
                      <a:pt x="679876" y="203672"/>
                    </a:cubicBezTo>
                    <a:cubicBezTo>
                      <a:pt x="638278" y="194193"/>
                      <a:pt x="598255" y="178796"/>
                      <a:pt x="561029" y="157952"/>
                    </a:cubicBezTo>
                    <a:cubicBezTo>
                      <a:pt x="523012" y="137912"/>
                      <a:pt x="486359" y="114773"/>
                      <a:pt x="447523" y="95024"/>
                    </a:cubicBezTo>
                    <a:cubicBezTo>
                      <a:pt x="408067" y="74627"/>
                      <a:pt x="366814" y="57913"/>
                      <a:pt x="324288" y="45094"/>
                    </a:cubicBezTo>
                    <a:cubicBezTo>
                      <a:pt x="280098" y="31061"/>
                      <a:pt x="234751" y="20976"/>
                      <a:pt x="188779" y="14957"/>
                    </a:cubicBezTo>
                    <a:cubicBezTo>
                      <a:pt x="141633" y="8820"/>
                      <a:pt x="93880" y="8998"/>
                      <a:pt x="46780" y="15484"/>
                    </a:cubicBezTo>
                    <a:cubicBezTo>
                      <a:pt x="31036" y="17835"/>
                      <a:pt x="15422" y="20991"/>
                      <a:pt x="0" y="24939"/>
                    </a:cubicBezTo>
                    <a:cubicBezTo>
                      <a:pt x="9944" y="50301"/>
                      <a:pt x="21035" y="75066"/>
                      <a:pt x="33274" y="99234"/>
                    </a:cubicBezTo>
                    <a:cubicBezTo>
                      <a:pt x="36639" y="100066"/>
                      <a:pt x="40075" y="100809"/>
                      <a:pt x="43434" y="101679"/>
                    </a:cubicBezTo>
                    <a:cubicBezTo>
                      <a:pt x="83839" y="111890"/>
                      <a:pt x="122606" y="123904"/>
                      <a:pt x="161188" y="137410"/>
                    </a:cubicBezTo>
                    <a:cubicBezTo>
                      <a:pt x="199771" y="150917"/>
                      <a:pt x="238195" y="165547"/>
                      <a:pt x="277571" y="180717"/>
                    </a:cubicBezTo>
                    <a:cubicBezTo>
                      <a:pt x="317677" y="197002"/>
                      <a:pt x="358872" y="210461"/>
                      <a:pt x="400857" y="220995"/>
                    </a:cubicBezTo>
                    <a:cubicBezTo>
                      <a:pt x="445254" y="231318"/>
                      <a:pt x="490288" y="238683"/>
                      <a:pt x="535661" y="243042"/>
                    </a:cubicBezTo>
                    <a:cubicBezTo>
                      <a:pt x="581635" y="247767"/>
                      <a:pt x="627393" y="251361"/>
                      <a:pt x="672630" y="254987"/>
                    </a:cubicBezTo>
                    <a:cubicBezTo>
                      <a:pt x="717867" y="258613"/>
                      <a:pt x="763099" y="261394"/>
                      <a:pt x="808946" y="261578"/>
                    </a:cubicBezTo>
                    <a:lnTo>
                      <a:pt x="817544" y="261629"/>
                    </a:lnTo>
                    <a:cubicBezTo>
                      <a:pt x="820426" y="261737"/>
                      <a:pt x="823303" y="261813"/>
                      <a:pt x="826167" y="261686"/>
                    </a:cubicBezTo>
                    <a:lnTo>
                      <a:pt x="843413" y="261229"/>
                    </a:lnTo>
                    <a:cubicBezTo>
                      <a:pt x="849179" y="261102"/>
                      <a:pt x="855002" y="261229"/>
                      <a:pt x="860781" y="261013"/>
                    </a:cubicBezTo>
                    <a:cubicBezTo>
                      <a:pt x="866540" y="260657"/>
                      <a:pt x="872312" y="260277"/>
                      <a:pt x="878129" y="260061"/>
                    </a:cubicBezTo>
                    <a:lnTo>
                      <a:pt x="895623" y="259267"/>
                    </a:lnTo>
                    <a:cubicBezTo>
                      <a:pt x="901452" y="258905"/>
                      <a:pt x="907237" y="258308"/>
                      <a:pt x="913079" y="257825"/>
                    </a:cubicBezTo>
                    <a:cubicBezTo>
                      <a:pt x="924655" y="256695"/>
                      <a:pt x="936739" y="256111"/>
                      <a:pt x="947960" y="254530"/>
                    </a:cubicBezTo>
                    <a:cubicBezTo>
                      <a:pt x="993476" y="249779"/>
                      <a:pt x="1038646" y="242146"/>
                      <a:pt x="1083196" y="231676"/>
                    </a:cubicBezTo>
                    <a:cubicBezTo>
                      <a:pt x="1126928" y="221586"/>
                      <a:pt x="1168127" y="208308"/>
                      <a:pt x="1208113" y="198294"/>
                    </a:cubicBezTo>
                    <a:cubicBezTo>
                      <a:pt x="1246325" y="188498"/>
                      <a:pt x="1285195" y="181477"/>
                      <a:pt x="1324419" y="177288"/>
                    </a:cubicBezTo>
                    <a:cubicBezTo>
                      <a:pt x="1361901" y="173560"/>
                      <a:pt x="1399586" y="172288"/>
                      <a:pt x="1437233" y="173478"/>
                    </a:cubicBezTo>
                    <a:lnTo>
                      <a:pt x="1542586" y="176933"/>
                    </a:lnTo>
                    <a:cubicBezTo>
                      <a:pt x="1572351" y="130592"/>
                      <a:pt x="1597635" y="81522"/>
                      <a:pt x="1618094" y="30387"/>
                    </a:cubicBezTo>
                    <a:cubicBezTo>
                      <a:pt x="1606207" y="27547"/>
                      <a:pt x="1594294" y="24890"/>
                      <a:pt x="1582356" y="22418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22" name="Google Shape;1322;p47"/>
              <p:cNvSpPr/>
              <p:nvPr/>
            </p:nvSpPr>
            <p:spPr>
              <a:xfrm>
                <a:off x="2230672" y="1768175"/>
                <a:ext cx="1181100" cy="273050"/>
              </a:xfrm>
              <a:custGeom>
                <a:rect b="b" l="l" r="r" t="t"/>
                <a:pathLst>
                  <a:path extrusionOk="0" h="273050" w="1181100">
                    <a:moveTo>
                      <a:pt x="1185767" y="70830"/>
                    </a:moveTo>
                    <a:cubicBezTo>
                      <a:pt x="1168432" y="60251"/>
                      <a:pt x="1150372" y="49691"/>
                      <a:pt x="1130617" y="39797"/>
                    </a:cubicBezTo>
                    <a:cubicBezTo>
                      <a:pt x="1097899" y="23007"/>
                      <a:pt x="1062880" y="11142"/>
                      <a:pt x="1026693" y="4587"/>
                    </a:cubicBezTo>
                    <a:cubicBezTo>
                      <a:pt x="1016865" y="2804"/>
                      <a:pt x="1006939" y="1606"/>
                      <a:pt x="996969" y="999"/>
                    </a:cubicBezTo>
                    <a:lnTo>
                      <a:pt x="981774" y="122"/>
                    </a:lnTo>
                    <a:cubicBezTo>
                      <a:pt x="976694" y="-201"/>
                      <a:pt x="971563" y="205"/>
                      <a:pt x="966445" y="332"/>
                    </a:cubicBezTo>
                    <a:lnTo>
                      <a:pt x="951040" y="967"/>
                    </a:lnTo>
                    <a:cubicBezTo>
                      <a:pt x="945890" y="1158"/>
                      <a:pt x="940753" y="2148"/>
                      <a:pt x="935596" y="2745"/>
                    </a:cubicBezTo>
                    <a:cubicBezTo>
                      <a:pt x="925512" y="4040"/>
                      <a:pt x="915508" y="5898"/>
                      <a:pt x="905631" y="8308"/>
                    </a:cubicBezTo>
                    <a:cubicBezTo>
                      <a:pt x="900608" y="9292"/>
                      <a:pt x="896169" y="10746"/>
                      <a:pt x="891477" y="12080"/>
                    </a:cubicBezTo>
                    <a:cubicBezTo>
                      <a:pt x="886784" y="13413"/>
                      <a:pt x="882104" y="14753"/>
                      <a:pt x="877659" y="16239"/>
                    </a:cubicBezTo>
                    <a:cubicBezTo>
                      <a:pt x="869023" y="19471"/>
                      <a:pt x="859822" y="22360"/>
                      <a:pt x="851770" y="26024"/>
                    </a:cubicBezTo>
                    <a:lnTo>
                      <a:pt x="839369" y="31320"/>
                    </a:lnTo>
                    <a:lnTo>
                      <a:pt x="827577" y="36959"/>
                    </a:lnTo>
                    <a:cubicBezTo>
                      <a:pt x="819601" y="40699"/>
                      <a:pt x="812336" y="44719"/>
                      <a:pt x="804869" y="48668"/>
                    </a:cubicBezTo>
                    <a:cubicBezTo>
                      <a:pt x="775507" y="64804"/>
                      <a:pt x="749624" y="81612"/>
                      <a:pt x="724548" y="96293"/>
                    </a:cubicBezTo>
                    <a:cubicBezTo>
                      <a:pt x="712007" y="103767"/>
                      <a:pt x="699897" y="110263"/>
                      <a:pt x="687934" y="116582"/>
                    </a:cubicBezTo>
                    <a:lnTo>
                      <a:pt x="679139" y="121065"/>
                    </a:lnTo>
                    <a:cubicBezTo>
                      <a:pt x="676199" y="122709"/>
                      <a:pt x="673322" y="124240"/>
                      <a:pt x="670490" y="125573"/>
                    </a:cubicBezTo>
                    <a:cubicBezTo>
                      <a:pt x="667646" y="127008"/>
                      <a:pt x="664775" y="128348"/>
                      <a:pt x="661905" y="129917"/>
                    </a:cubicBezTo>
                    <a:cubicBezTo>
                      <a:pt x="658870" y="131421"/>
                      <a:pt x="655511" y="132844"/>
                      <a:pt x="652317" y="134323"/>
                    </a:cubicBezTo>
                    <a:cubicBezTo>
                      <a:pt x="626510" y="146204"/>
                      <a:pt x="599345" y="158911"/>
                      <a:pt x="570637" y="169560"/>
                    </a:cubicBezTo>
                    <a:cubicBezTo>
                      <a:pt x="541798" y="180438"/>
                      <a:pt x="511818" y="188011"/>
                      <a:pt x="481273" y="192134"/>
                    </a:cubicBezTo>
                    <a:cubicBezTo>
                      <a:pt x="450606" y="196139"/>
                      <a:pt x="419560" y="196316"/>
                      <a:pt x="388849" y="192661"/>
                    </a:cubicBezTo>
                    <a:cubicBezTo>
                      <a:pt x="357432" y="188285"/>
                      <a:pt x="326536" y="180759"/>
                      <a:pt x="296628" y="170195"/>
                    </a:cubicBezTo>
                    <a:cubicBezTo>
                      <a:pt x="266132" y="159316"/>
                      <a:pt x="235046" y="150170"/>
                      <a:pt x="203518" y="142801"/>
                    </a:cubicBezTo>
                    <a:cubicBezTo>
                      <a:pt x="171821" y="136289"/>
                      <a:pt x="139413" y="133916"/>
                      <a:pt x="107105" y="135740"/>
                    </a:cubicBezTo>
                    <a:cubicBezTo>
                      <a:pt x="73929" y="137007"/>
                      <a:pt x="40921" y="141096"/>
                      <a:pt x="8439" y="147963"/>
                    </a:cubicBezTo>
                    <a:cubicBezTo>
                      <a:pt x="5620" y="148598"/>
                      <a:pt x="2813" y="149233"/>
                      <a:pt x="0" y="149906"/>
                    </a:cubicBezTo>
                    <a:cubicBezTo>
                      <a:pt x="62760" y="201304"/>
                      <a:pt x="132403" y="243669"/>
                      <a:pt x="206902" y="275770"/>
                    </a:cubicBezTo>
                    <a:cubicBezTo>
                      <a:pt x="234912" y="271757"/>
                      <a:pt x="263417" y="264911"/>
                      <a:pt x="292094" y="258853"/>
                    </a:cubicBezTo>
                    <a:cubicBezTo>
                      <a:pt x="323405" y="251499"/>
                      <a:pt x="355258" y="246679"/>
                      <a:pt x="387344" y="244439"/>
                    </a:cubicBezTo>
                    <a:cubicBezTo>
                      <a:pt x="419076" y="242876"/>
                      <a:pt x="450877" y="243462"/>
                      <a:pt x="482530" y="246192"/>
                    </a:cubicBezTo>
                    <a:cubicBezTo>
                      <a:pt x="514477" y="248604"/>
                      <a:pt x="546888" y="253354"/>
                      <a:pt x="580377" y="257139"/>
                    </a:cubicBezTo>
                    <a:cubicBezTo>
                      <a:pt x="614532" y="261549"/>
                      <a:pt x="649044" y="262525"/>
                      <a:pt x="683393" y="260054"/>
                    </a:cubicBezTo>
                    <a:cubicBezTo>
                      <a:pt x="687781" y="259647"/>
                      <a:pt x="692055" y="259361"/>
                      <a:pt x="696570" y="258841"/>
                    </a:cubicBezTo>
                    <a:cubicBezTo>
                      <a:pt x="701218" y="258206"/>
                      <a:pt x="705828" y="257323"/>
                      <a:pt x="710483" y="256542"/>
                    </a:cubicBezTo>
                    <a:cubicBezTo>
                      <a:pt x="719969" y="255113"/>
                      <a:pt x="728491" y="252802"/>
                      <a:pt x="737508" y="250636"/>
                    </a:cubicBezTo>
                    <a:cubicBezTo>
                      <a:pt x="754780" y="245823"/>
                      <a:pt x="771589" y="240407"/>
                      <a:pt x="787451" y="234761"/>
                    </a:cubicBezTo>
                    <a:cubicBezTo>
                      <a:pt x="851154" y="212282"/>
                      <a:pt x="906723" y="188660"/>
                      <a:pt x="950455" y="174303"/>
                    </a:cubicBezTo>
                    <a:cubicBezTo>
                      <a:pt x="960748" y="170866"/>
                      <a:pt x="971230" y="168025"/>
                      <a:pt x="981850" y="165794"/>
                    </a:cubicBezTo>
                    <a:cubicBezTo>
                      <a:pt x="984517" y="165292"/>
                      <a:pt x="987133" y="164397"/>
                      <a:pt x="989876" y="164010"/>
                    </a:cubicBezTo>
                    <a:lnTo>
                      <a:pt x="998131" y="162771"/>
                    </a:lnTo>
                    <a:cubicBezTo>
                      <a:pt x="1003805" y="161782"/>
                      <a:pt x="1009529" y="161101"/>
                      <a:pt x="1015276" y="160733"/>
                    </a:cubicBezTo>
                    <a:cubicBezTo>
                      <a:pt x="1039222" y="158966"/>
                      <a:pt x="1063272" y="159142"/>
                      <a:pt x="1087190" y="161260"/>
                    </a:cubicBezTo>
                    <a:cubicBezTo>
                      <a:pt x="1122308" y="133676"/>
                      <a:pt x="1155263" y="103444"/>
                      <a:pt x="1185767" y="70830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23" name="Google Shape;1323;p47"/>
              <p:cNvSpPr/>
              <p:nvPr/>
            </p:nvSpPr>
            <p:spPr>
              <a:xfrm>
                <a:off x="2166976" y="534943"/>
                <a:ext cx="1212850" cy="266700"/>
              </a:xfrm>
              <a:custGeom>
                <a:rect b="b" l="l" r="r" t="t"/>
                <a:pathLst>
                  <a:path extrusionOk="0" h="266700" w="1212850">
                    <a:moveTo>
                      <a:pt x="14433" y="106712"/>
                    </a:moveTo>
                    <a:cubicBezTo>
                      <a:pt x="28003" y="117545"/>
                      <a:pt x="41910" y="128086"/>
                      <a:pt x="56172" y="138132"/>
                    </a:cubicBezTo>
                    <a:cubicBezTo>
                      <a:pt x="70777" y="147542"/>
                      <a:pt x="85591" y="156699"/>
                      <a:pt x="100724" y="165310"/>
                    </a:cubicBezTo>
                    <a:cubicBezTo>
                      <a:pt x="116180" y="173190"/>
                      <a:pt x="131648" y="181185"/>
                      <a:pt x="147809" y="187573"/>
                    </a:cubicBezTo>
                    <a:cubicBezTo>
                      <a:pt x="164129" y="193595"/>
                      <a:pt x="180819" y="198560"/>
                      <a:pt x="197777" y="202438"/>
                    </a:cubicBezTo>
                    <a:cubicBezTo>
                      <a:pt x="214946" y="205782"/>
                      <a:pt x="232274" y="208251"/>
                      <a:pt x="249694" y="209836"/>
                    </a:cubicBezTo>
                    <a:cubicBezTo>
                      <a:pt x="267265" y="210922"/>
                      <a:pt x="284740" y="211677"/>
                      <a:pt x="302050" y="212211"/>
                    </a:cubicBezTo>
                    <a:cubicBezTo>
                      <a:pt x="319538" y="212071"/>
                      <a:pt x="336664" y="212509"/>
                      <a:pt x="353593" y="213150"/>
                    </a:cubicBezTo>
                    <a:cubicBezTo>
                      <a:pt x="370643" y="213195"/>
                      <a:pt x="387293" y="214420"/>
                      <a:pt x="403822" y="215983"/>
                    </a:cubicBezTo>
                    <a:cubicBezTo>
                      <a:pt x="420427" y="217037"/>
                      <a:pt x="436778" y="219304"/>
                      <a:pt x="453104" y="221837"/>
                    </a:cubicBezTo>
                    <a:cubicBezTo>
                      <a:pt x="469493" y="223837"/>
                      <a:pt x="485788" y="226759"/>
                      <a:pt x="502133" y="229940"/>
                    </a:cubicBezTo>
                    <a:cubicBezTo>
                      <a:pt x="510330" y="231210"/>
                      <a:pt x="518503" y="233013"/>
                      <a:pt x="526726" y="234518"/>
                    </a:cubicBezTo>
                    <a:lnTo>
                      <a:pt x="551415" y="240005"/>
                    </a:lnTo>
                    <a:cubicBezTo>
                      <a:pt x="567925" y="243180"/>
                      <a:pt x="584581" y="247320"/>
                      <a:pt x="601389" y="251098"/>
                    </a:cubicBezTo>
                    <a:cubicBezTo>
                      <a:pt x="618192" y="254413"/>
                      <a:pt x="635171" y="258013"/>
                      <a:pt x="652285" y="261004"/>
                    </a:cubicBezTo>
                    <a:cubicBezTo>
                      <a:pt x="669373" y="263436"/>
                      <a:pt x="686625" y="265709"/>
                      <a:pt x="703917" y="267113"/>
                    </a:cubicBezTo>
                    <a:cubicBezTo>
                      <a:pt x="712546" y="267532"/>
                      <a:pt x="721201" y="267932"/>
                      <a:pt x="729843" y="268002"/>
                    </a:cubicBezTo>
                    <a:cubicBezTo>
                      <a:pt x="738499" y="268180"/>
                      <a:pt x="747173" y="268326"/>
                      <a:pt x="755821" y="268065"/>
                    </a:cubicBezTo>
                    <a:lnTo>
                      <a:pt x="807657" y="264598"/>
                    </a:lnTo>
                    <a:lnTo>
                      <a:pt x="859511" y="258693"/>
                    </a:lnTo>
                    <a:cubicBezTo>
                      <a:pt x="876656" y="255797"/>
                      <a:pt x="893940" y="253073"/>
                      <a:pt x="911111" y="249745"/>
                    </a:cubicBezTo>
                    <a:cubicBezTo>
                      <a:pt x="928097" y="245688"/>
                      <a:pt x="945115" y="241535"/>
                      <a:pt x="961911" y="236652"/>
                    </a:cubicBezTo>
                    <a:cubicBezTo>
                      <a:pt x="978548" y="231187"/>
                      <a:pt x="995028" y="225260"/>
                      <a:pt x="1011352" y="218872"/>
                    </a:cubicBezTo>
                    <a:cubicBezTo>
                      <a:pt x="1076214" y="191577"/>
                      <a:pt x="1136046" y="153610"/>
                      <a:pt x="1188364" y="106547"/>
                    </a:cubicBezTo>
                    <a:cubicBezTo>
                      <a:pt x="1197496" y="98012"/>
                      <a:pt x="1206360" y="89268"/>
                      <a:pt x="1215111" y="80467"/>
                    </a:cubicBezTo>
                    <a:cubicBezTo>
                      <a:pt x="1184600" y="51327"/>
                      <a:pt x="1152020" y="24434"/>
                      <a:pt x="1117625" y="0"/>
                    </a:cubicBezTo>
                    <a:cubicBezTo>
                      <a:pt x="1061275" y="21260"/>
                      <a:pt x="1005865" y="39814"/>
                      <a:pt x="950620" y="58007"/>
                    </a:cubicBezTo>
                    <a:cubicBezTo>
                      <a:pt x="936435" y="62351"/>
                      <a:pt x="922414" y="67075"/>
                      <a:pt x="908552" y="72314"/>
                    </a:cubicBezTo>
                    <a:cubicBezTo>
                      <a:pt x="894410" y="76759"/>
                      <a:pt x="880440" y="81801"/>
                      <a:pt x="866457" y="87014"/>
                    </a:cubicBezTo>
                    <a:cubicBezTo>
                      <a:pt x="852291" y="91611"/>
                      <a:pt x="838181" y="96634"/>
                      <a:pt x="823982" y="101581"/>
                    </a:cubicBezTo>
                    <a:lnTo>
                      <a:pt x="780802" y="114916"/>
                    </a:lnTo>
                    <a:lnTo>
                      <a:pt x="736835" y="126448"/>
                    </a:lnTo>
                    <a:cubicBezTo>
                      <a:pt x="722052" y="129889"/>
                      <a:pt x="707237" y="133693"/>
                      <a:pt x="692385" y="138157"/>
                    </a:cubicBezTo>
                    <a:cubicBezTo>
                      <a:pt x="677458" y="141967"/>
                      <a:pt x="662430" y="146179"/>
                      <a:pt x="647300" y="150793"/>
                    </a:cubicBezTo>
                    <a:lnTo>
                      <a:pt x="601256" y="163011"/>
                    </a:lnTo>
                    <a:cubicBezTo>
                      <a:pt x="585749" y="166484"/>
                      <a:pt x="570071" y="169609"/>
                      <a:pt x="554266" y="172180"/>
                    </a:cubicBezTo>
                    <a:cubicBezTo>
                      <a:pt x="538499" y="174314"/>
                      <a:pt x="522656" y="175406"/>
                      <a:pt x="506774" y="176092"/>
                    </a:cubicBezTo>
                    <a:cubicBezTo>
                      <a:pt x="490953" y="176120"/>
                      <a:pt x="475141" y="175353"/>
                      <a:pt x="459397" y="173793"/>
                    </a:cubicBezTo>
                    <a:cubicBezTo>
                      <a:pt x="443708" y="171810"/>
                      <a:pt x="428155" y="168869"/>
                      <a:pt x="412826" y="164986"/>
                    </a:cubicBezTo>
                    <a:cubicBezTo>
                      <a:pt x="397540" y="160585"/>
                      <a:pt x="382554" y="155199"/>
                      <a:pt x="367963" y="148863"/>
                    </a:cubicBezTo>
                    <a:cubicBezTo>
                      <a:pt x="353396" y="142240"/>
                      <a:pt x="339268" y="134398"/>
                      <a:pt x="325374" y="126543"/>
                    </a:cubicBezTo>
                    <a:cubicBezTo>
                      <a:pt x="311563" y="118358"/>
                      <a:pt x="298196" y="109398"/>
                      <a:pt x="284772" y="101308"/>
                    </a:cubicBezTo>
                    <a:lnTo>
                      <a:pt x="265017" y="88494"/>
                    </a:lnTo>
                    <a:cubicBezTo>
                      <a:pt x="258407" y="84417"/>
                      <a:pt x="251828" y="80391"/>
                      <a:pt x="245148" y="76727"/>
                    </a:cubicBezTo>
                    <a:cubicBezTo>
                      <a:pt x="232267" y="68796"/>
                      <a:pt x="218937" y="61619"/>
                      <a:pt x="205226" y="55232"/>
                    </a:cubicBezTo>
                    <a:cubicBezTo>
                      <a:pt x="191891" y="48400"/>
                      <a:pt x="178219" y="42412"/>
                      <a:pt x="164332" y="36735"/>
                    </a:cubicBezTo>
                    <a:cubicBezTo>
                      <a:pt x="150692" y="30620"/>
                      <a:pt x="137109" y="24359"/>
                      <a:pt x="123057" y="18739"/>
                    </a:cubicBezTo>
                    <a:cubicBezTo>
                      <a:pt x="115310" y="15221"/>
                      <a:pt x="107518" y="11716"/>
                      <a:pt x="99657" y="8280"/>
                    </a:cubicBezTo>
                    <a:cubicBezTo>
                      <a:pt x="64347" y="34222"/>
                      <a:pt x="31034" y="62778"/>
                      <a:pt x="0" y="93707"/>
                    </a:cubicBezTo>
                    <a:cubicBezTo>
                      <a:pt x="4775" y="98082"/>
                      <a:pt x="9544" y="102464"/>
                      <a:pt x="14433" y="106712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24" name="Google Shape;1324;p47"/>
              <p:cNvSpPr/>
              <p:nvPr/>
            </p:nvSpPr>
            <p:spPr>
              <a:xfrm>
                <a:off x="1941919" y="733469"/>
                <a:ext cx="1625600" cy="419100"/>
              </a:xfrm>
              <a:custGeom>
                <a:rect b="b" l="l" r="r" t="t"/>
                <a:pathLst>
                  <a:path extrusionOk="0" h="419100" w="1625600">
                    <a:moveTo>
                      <a:pt x="126911" y="259817"/>
                    </a:moveTo>
                    <a:cubicBezTo>
                      <a:pt x="141237" y="257499"/>
                      <a:pt x="155486" y="255264"/>
                      <a:pt x="169850" y="253340"/>
                    </a:cubicBezTo>
                    <a:lnTo>
                      <a:pt x="191332" y="250482"/>
                    </a:lnTo>
                    <a:cubicBezTo>
                      <a:pt x="198488" y="249688"/>
                      <a:pt x="205619" y="249003"/>
                      <a:pt x="212820" y="248082"/>
                    </a:cubicBezTo>
                    <a:cubicBezTo>
                      <a:pt x="227120" y="246628"/>
                      <a:pt x="241503" y="245396"/>
                      <a:pt x="255753" y="244951"/>
                    </a:cubicBezTo>
                    <a:cubicBezTo>
                      <a:pt x="262960" y="244520"/>
                      <a:pt x="270015" y="244545"/>
                      <a:pt x="277133" y="244532"/>
                    </a:cubicBezTo>
                    <a:cubicBezTo>
                      <a:pt x="280708" y="244532"/>
                      <a:pt x="284239" y="244411"/>
                      <a:pt x="287884" y="244570"/>
                    </a:cubicBezTo>
                    <a:lnTo>
                      <a:pt x="298882" y="245205"/>
                    </a:lnTo>
                    <a:cubicBezTo>
                      <a:pt x="359137" y="247908"/>
                      <a:pt x="418757" y="258692"/>
                      <a:pt x="476142" y="277266"/>
                    </a:cubicBezTo>
                    <a:cubicBezTo>
                      <a:pt x="505352" y="286353"/>
                      <a:pt x="534264" y="297002"/>
                      <a:pt x="563093" y="308445"/>
                    </a:cubicBezTo>
                    <a:cubicBezTo>
                      <a:pt x="592004" y="319557"/>
                      <a:pt x="620719" y="331724"/>
                      <a:pt x="650088" y="343230"/>
                    </a:cubicBezTo>
                    <a:cubicBezTo>
                      <a:pt x="708571" y="366306"/>
                      <a:pt x="768744" y="390004"/>
                      <a:pt x="833603" y="404768"/>
                    </a:cubicBezTo>
                    <a:cubicBezTo>
                      <a:pt x="849662" y="409213"/>
                      <a:pt x="866229" y="411378"/>
                      <a:pt x="882815" y="414293"/>
                    </a:cubicBezTo>
                    <a:cubicBezTo>
                      <a:pt x="899474" y="417118"/>
                      <a:pt x="916284" y="418971"/>
                      <a:pt x="933158" y="419843"/>
                    </a:cubicBezTo>
                    <a:lnTo>
                      <a:pt x="945858" y="420827"/>
                    </a:lnTo>
                    <a:lnTo>
                      <a:pt x="952208" y="421310"/>
                    </a:lnTo>
                    <a:lnTo>
                      <a:pt x="958558" y="421310"/>
                    </a:lnTo>
                    <a:lnTo>
                      <a:pt x="984085" y="421234"/>
                    </a:lnTo>
                    <a:cubicBezTo>
                      <a:pt x="992734" y="421030"/>
                      <a:pt x="1000906" y="421049"/>
                      <a:pt x="1010018" y="420599"/>
                    </a:cubicBezTo>
                    <a:cubicBezTo>
                      <a:pt x="1015098" y="420065"/>
                      <a:pt x="1020496" y="419589"/>
                      <a:pt x="1025379" y="418871"/>
                    </a:cubicBezTo>
                    <a:cubicBezTo>
                      <a:pt x="1030262" y="418154"/>
                      <a:pt x="1035114" y="417309"/>
                      <a:pt x="1039787" y="416408"/>
                    </a:cubicBezTo>
                    <a:cubicBezTo>
                      <a:pt x="1057372" y="412960"/>
                      <a:pt x="1074733" y="408454"/>
                      <a:pt x="1091775" y="402914"/>
                    </a:cubicBezTo>
                    <a:cubicBezTo>
                      <a:pt x="1108285" y="397834"/>
                      <a:pt x="1123798" y="392055"/>
                      <a:pt x="1139146" y="386036"/>
                    </a:cubicBezTo>
                    <a:cubicBezTo>
                      <a:pt x="1169727" y="374040"/>
                      <a:pt x="1198969" y="360953"/>
                      <a:pt x="1227855" y="347821"/>
                    </a:cubicBezTo>
                    <a:cubicBezTo>
                      <a:pt x="1285450" y="321380"/>
                      <a:pt x="1341476" y="294291"/>
                      <a:pt x="1396606" y="266592"/>
                    </a:cubicBezTo>
                    <a:cubicBezTo>
                      <a:pt x="1451852" y="239109"/>
                      <a:pt x="1505896" y="210769"/>
                      <a:pt x="1559268" y="182137"/>
                    </a:cubicBezTo>
                    <a:cubicBezTo>
                      <a:pt x="1582484" y="169704"/>
                      <a:pt x="1605612" y="157326"/>
                      <a:pt x="1628654" y="145002"/>
                    </a:cubicBezTo>
                    <a:cubicBezTo>
                      <a:pt x="1604962" y="94022"/>
                      <a:pt x="1576380" y="45461"/>
                      <a:pt x="1543310" y="0"/>
                    </a:cubicBezTo>
                    <a:cubicBezTo>
                      <a:pt x="1522322" y="9343"/>
                      <a:pt x="1501578" y="19016"/>
                      <a:pt x="1481080" y="29020"/>
                    </a:cubicBezTo>
                    <a:cubicBezTo>
                      <a:pt x="1367492" y="83934"/>
                      <a:pt x="1262501" y="151575"/>
                      <a:pt x="1158094" y="212706"/>
                    </a:cubicBezTo>
                    <a:cubicBezTo>
                      <a:pt x="1132059" y="227914"/>
                      <a:pt x="1105929" y="242405"/>
                      <a:pt x="1080243" y="256026"/>
                    </a:cubicBezTo>
                    <a:cubicBezTo>
                      <a:pt x="1067397" y="262668"/>
                      <a:pt x="1054608" y="269284"/>
                      <a:pt x="1042238" y="275304"/>
                    </a:cubicBezTo>
                    <a:cubicBezTo>
                      <a:pt x="1029830" y="281172"/>
                      <a:pt x="1017543" y="286988"/>
                      <a:pt x="1006367" y="291325"/>
                    </a:cubicBezTo>
                    <a:lnTo>
                      <a:pt x="998245" y="294329"/>
                    </a:lnTo>
                    <a:cubicBezTo>
                      <a:pt x="995604" y="295339"/>
                      <a:pt x="993337" y="295993"/>
                      <a:pt x="990835" y="296907"/>
                    </a:cubicBezTo>
                    <a:cubicBezTo>
                      <a:pt x="984631" y="298456"/>
                      <a:pt x="977398" y="299872"/>
                      <a:pt x="970687" y="301384"/>
                    </a:cubicBezTo>
                    <a:lnTo>
                      <a:pt x="950112" y="306229"/>
                    </a:lnTo>
                    <a:lnTo>
                      <a:pt x="944937" y="307429"/>
                    </a:lnTo>
                    <a:lnTo>
                      <a:pt x="939730" y="308191"/>
                    </a:lnTo>
                    <a:lnTo>
                      <a:pt x="929278" y="309734"/>
                    </a:lnTo>
                    <a:cubicBezTo>
                      <a:pt x="915308" y="311639"/>
                      <a:pt x="901218" y="314452"/>
                      <a:pt x="886955" y="315030"/>
                    </a:cubicBezTo>
                    <a:cubicBezTo>
                      <a:pt x="872608" y="316484"/>
                      <a:pt x="858196" y="317217"/>
                      <a:pt x="843775" y="317227"/>
                    </a:cubicBezTo>
                    <a:cubicBezTo>
                      <a:pt x="829291" y="317011"/>
                      <a:pt x="814629" y="317424"/>
                      <a:pt x="799960" y="315862"/>
                    </a:cubicBezTo>
                    <a:lnTo>
                      <a:pt x="777856" y="314160"/>
                    </a:lnTo>
                    <a:cubicBezTo>
                      <a:pt x="770465" y="313703"/>
                      <a:pt x="763143" y="312147"/>
                      <a:pt x="755758" y="311175"/>
                    </a:cubicBezTo>
                    <a:cubicBezTo>
                      <a:pt x="740988" y="309042"/>
                      <a:pt x="726237" y="306521"/>
                      <a:pt x="711518" y="303086"/>
                    </a:cubicBezTo>
                    <a:lnTo>
                      <a:pt x="689464" y="298006"/>
                    </a:lnTo>
                    <a:cubicBezTo>
                      <a:pt x="682104" y="296228"/>
                      <a:pt x="674795" y="294081"/>
                      <a:pt x="667506" y="291960"/>
                    </a:cubicBezTo>
                    <a:lnTo>
                      <a:pt x="645585" y="285610"/>
                    </a:lnTo>
                    <a:cubicBezTo>
                      <a:pt x="638277" y="283324"/>
                      <a:pt x="631063" y="280778"/>
                      <a:pt x="623792" y="278378"/>
                    </a:cubicBezTo>
                    <a:lnTo>
                      <a:pt x="602025" y="271005"/>
                    </a:lnTo>
                    <a:lnTo>
                      <a:pt x="580352" y="262966"/>
                    </a:lnTo>
                    <a:cubicBezTo>
                      <a:pt x="551396" y="252451"/>
                      <a:pt x="522707" y="240582"/>
                      <a:pt x="493814" y="228587"/>
                    </a:cubicBezTo>
                    <a:cubicBezTo>
                      <a:pt x="436099" y="204591"/>
                      <a:pt x="377870" y="178422"/>
                      <a:pt x="315157" y="157905"/>
                    </a:cubicBezTo>
                    <a:lnTo>
                      <a:pt x="303428" y="153943"/>
                    </a:lnTo>
                    <a:cubicBezTo>
                      <a:pt x="299485" y="152673"/>
                      <a:pt x="295326" y="151625"/>
                      <a:pt x="291268" y="150451"/>
                    </a:cubicBezTo>
                    <a:cubicBezTo>
                      <a:pt x="283102" y="148158"/>
                      <a:pt x="274873" y="145840"/>
                      <a:pt x="266675" y="144101"/>
                    </a:cubicBezTo>
                    <a:cubicBezTo>
                      <a:pt x="250215" y="140113"/>
                      <a:pt x="233725" y="137020"/>
                      <a:pt x="217145" y="134207"/>
                    </a:cubicBezTo>
                    <a:cubicBezTo>
                      <a:pt x="208890" y="132937"/>
                      <a:pt x="200577" y="131616"/>
                      <a:pt x="192278" y="130651"/>
                    </a:cubicBezTo>
                    <a:lnTo>
                      <a:pt x="167399" y="128041"/>
                    </a:lnTo>
                    <a:cubicBezTo>
                      <a:pt x="150857" y="127045"/>
                      <a:pt x="134214" y="125755"/>
                      <a:pt x="117710" y="125800"/>
                    </a:cubicBezTo>
                    <a:cubicBezTo>
                      <a:pt x="97777" y="125514"/>
                      <a:pt x="77946" y="126289"/>
                      <a:pt x="58223" y="127800"/>
                    </a:cubicBezTo>
                    <a:cubicBezTo>
                      <a:pt x="33959" y="177144"/>
                      <a:pt x="14462" y="228692"/>
                      <a:pt x="0" y="281743"/>
                    </a:cubicBezTo>
                    <a:cubicBezTo>
                      <a:pt x="42388" y="273907"/>
                      <a:pt x="84692" y="266598"/>
                      <a:pt x="126911" y="259817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25" name="Google Shape;1325;p47"/>
              <p:cNvSpPr/>
              <p:nvPr/>
            </p:nvSpPr>
            <p:spPr>
              <a:xfrm>
                <a:off x="1911350" y="1116410"/>
                <a:ext cx="1733550" cy="463550"/>
              </a:xfrm>
              <a:custGeom>
                <a:rect b="b" l="l" r="r" t="t"/>
                <a:pathLst>
                  <a:path extrusionOk="0" h="463550" w="1733550">
                    <a:moveTo>
                      <a:pt x="180740" y="143354"/>
                    </a:moveTo>
                    <a:cubicBezTo>
                      <a:pt x="185871" y="143849"/>
                      <a:pt x="190976" y="143608"/>
                      <a:pt x="196113" y="144579"/>
                    </a:cubicBezTo>
                    <a:cubicBezTo>
                      <a:pt x="201244" y="145379"/>
                      <a:pt x="206369" y="146167"/>
                      <a:pt x="211512" y="146795"/>
                    </a:cubicBezTo>
                    <a:lnTo>
                      <a:pt x="219221" y="147773"/>
                    </a:lnTo>
                    <a:cubicBezTo>
                      <a:pt x="221819" y="147976"/>
                      <a:pt x="224402" y="148339"/>
                      <a:pt x="226955" y="148859"/>
                    </a:cubicBezTo>
                    <a:cubicBezTo>
                      <a:pt x="232118" y="149932"/>
                      <a:pt x="237299" y="150878"/>
                      <a:pt x="242507" y="151748"/>
                    </a:cubicBezTo>
                    <a:cubicBezTo>
                      <a:pt x="247714" y="152618"/>
                      <a:pt x="252940" y="153399"/>
                      <a:pt x="258185" y="154244"/>
                    </a:cubicBezTo>
                    <a:cubicBezTo>
                      <a:pt x="263411" y="155514"/>
                      <a:pt x="268707" y="156600"/>
                      <a:pt x="273983" y="157774"/>
                    </a:cubicBezTo>
                    <a:cubicBezTo>
                      <a:pt x="284569" y="159952"/>
                      <a:pt x="295713" y="161832"/>
                      <a:pt x="304889" y="164048"/>
                    </a:cubicBezTo>
                    <a:cubicBezTo>
                      <a:pt x="347189" y="174021"/>
                      <a:pt x="387709" y="190421"/>
                      <a:pt x="425037" y="212677"/>
                    </a:cubicBezTo>
                    <a:cubicBezTo>
                      <a:pt x="467146" y="238128"/>
                      <a:pt x="506969" y="267179"/>
                      <a:pt x="544062" y="299506"/>
                    </a:cubicBezTo>
                    <a:cubicBezTo>
                      <a:pt x="582676" y="331891"/>
                      <a:pt x="621716" y="365546"/>
                      <a:pt x="666833" y="393620"/>
                    </a:cubicBezTo>
                    <a:cubicBezTo>
                      <a:pt x="689686" y="407907"/>
                      <a:pt x="713702" y="420245"/>
                      <a:pt x="738626" y="430501"/>
                    </a:cubicBezTo>
                    <a:cubicBezTo>
                      <a:pt x="763773" y="441143"/>
                      <a:pt x="789737" y="449739"/>
                      <a:pt x="816267" y="456205"/>
                    </a:cubicBezTo>
                    <a:cubicBezTo>
                      <a:pt x="844398" y="463061"/>
                      <a:pt x="873281" y="466346"/>
                      <a:pt x="902233" y="465984"/>
                    </a:cubicBezTo>
                    <a:cubicBezTo>
                      <a:pt x="931964" y="465332"/>
                      <a:pt x="961475" y="460725"/>
                      <a:pt x="989990" y="452287"/>
                    </a:cubicBezTo>
                    <a:cubicBezTo>
                      <a:pt x="1046855" y="435669"/>
                      <a:pt x="1094499" y="406269"/>
                      <a:pt x="1137361" y="380317"/>
                    </a:cubicBezTo>
                    <a:cubicBezTo>
                      <a:pt x="1180363" y="353977"/>
                      <a:pt x="1219911" y="329948"/>
                      <a:pt x="1258615" y="311254"/>
                    </a:cubicBezTo>
                    <a:cubicBezTo>
                      <a:pt x="1263523" y="309006"/>
                      <a:pt x="1268140" y="306638"/>
                      <a:pt x="1273258" y="304459"/>
                    </a:cubicBezTo>
                    <a:cubicBezTo>
                      <a:pt x="1278376" y="302281"/>
                      <a:pt x="1283564" y="300148"/>
                      <a:pt x="1288644" y="297855"/>
                    </a:cubicBezTo>
                    <a:lnTo>
                      <a:pt x="1303922" y="291074"/>
                    </a:lnTo>
                    <a:lnTo>
                      <a:pt x="1311504" y="287581"/>
                    </a:lnTo>
                    <a:lnTo>
                      <a:pt x="1319213" y="284565"/>
                    </a:lnTo>
                    <a:cubicBezTo>
                      <a:pt x="1329531" y="280653"/>
                      <a:pt x="1339672" y="276310"/>
                      <a:pt x="1349889" y="272201"/>
                    </a:cubicBezTo>
                    <a:cubicBezTo>
                      <a:pt x="1360132" y="268283"/>
                      <a:pt x="1370546" y="265001"/>
                      <a:pt x="1380769" y="261044"/>
                    </a:cubicBezTo>
                    <a:cubicBezTo>
                      <a:pt x="1422031" y="246573"/>
                      <a:pt x="1464256" y="235011"/>
                      <a:pt x="1507134" y="226443"/>
                    </a:cubicBezTo>
                    <a:cubicBezTo>
                      <a:pt x="1517986" y="224678"/>
                      <a:pt x="1528902" y="223091"/>
                      <a:pt x="1539843" y="221001"/>
                    </a:cubicBezTo>
                    <a:cubicBezTo>
                      <a:pt x="1550835" y="219433"/>
                      <a:pt x="1561935" y="218372"/>
                      <a:pt x="1573066" y="216988"/>
                    </a:cubicBezTo>
                    <a:lnTo>
                      <a:pt x="1581436" y="215966"/>
                    </a:lnTo>
                    <a:lnTo>
                      <a:pt x="1589869" y="215331"/>
                    </a:lnTo>
                    <a:lnTo>
                      <a:pt x="1606811" y="214061"/>
                    </a:lnTo>
                    <a:cubicBezTo>
                      <a:pt x="1618113" y="213007"/>
                      <a:pt x="1629550" y="212791"/>
                      <a:pt x="1641056" y="212353"/>
                    </a:cubicBezTo>
                    <a:cubicBezTo>
                      <a:pt x="1672019" y="211394"/>
                      <a:pt x="1703654" y="211654"/>
                      <a:pt x="1735772" y="212905"/>
                    </a:cubicBezTo>
                    <a:cubicBezTo>
                      <a:pt x="1738469" y="185016"/>
                      <a:pt x="1739843" y="156769"/>
                      <a:pt x="1739894" y="128164"/>
                    </a:cubicBezTo>
                    <a:cubicBezTo>
                      <a:pt x="1739894" y="122068"/>
                      <a:pt x="1739786" y="115998"/>
                      <a:pt x="1739665" y="109934"/>
                    </a:cubicBezTo>
                    <a:cubicBezTo>
                      <a:pt x="1711449" y="100207"/>
                      <a:pt x="1682682" y="92161"/>
                      <a:pt x="1653515" y="85835"/>
                    </a:cubicBezTo>
                    <a:cubicBezTo>
                      <a:pt x="1545870" y="61994"/>
                      <a:pt x="1433928" y="65941"/>
                      <a:pt x="1328229" y="97303"/>
                    </a:cubicBezTo>
                    <a:cubicBezTo>
                      <a:pt x="1315091" y="101380"/>
                      <a:pt x="1301960" y="105647"/>
                      <a:pt x="1288980" y="110162"/>
                    </a:cubicBezTo>
                    <a:cubicBezTo>
                      <a:pt x="1276318" y="115344"/>
                      <a:pt x="1263580" y="120360"/>
                      <a:pt x="1251014" y="125777"/>
                    </a:cubicBezTo>
                    <a:cubicBezTo>
                      <a:pt x="1238244" y="130857"/>
                      <a:pt x="1226477" y="137518"/>
                      <a:pt x="1214272" y="143500"/>
                    </a:cubicBezTo>
                    <a:cubicBezTo>
                      <a:pt x="1208202" y="146535"/>
                      <a:pt x="1202207" y="149697"/>
                      <a:pt x="1196207" y="152859"/>
                    </a:cubicBezTo>
                    <a:cubicBezTo>
                      <a:pt x="1190206" y="156022"/>
                      <a:pt x="1184053" y="159787"/>
                      <a:pt x="1178001" y="163229"/>
                    </a:cubicBezTo>
                    <a:cubicBezTo>
                      <a:pt x="1129741" y="191690"/>
                      <a:pt x="1088669" y="225326"/>
                      <a:pt x="1050595" y="255406"/>
                    </a:cubicBezTo>
                    <a:cubicBezTo>
                      <a:pt x="1016420" y="283645"/>
                      <a:pt x="980158" y="309258"/>
                      <a:pt x="942118" y="332025"/>
                    </a:cubicBezTo>
                    <a:cubicBezTo>
                      <a:pt x="924602" y="342020"/>
                      <a:pt x="906161" y="350297"/>
                      <a:pt x="887051" y="356739"/>
                    </a:cubicBezTo>
                    <a:cubicBezTo>
                      <a:pt x="866974" y="363210"/>
                      <a:pt x="846179" y="367191"/>
                      <a:pt x="825132" y="368594"/>
                    </a:cubicBezTo>
                    <a:cubicBezTo>
                      <a:pt x="802562" y="370054"/>
                      <a:pt x="779900" y="368965"/>
                      <a:pt x="757574" y="365350"/>
                    </a:cubicBezTo>
                    <a:cubicBezTo>
                      <a:pt x="751923" y="364530"/>
                      <a:pt x="746531" y="363305"/>
                      <a:pt x="740963" y="362232"/>
                    </a:cubicBezTo>
                    <a:lnTo>
                      <a:pt x="724529" y="358034"/>
                    </a:lnTo>
                    <a:cubicBezTo>
                      <a:pt x="713615" y="354672"/>
                      <a:pt x="702919" y="350643"/>
                      <a:pt x="692499" y="345969"/>
                    </a:cubicBezTo>
                    <a:cubicBezTo>
                      <a:pt x="649710" y="325504"/>
                      <a:pt x="611318" y="296898"/>
                      <a:pt x="579469" y="261749"/>
                    </a:cubicBezTo>
                    <a:cubicBezTo>
                      <a:pt x="545814" y="226551"/>
                      <a:pt x="516928" y="185848"/>
                      <a:pt x="482733" y="145227"/>
                    </a:cubicBezTo>
                    <a:cubicBezTo>
                      <a:pt x="465132" y="124151"/>
                      <a:pt x="445904" y="104488"/>
                      <a:pt x="425228" y="86419"/>
                    </a:cubicBezTo>
                    <a:cubicBezTo>
                      <a:pt x="414255" y="77057"/>
                      <a:pt x="402771" y="68311"/>
                      <a:pt x="390830" y="60219"/>
                    </a:cubicBezTo>
                    <a:cubicBezTo>
                      <a:pt x="378421" y="52152"/>
                      <a:pt x="365530" y="44853"/>
                      <a:pt x="352228" y="38363"/>
                    </a:cubicBezTo>
                    <a:lnTo>
                      <a:pt x="342024" y="33702"/>
                    </a:lnTo>
                    <a:cubicBezTo>
                      <a:pt x="338525" y="32076"/>
                      <a:pt x="335248" y="30781"/>
                      <a:pt x="332048" y="29587"/>
                    </a:cubicBezTo>
                    <a:lnTo>
                      <a:pt x="312445" y="22405"/>
                    </a:lnTo>
                    <a:cubicBezTo>
                      <a:pt x="305860" y="20145"/>
                      <a:pt x="299288" y="17770"/>
                      <a:pt x="292646" y="15630"/>
                    </a:cubicBezTo>
                    <a:cubicBezTo>
                      <a:pt x="285820" y="13858"/>
                      <a:pt x="278936" y="12144"/>
                      <a:pt x="272034" y="10588"/>
                    </a:cubicBezTo>
                    <a:cubicBezTo>
                      <a:pt x="265132" y="9032"/>
                      <a:pt x="258216" y="7413"/>
                      <a:pt x="251276" y="6009"/>
                    </a:cubicBezTo>
                    <a:cubicBezTo>
                      <a:pt x="244354" y="4479"/>
                      <a:pt x="237096" y="3996"/>
                      <a:pt x="230010" y="3088"/>
                    </a:cubicBezTo>
                    <a:cubicBezTo>
                      <a:pt x="222923" y="2180"/>
                      <a:pt x="215741" y="1539"/>
                      <a:pt x="208610" y="860"/>
                    </a:cubicBezTo>
                    <a:cubicBezTo>
                      <a:pt x="205026" y="454"/>
                      <a:pt x="201422" y="259"/>
                      <a:pt x="197815" y="275"/>
                    </a:cubicBezTo>
                    <a:lnTo>
                      <a:pt x="186976" y="91"/>
                    </a:lnTo>
                    <a:lnTo>
                      <a:pt x="165322" y="2"/>
                    </a:lnTo>
                    <a:cubicBezTo>
                      <a:pt x="158115" y="-55"/>
                      <a:pt x="150895" y="949"/>
                      <a:pt x="143732" y="1469"/>
                    </a:cubicBezTo>
                    <a:lnTo>
                      <a:pt x="122180" y="3469"/>
                    </a:lnTo>
                    <a:cubicBezTo>
                      <a:pt x="115068" y="4511"/>
                      <a:pt x="108014" y="5933"/>
                      <a:pt x="100952" y="7178"/>
                    </a:cubicBezTo>
                    <a:cubicBezTo>
                      <a:pt x="93891" y="8422"/>
                      <a:pt x="86836" y="9762"/>
                      <a:pt x="79902" y="11363"/>
                    </a:cubicBezTo>
                    <a:lnTo>
                      <a:pt x="59398" y="17039"/>
                    </a:lnTo>
                    <a:cubicBezTo>
                      <a:pt x="52654" y="19122"/>
                      <a:pt x="45669" y="20653"/>
                      <a:pt x="39205" y="23243"/>
                    </a:cubicBezTo>
                    <a:lnTo>
                      <a:pt x="19628" y="30571"/>
                    </a:lnTo>
                    <a:cubicBezTo>
                      <a:pt x="14618" y="32540"/>
                      <a:pt x="9715" y="34648"/>
                      <a:pt x="4813" y="36763"/>
                    </a:cubicBezTo>
                    <a:cubicBezTo>
                      <a:pt x="1625" y="67134"/>
                      <a:pt x="18" y="97651"/>
                      <a:pt x="0" y="128190"/>
                    </a:cubicBezTo>
                    <a:cubicBezTo>
                      <a:pt x="0" y="139937"/>
                      <a:pt x="305" y="151609"/>
                      <a:pt x="762" y="163242"/>
                    </a:cubicBezTo>
                    <a:cubicBezTo>
                      <a:pt x="19342" y="158359"/>
                      <a:pt x="37624" y="154072"/>
                      <a:pt x="55581" y="150777"/>
                    </a:cubicBezTo>
                    <a:cubicBezTo>
                      <a:pt x="96780" y="142704"/>
                      <a:pt x="138876" y="140208"/>
                      <a:pt x="180740" y="143354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326" name="Google Shape;1326;p47"/>
          <p:cNvGrpSpPr/>
          <p:nvPr/>
        </p:nvGrpSpPr>
        <p:grpSpPr>
          <a:xfrm>
            <a:off x="5113802" y="2220122"/>
            <a:ext cx="1481553" cy="1483836"/>
            <a:chOff x="7512049" y="977900"/>
            <a:chExt cx="4121150" cy="4127500"/>
          </a:xfrm>
        </p:grpSpPr>
        <p:sp>
          <p:nvSpPr>
            <p:cNvPr id="1327" name="Google Shape;1327;p47"/>
            <p:cNvSpPr/>
            <p:nvPr/>
          </p:nvSpPr>
          <p:spPr>
            <a:xfrm>
              <a:off x="7512049" y="977900"/>
              <a:ext cx="4121150" cy="4127500"/>
            </a:xfrm>
            <a:custGeom>
              <a:rect b="b" l="l" r="r" t="t"/>
              <a:pathLst>
                <a:path extrusionOk="0" h="4127500" w="4121150">
                  <a:moveTo>
                    <a:pt x="4032251" y="1435100"/>
                  </a:moveTo>
                  <a:lnTo>
                    <a:pt x="3988894" y="1425093"/>
                  </a:lnTo>
                  <a:cubicBezTo>
                    <a:pt x="3929331" y="1248583"/>
                    <a:pt x="3845874" y="1081063"/>
                    <a:pt x="3740850" y="927202"/>
                  </a:cubicBezTo>
                  <a:lnTo>
                    <a:pt x="3765551" y="806450"/>
                  </a:lnTo>
                  <a:cubicBezTo>
                    <a:pt x="3695701" y="704850"/>
                    <a:pt x="3511551" y="558800"/>
                    <a:pt x="3511551" y="558800"/>
                  </a:cubicBezTo>
                  <a:lnTo>
                    <a:pt x="3444451" y="582028"/>
                  </a:lnTo>
                  <a:cubicBezTo>
                    <a:pt x="3332209" y="477259"/>
                    <a:pt x="3208575" y="385404"/>
                    <a:pt x="3075865" y="308185"/>
                  </a:cubicBezTo>
                  <a:lnTo>
                    <a:pt x="3086101" y="190500"/>
                  </a:lnTo>
                  <a:cubicBezTo>
                    <a:pt x="3041651" y="38100"/>
                    <a:pt x="2406651" y="0"/>
                    <a:pt x="2406651" y="0"/>
                  </a:cubicBezTo>
                  <a:lnTo>
                    <a:pt x="2346002" y="53423"/>
                  </a:lnTo>
                  <a:cubicBezTo>
                    <a:pt x="2247281" y="39003"/>
                    <a:pt x="2147645" y="31760"/>
                    <a:pt x="2047876" y="31750"/>
                  </a:cubicBezTo>
                  <a:cubicBezTo>
                    <a:pt x="1583650" y="31069"/>
                    <a:pt x="1133088" y="188811"/>
                    <a:pt x="770663" y="478904"/>
                  </a:cubicBezTo>
                  <a:lnTo>
                    <a:pt x="654051" y="469900"/>
                  </a:lnTo>
                  <a:cubicBezTo>
                    <a:pt x="273051" y="584200"/>
                    <a:pt x="234951" y="996950"/>
                    <a:pt x="234951" y="996950"/>
                  </a:cubicBezTo>
                  <a:lnTo>
                    <a:pt x="246527" y="1104703"/>
                  </a:lnTo>
                  <a:cubicBezTo>
                    <a:pt x="-54688" y="1662320"/>
                    <a:pt x="-81282" y="2327849"/>
                    <a:pt x="174481" y="2907722"/>
                  </a:cubicBezTo>
                  <a:lnTo>
                    <a:pt x="152401" y="3079750"/>
                  </a:lnTo>
                  <a:cubicBezTo>
                    <a:pt x="152401" y="3079750"/>
                    <a:pt x="260351" y="3479800"/>
                    <a:pt x="571501" y="3689350"/>
                  </a:cubicBezTo>
                  <a:lnTo>
                    <a:pt x="816122" y="3715696"/>
                  </a:lnTo>
                  <a:cubicBezTo>
                    <a:pt x="935404" y="3805686"/>
                    <a:pt x="1064181" y="3882343"/>
                    <a:pt x="1200151" y="3944296"/>
                  </a:cubicBezTo>
                  <a:lnTo>
                    <a:pt x="1200151" y="3994150"/>
                  </a:lnTo>
                  <a:cubicBezTo>
                    <a:pt x="1200151" y="3994150"/>
                    <a:pt x="1466851" y="4108450"/>
                    <a:pt x="1625601" y="4127500"/>
                  </a:cubicBezTo>
                  <a:lnTo>
                    <a:pt x="1641737" y="4087152"/>
                  </a:lnTo>
                  <a:cubicBezTo>
                    <a:pt x="2009940" y="4161141"/>
                    <a:pt x="2391368" y="4133009"/>
                    <a:pt x="2744732" y="4005803"/>
                  </a:cubicBezTo>
                  <a:lnTo>
                    <a:pt x="2863851" y="4019550"/>
                  </a:lnTo>
                  <a:cubicBezTo>
                    <a:pt x="2863851" y="4019550"/>
                    <a:pt x="3289301" y="3867150"/>
                    <a:pt x="3308351" y="3771900"/>
                  </a:cubicBezTo>
                  <a:lnTo>
                    <a:pt x="3308351" y="3693675"/>
                  </a:lnTo>
                  <a:cubicBezTo>
                    <a:pt x="3505517" y="3539488"/>
                    <a:pt x="3672909" y="3350636"/>
                    <a:pt x="3802311" y="3136386"/>
                  </a:cubicBezTo>
                  <a:lnTo>
                    <a:pt x="3860801" y="3124200"/>
                  </a:lnTo>
                  <a:cubicBezTo>
                    <a:pt x="3956051" y="3060700"/>
                    <a:pt x="4070351" y="2597150"/>
                    <a:pt x="4070351" y="2597150"/>
                  </a:cubicBezTo>
                  <a:lnTo>
                    <a:pt x="4042767" y="2544356"/>
                  </a:lnTo>
                  <a:cubicBezTo>
                    <a:pt x="4102305" y="2286648"/>
                    <a:pt x="4111768" y="2019899"/>
                    <a:pt x="4070644" y="1758620"/>
                  </a:cubicBezTo>
                  <a:lnTo>
                    <a:pt x="4121151" y="1701800"/>
                  </a:lnTo>
                  <a:cubicBezTo>
                    <a:pt x="4127501" y="1606550"/>
                    <a:pt x="4032251" y="1435100"/>
                    <a:pt x="4032251" y="1435100"/>
                  </a:cubicBezTo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20000">
                  <a:srgbClr val="FFFFFF"/>
                </a:gs>
                <a:gs pos="78000">
                  <a:srgbClr val="0F264C"/>
                </a:gs>
                <a:gs pos="100000">
                  <a:srgbClr val="0F264C"/>
                </a:gs>
              </a:gsLst>
              <a:lin ang="2700006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328" name="Google Shape;1328;p47"/>
            <p:cNvGrpSpPr/>
            <p:nvPr/>
          </p:nvGrpSpPr>
          <p:grpSpPr>
            <a:xfrm>
              <a:off x="7782261" y="986828"/>
              <a:ext cx="3509633" cy="3805633"/>
              <a:chOff x="7782261" y="986828"/>
              <a:chExt cx="3509633" cy="3805633"/>
            </a:xfrm>
          </p:grpSpPr>
          <p:sp>
            <p:nvSpPr>
              <p:cNvPr id="1329" name="Google Shape;1329;p47"/>
              <p:cNvSpPr/>
              <p:nvPr/>
            </p:nvSpPr>
            <p:spPr>
              <a:xfrm>
                <a:off x="8543529" y="1450662"/>
                <a:ext cx="812800" cy="647700"/>
              </a:xfrm>
              <a:custGeom>
                <a:rect b="b" l="l" r="r" t="t"/>
                <a:pathLst>
                  <a:path extrusionOk="0" h="647700" w="812800">
                    <a:moveTo>
                      <a:pt x="735016" y="183950"/>
                    </a:moveTo>
                    <a:cubicBezTo>
                      <a:pt x="778405" y="285543"/>
                      <a:pt x="666628" y="430663"/>
                      <a:pt x="485354" y="508084"/>
                    </a:cubicBezTo>
                    <a:cubicBezTo>
                      <a:pt x="304079" y="585505"/>
                      <a:pt x="121953" y="565909"/>
                      <a:pt x="78564" y="464316"/>
                    </a:cubicBezTo>
                    <a:cubicBezTo>
                      <a:pt x="35174" y="362723"/>
                      <a:pt x="146951" y="217604"/>
                      <a:pt x="328226" y="140183"/>
                    </a:cubicBezTo>
                    <a:cubicBezTo>
                      <a:pt x="509500" y="62762"/>
                      <a:pt x="691626" y="82357"/>
                      <a:pt x="735016" y="183950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30" name="Google Shape;1330;p47"/>
              <p:cNvSpPr/>
              <p:nvPr/>
            </p:nvSpPr>
            <p:spPr>
              <a:xfrm>
                <a:off x="8612758" y="1543533"/>
                <a:ext cx="673100" cy="393700"/>
              </a:xfrm>
              <a:custGeom>
                <a:rect b="b" l="l" r="r" t="t"/>
                <a:pathLst>
                  <a:path extrusionOk="0" h="393700" w="673100">
                    <a:moveTo>
                      <a:pt x="280570" y="97841"/>
                    </a:moveTo>
                    <a:cubicBezTo>
                      <a:pt x="446552" y="26949"/>
                      <a:pt x="613170" y="37452"/>
                      <a:pt x="673419" y="117703"/>
                    </a:cubicBezTo>
                    <a:cubicBezTo>
                      <a:pt x="671958" y="108565"/>
                      <a:pt x="669400" y="99635"/>
                      <a:pt x="665799" y="91110"/>
                    </a:cubicBezTo>
                    <a:cubicBezTo>
                      <a:pt x="622410" y="-10490"/>
                      <a:pt x="440285" y="-30080"/>
                      <a:pt x="259012" y="47339"/>
                    </a:cubicBezTo>
                    <a:cubicBezTo>
                      <a:pt x="77738" y="124758"/>
                      <a:pt x="-34041" y="269881"/>
                      <a:pt x="9349" y="371475"/>
                    </a:cubicBezTo>
                    <a:cubicBezTo>
                      <a:pt x="13026" y="379975"/>
                      <a:pt x="17716" y="388000"/>
                      <a:pt x="23318" y="395376"/>
                    </a:cubicBezTo>
                    <a:cubicBezTo>
                      <a:pt x="6961" y="296354"/>
                      <a:pt x="114587" y="168726"/>
                      <a:pt x="280570" y="97841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31" name="Google Shape;1331;p47"/>
              <p:cNvSpPr/>
              <p:nvPr/>
            </p:nvSpPr>
            <p:spPr>
              <a:xfrm>
                <a:off x="10860094" y="2509381"/>
                <a:ext cx="431800" cy="609600"/>
              </a:xfrm>
              <a:custGeom>
                <a:rect b="b" l="l" r="r" t="t"/>
                <a:pathLst>
                  <a:path extrusionOk="0" h="609600" w="431800">
                    <a:moveTo>
                      <a:pt x="368538" y="269532"/>
                    </a:moveTo>
                    <a:cubicBezTo>
                      <a:pt x="405225" y="418390"/>
                      <a:pt x="367336" y="555731"/>
                      <a:pt x="283911" y="576292"/>
                    </a:cubicBezTo>
                    <a:cubicBezTo>
                      <a:pt x="200485" y="596852"/>
                      <a:pt x="103115" y="492847"/>
                      <a:pt x="66428" y="343988"/>
                    </a:cubicBezTo>
                    <a:cubicBezTo>
                      <a:pt x="29741" y="195130"/>
                      <a:pt x="67629" y="57789"/>
                      <a:pt x="151055" y="37228"/>
                    </a:cubicBezTo>
                    <a:cubicBezTo>
                      <a:pt x="234481" y="16668"/>
                      <a:pt x="331851" y="120673"/>
                      <a:pt x="368538" y="269532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32" name="Google Shape;1332;p47"/>
              <p:cNvSpPr/>
              <p:nvPr/>
            </p:nvSpPr>
            <p:spPr>
              <a:xfrm>
                <a:off x="10991056" y="2544077"/>
                <a:ext cx="247650" cy="539750"/>
              </a:xfrm>
              <a:custGeom>
                <a:rect b="b" l="l" r="r" t="t"/>
                <a:pathLst>
                  <a:path extrusionOk="0" h="539750" w="247650">
                    <a:moveTo>
                      <a:pt x="196107" y="245142"/>
                    </a:moveTo>
                    <a:cubicBezTo>
                      <a:pt x="229698" y="381438"/>
                      <a:pt x="200737" y="508032"/>
                      <a:pt x="131572" y="544195"/>
                    </a:cubicBezTo>
                    <a:cubicBezTo>
                      <a:pt x="138773" y="544212"/>
                      <a:pt x="145949" y="543359"/>
                      <a:pt x="152946" y="541655"/>
                    </a:cubicBezTo>
                    <a:cubicBezTo>
                      <a:pt x="236372" y="521094"/>
                      <a:pt x="274263" y="383750"/>
                      <a:pt x="237572" y="234893"/>
                    </a:cubicBezTo>
                    <a:cubicBezTo>
                      <a:pt x="200882" y="86036"/>
                      <a:pt x="103518" y="-17964"/>
                      <a:pt x="20091" y="2591"/>
                    </a:cubicBezTo>
                    <a:cubicBezTo>
                      <a:pt x="13109" y="4340"/>
                      <a:pt x="6362" y="6926"/>
                      <a:pt x="0" y="10293"/>
                    </a:cubicBezTo>
                    <a:cubicBezTo>
                      <a:pt x="78054" y="10217"/>
                      <a:pt x="162516" y="108839"/>
                      <a:pt x="196107" y="245142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33" name="Google Shape;1333;p47"/>
              <p:cNvSpPr/>
              <p:nvPr/>
            </p:nvSpPr>
            <p:spPr>
              <a:xfrm>
                <a:off x="8034994" y="2802312"/>
                <a:ext cx="406400" cy="635000"/>
              </a:xfrm>
              <a:custGeom>
                <a:rect b="b" l="l" r="r" t="t"/>
                <a:pathLst>
                  <a:path extrusionOk="0" h="635000" w="406400">
                    <a:moveTo>
                      <a:pt x="371103" y="297948"/>
                    </a:moveTo>
                    <a:cubicBezTo>
                      <a:pt x="391614" y="462500"/>
                      <a:pt x="333480" y="605214"/>
                      <a:pt x="241258" y="616709"/>
                    </a:cubicBezTo>
                    <a:cubicBezTo>
                      <a:pt x="149037" y="628204"/>
                      <a:pt x="57648" y="504127"/>
                      <a:pt x="37138" y="339575"/>
                    </a:cubicBezTo>
                    <a:cubicBezTo>
                      <a:pt x="16627" y="175023"/>
                      <a:pt x="74761" y="32309"/>
                      <a:pt x="166983" y="20814"/>
                    </a:cubicBezTo>
                    <a:cubicBezTo>
                      <a:pt x="259205" y="9319"/>
                      <a:pt x="350593" y="133396"/>
                      <a:pt x="371103" y="297948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34" name="Google Shape;1334;p47"/>
              <p:cNvSpPr/>
              <p:nvPr/>
            </p:nvSpPr>
            <p:spPr>
              <a:xfrm>
                <a:off x="8068027" y="2822368"/>
                <a:ext cx="228600" cy="596900"/>
              </a:xfrm>
              <a:custGeom>
                <a:rect b="b" l="l" r="r" t="t"/>
                <a:pathLst>
                  <a:path extrusionOk="0" h="596900" w="228600">
                    <a:moveTo>
                      <a:pt x="49953" y="313757"/>
                    </a:moveTo>
                    <a:cubicBezTo>
                      <a:pt x="31170" y="163085"/>
                      <a:pt x="78351" y="30801"/>
                      <a:pt x="157236" y="702"/>
                    </a:cubicBezTo>
                    <a:cubicBezTo>
                      <a:pt x="149505" y="-234"/>
                      <a:pt x="141689" y="-234"/>
                      <a:pt x="133957" y="702"/>
                    </a:cubicBezTo>
                    <a:cubicBezTo>
                      <a:pt x="41737" y="12196"/>
                      <a:pt x="-16398" y="154912"/>
                      <a:pt x="4119" y="319473"/>
                    </a:cubicBezTo>
                    <a:cubicBezTo>
                      <a:pt x="24636" y="484033"/>
                      <a:pt x="116019" y="608105"/>
                      <a:pt x="208240" y="596606"/>
                    </a:cubicBezTo>
                    <a:cubicBezTo>
                      <a:pt x="215962" y="595615"/>
                      <a:pt x="223538" y="593696"/>
                      <a:pt x="230801" y="590890"/>
                    </a:cubicBezTo>
                    <a:cubicBezTo>
                      <a:pt x="146968" y="581086"/>
                      <a:pt x="68736" y="464430"/>
                      <a:pt x="49953" y="313757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35" name="Google Shape;1335;p47"/>
              <p:cNvSpPr/>
              <p:nvPr/>
            </p:nvSpPr>
            <p:spPr>
              <a:xfrm>
                <a:off x="9716872" y="4417811"/>
                <a:ext cx="533400" cy="374650"/>
              </a:xfrm>
              <a:custGeom>
                <a:rect b="b" l="l" r="r" t="t"/>
                <a:pathLst>
                  <a:path extrusionOk="0" h="374650" w="533400">
                    <a:moveTo>
                      <a:pt x="505562" y="132846"/>
                    </a:moveTo>
                    <a:cubicBezTo>
                      <a:pt x="522949" y="206214"/>
                      <a:pt x="430917" y="290841"/>
                      <a:pt x="300003" y="321865"/>
                    </a:cubicBezTo>
                    <a:cubicBezTo>
                      <a:pt x="169090" y="352889"/>
                      <a:pt x="48868" y="318562"/>
                      <a:pt x="31482" y="245193"/>
                    </a:cubicBezTo>
                    <a:cubicBezTo>
                      <a:pt x="14095" y="171824"/>
                      <a:pt x="106126" y="87198"/>
                      <a:pt x="237040" y="56174"/>
                    </a:cubicBezTo>
                    <a:cubicBezTo>
                      <a:pt x="367953" y="25150"/>
                      <a:pt x="488175" y="59477"/>
                      <a:pt x="505562" y="132846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36" name="Google Shape;1336;p47"/>
              <p:cNvSpPr/>
              <p:nvPr/>
            </p:nvSpPr>
            <p:spPr>
              <a:xfrm>
                <a:off x="9746305" y="4533062"/>
                <a:ext cx="476250" cy="215900"/>
              </a:xfrm>
              <a:custGeom>
                <a:rect b="b" l="l" r="r" t="t"/>
                <a:pathLst>
                  <a:path extrusionOk="0" h="215900" w="476250">
                    <a:moveTo>
                      <a:pt x="261930" y="170243"/>
                    </a:moveTo>
                    <a:cubicBezTo>
                      <a:pt x="142061" y="198647"/>
                      <a:pt x="31215" y="172238"/>
                      <a:pt x="5" y="111258"/>
                    </a:cubicBezTo>
                    <a:cubicBezTo>
                      <a:pt x="-69" y="117577"/>
                      <a:pt x="618" y="123881"/>
                      <a:pt x="2050" y="130035"/>
                    </a:cubicBezTo>
                    <a:cubicBezTo>
                      <a:pt x="19436" y="203403"/>
                      <a:pt x="139654" y="237732"/>
                      <a:pt x="270573" y="206712"/>
                    </a:cubicBezTo>
                    <a:cubicBezTo>
                      <a:pt x="401490" y="175692"/>
                      <a:pt x="493514" y="91059"/>
                      <a:pt x="476128" y="17691"/>
                    </a:cubicBezTo>
                    <a:cubicBezTo>
                      <a:pt x="474648" y="11550"/>
                      <a:pt x="472432" y="5611"/>
                      <a:pt x="469531" y="0"/>
                    </a:cubicBezTo>
                    <a:cubicBezTo>
                      <a:pt x="468985" y="68491"/>
                      <a:pt x="381780" y="141808"/>
                      <a:pt x="261930" y="170243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37" name="Google Shape;1337;p47"/>
              <p:cNvSpPr/>
              <p:nvPr/>
            </p:nvSpPr>
            <p:spPr>
              <a:xfrm>
                <a:off x="10308085" y="3788883"/>
                <a:ext cx="673100" cy="641350"/>
              </a:xfrm>
              <a:custGeom>
                <a:rect b="b" l="l" r="r" t="t"/>
                <a:pathLst>
                  <a:path extrusionOk="0" h="641350" w="673100">
                    <a:moveTo>
                      <a:pt x="566312" y="128123"/>
                    </a:moveTo>
                    <a:cubicBezTo>
                      <a:pt x="626562" y="198883"/>
                      <a:pt x="573051" y="343395"/>
                      <a:pt x="446793" y="450898"/>
                    </a:cubicBezTo>
                    <a:cubicBezTo>
                      <a:pt x="320535" y="558402"/>
                      <a:pt x="169341" y="588188"/>
                      <a:pt x="109091" y="517428"/>
                    </a:cubicBezTo>
                    <a:cubicBezTo>
                      <a:pt x="48842" y="446667"/>
                      <a:pt x="102352" y="302156"/>
                      <a:pt x="228610" y="194652"/>
                    </a:cubicBezTo>
                    <a:cubicBezTo>
                      <a:pt x="354868" y="87149"/>
                      <a:pt x="506063" y="57362"/>
                      <a:pt x="566312" y="128123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38" name="Google Shape;1338;p47"/>
              <p:cNvSpPr/>
              <p:nvPr/>
            </p:nvSpPr>
            <p:spPr>
              <a:xfrm>
                <a:off x="10404386" y="3901256"/>
                <a:ext cx="488950" cy="438150"/>
              </a:xfrm>
              <a:custGeom>
                <a:rect b="b" l="l" r="r" t="t"/>
                <a:pathLst>
                  <a:path extrusionOk="0" h="438150" w="488950">
                    <a:moveTo>
                      <a:pt x="320535" y="303320"/>
                    </a:moveTo>
                    <a:cubicBezTo>
                      <a:pt x="204928" y="401745"/>
                      <a:pt x="68441" y="434975"/>
                      <a:pt x="0" y="385566"/>
                    </a:cubicBezTo>
                    <a:cubicBezTo>
                      <a:pt x="3463" y="392540"/>
                      <a:pt x="7752" y="399073"/>
                      <a:pt x="12776" y="405022"/>
                    </a:cubicBezTo>
                    <a:cubicBezTo>
                      <a:pt x="73025" y="475786"/>
                      <a:pt x="224231" y="445998"/>
                      <a:pt x="350482" y="338493"/>
                    </a:cubicBezTo>
                    <a:cubicBezTo>
                      <a:pt x="476733" y="230987"/>
                      <a:pt x="530251" y="86474"/>
                      <a:pt x="470002" y="15716"/>
                    </a:cubicBezTo>
                    <a:cubicBezTo>
                      <a:pt x="464938" y="9809"/>
                      <a:pt x="459181" y="4532"/>
                      <a:pt x="452857" y="0"/>
                    </a:cubicBezTo>
                    <a:cubicBezTo>
                      <a:pt x="490690" y="75463"/>
                      <a:pt x="436144" y="204882"/>
                      <a:pt x="320535" y="303320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39" name="Google Shape;1339;p47"/>
              <p:cNvSpPr/>
              <p:nvPr/>
            </p:nvSpPr>
            <p:spPr>
              <a:xfrm>
                <a:off x="9830407" y="2168692"/>
                <a:ext cx="812800" cy="704850"/>
              </a:xfrm>
              <a:custGeom>
                <a:rect b="b" l="l" r="r" t="t"/>
                <a:pathLst>
                  <a:path extrusionOk="0" h="704850" w="812800">
                    <a:moveTo>
                      <a:pt x="512074" y="184019"/>
                    </a:moveTo>
                    <a:cubicBezTo>
                      <a:pt x="680968" y="285650"/>
                      <a:pt x="771711" y="444771"/>
                      <a:pt x="714754" y="539426"/>
                    </a:cubicBezTo>
                    <a:cubicBezTo>
                      <a:pt x="657796" y="634081"/>
                      <a:pt x="474706" y="628426"/>
                      <a:pt x="305811" y="526795"/>
                    </a:cubicBezTo>
                    <a:cubicBezTo>
                      <a:pt x="136916" y="425165"/>
                      <a:pt x="46173" y="266044"/>
                      <a:pt x="103131" y="171388"/>
                    </a:cubicBezTo>
                    <a:cubicBezTo>
                      <a:pt x="160089" y="76733"/>
                      <a:pt x="343179" y="82388"/>
                      <a:pt x="512074" y="184019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40" name="Google Shape;1340;p47"/>
              <p:cNvSpPr/>
              <p:nvPr/>
            </p:nvSpPr>
            <p:spPr>
              <a:xfrm>
                <a:off x="9922351" y="2272645"/>
                <a:ext cx="635000" cy="457200"/>
              </a:xfrm>
              <a:custGeom>
                <a:rect b="b" l="l" r="r" t="t"/>
                <a:pathLst>
                  <a:path extrusionOk="0" h="457200" w="635000">
                    <a:moveTo>
                      <a:pt x="391846" y="127141"/>
                    </a:moveTo>
                    <a:cubicBezTo>
                      <a:pt x="546494" y="220200"/>
                      <a:pt x="635527" y="361418"/>
                      <a:pt x="605740" y="457252"/>
                    </a:cubicBezTo>
                    <a:cubicBezTo>
                      <a:pt x="612292" y="450714"/>
                      <a:pt x="618032" y="443410"/>
                      <a:pt x="622834" y="435497"/>
                    </a:cubicBezTo>
                    <a:cubicBezTo>
                      <a:pt x="679793" y="340844"/>
                      <a:pt x="589052" y="181726"/>
                      <a:pt x="420154" y="80094"/>
                    </a:cubicBezTo>
                    <a:cubicBezTo>
                      <a:pt x="251257" y="-21538"/>
                      <a:pt x="68174" y="-27221"/>
                      <a:pt x="11214" y="67464"/>
                    </a:cubicBezTo>
                    <a:cubicBezTo>
                      <a:pt x="6469" y="75411"/>
                      <a:pt x="2704" y="83904"/>
                      <a:pt x="0" y="92756"/>
                    </a:cubicBezTo>
                    <a:cubicBezTo>
                      <a:pt x="70720" y="21553"/>
                      <a:pt x="237198" y="34082"/>
                      <a:pt x="391846" y="127141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41" name="Google Shape;1341;p47"/>
              <p:cNvSpPr/>
              <p:nvPr/>
            </p:nvSpPr>
            <p:spPr>
              <a:xfrm>
                <a:off x="10150746" y="1432766"/>
                <a:ext cx="577850" cy="476250"/>
              </a:xfrm>
              <a:custGeom>
                <a:rect b="b" l="l" r="r" t="t"/>
                <a:pathLst>
                  <a:path extrusionOk="0" h="476250" w="577850">
                    <a:moveTo>
                      <a:pt x="354622" y="112111"/>
                    </a:moveTo>
                    <a:cubicBezTo>
                      <a:pt x="481073" y="174029"/>
                      <a:pt x="555450" y="281672"/>
                      <a:pt x="520749" y="352540"/>
                    </a:cubicBezTo>
                    <a:cubicBezTo>
                      <a:pt x="486048" y="423408"/>
                      <a:pt x="355409" y="430664"/>
                      <a:pt x="228959" y="368747"/>
                    </a:cubicBezTo>
                    <a:cubicBezTo>
                      <a:pt x="102508" y="306829"/>
                      <a:pt x="28131" y="199186"/>
                      <a:pt x="62832" y="128318"/>
                    </a:cubicBezTo>
                    <a:cubicBezTo>
                      <a:pt x="97533" y="57450"/>
                      <a:pt x="228172" y="50194"/>
                      <a:pt x="354622" y="112111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42" name="Google Shape;1342;p47"/>
              <p:cNvSpPr/>
              <p:nvPr/>
            </p:nvSpPr>
            <p:spPr>
              <a:xfrm>
                <a:off x="10207168" y="1502849"/>
                <a:ext cx="469900" cy="298450"/>
              </a:xfrm>
              <a:custGeom>
                <a:rect b="b" l="l" r="r" t="t"/>
                <a:pathLst>
                  <a:path extrusionOk="0" h="298450" w="469900">
                    <a:moveTo>
                      <a:pt x="280994" y="77284"/>
                    </a:moveTo>
                    <a:cubicBezTo>
                      <a:pt x="396773" y="133977"/>
                      <a:pt x="468833" y="228992"/>
                      <a:pt x="453543" y="299020"/>
                    </a:cubicBezTo>
                    <a:cubicBezTo>
                      <a:pt x="457790" y="293970"/>
                      <a:pt x="461414" y="288426"/>
                      <a:pt x="464338" y="282510"/>
                    </a:cubicBezTo>
                    <a:cubicBezTo>
                      <a:pt x="499040" y="211638"/>
                      <a:pt x="424662" y="103993"/>
                      <a:pt x="298215" y="42080"/>
                    </a:cubicBezTo>
                    <a:cubicBezTo>
                      <a:pt x="171768" y="-19832"/>
                      <a:pt x="41123" y="-12587"/>
                      <a:pt x="6426" y="58279"/>
                    </a:cubicBezTo>
                    <a:cubicBezTo>
                      <a:pt x="3541" y="64230"/>
                      <a:pt x="1383" y="70506"/>
                      <a:pt x="0" y="76973"/>
                    </a:cubicBezTo>
                    <a:cubicBezTo>
                      <a:pt x="45968" y="21925"/>
                      <a:pt x="165208" y="20585"/>
                      <a:pt x="280994" y="77284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43" name="Google Shape;1343;p47"/>
              <p:cNvSpPr/>
              <p:nvPr/>
            </p:nvSpPr>
            <p:spPr>
              <a:xfrm>
                <a:off x="7852752" y="2564556"/>
                <a:ext cx="158750" cy="285750"/>
              </a:xfrm>
              <a:custGeom>
                <a:rect b="b" l="l" r="r" t="t"/>
                <a:pathLst>
                  <a:path extrusionOk="0" h="285750" w="158750">
                    <a:moveTo>
                      <a:pt x="83161" y="866"/>
                    </a:moveTo>
                    <a:cubicBezTo>
                      <a:pt x="127382" y="1345"/>
                      <a:pt x="162537" y="65697"/>
                      <a:pt x="161684" y="144600"/>
                    </a:cubicBezTo>
                    <a:cubicBezTo>
                      <a:pt x="160830" y="223503"/>
                      <a:pt x="124289" y="287078"/>
                      <a:pt x="80069" y="286600"/>
                    </a:cubicBezTo>
                    <a:cubicBezTo>
                      <a:pt x="35848" y="286121"/>
                      <a:pt x="692" y="221770"/>
                      <a:pt x="1546" y="142867"/>
                    </a:cubicBezTo>
                    <a:cubicBezTo>
                      <a:pt x="2400" y="63964"/>
                      <a:pt x="38940" y="388"/>
                      <a:pt x="83161" y="866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44" name="Google Shape;1344;p47"/>
              <p:cNvSpPr/>
              <p:nvPr/>
            </p:nvSpPr>
            <p:spPr>
              <a:xfrm>
                <a:off x="7854243" y="2565397"/>
                <a:ext cx="88900" cy="279400"/>
              </a:xfrm>
              <a:custGeom>
                <a:rect b="b" l="l" r="r" t="t"/>
                <a:pathLst>
                  <a:path extrusionOk="0" h="279400" w="88900">
                    <a:moveTo>
                      <a:pt x="21993" y="142243"/>
                    </a:moveTo>
                    <a:cubicBezTo>
                      <a:pt x="22773" y="69999"/>
                      <a:pt x="53482" y="10639"/>
                      <a:pt x="92605" y="1495"/>
                    </a:cubicBezTo>
                    <a:cubicBezTo>
                      <a:pt x="89018" y="559"/>
                      <a:pt x="85332" y="58"/>
                      <a:pt x="81626" y="3"/>
                    </a:cubicBezTo>
                    <a:cubicBezTo>
                      <a:pt x="37411" y="-474"/>
                      <a:pt x="866" y="63103"/>
                      <a:pt x="15" y="142008"/>
                    </a:cubicBezTo>
                    <a:cubicBezTo>
                      <a:pt x="-836" y="220913"/>
                      <a:pt x="34305" y="285257"/>
                      <a:pt x="78539" y="285740"/>
                    </a:cubicBezTo>
                    <a:cubicBezTo>
                      <a:pt x="82245" y="285761"/>
                      <a:pt x="85940" y="285334"/>
                      <a:pt x="89544" y="284470"/>
                    </a:cubicBezTo>
                    <a:cubicBezTo>
                      <a:pt x="50624" y="274507"/>
                      <a:pt x="21212" y="214493"/>
                      <a:pt x="21993" y="142243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45" name="Google Shape;1345;p47"/>
              <p:cNvSpPr/>
              <p:nvPr/>
            </p:nvSpPr>
            <p:spPr>
              <a:xfrm>
                <a:off x="9852336" y="1635727"/>
                <a:ext cx="317500" cy="247650"/>
              </a:xfrm>
              <a:custGeom>
                <a:rect b="b" l="l" r="r" t="t"/>
                <a:pathLst>
                  <a:path extrusionOk="0" h="247650" w="317500">
                    <a:moveTo>
                      <a:pt x="189428" y="49435"/>
                    </a:moveTo>
                    <a:cubicBezTo>
                      <a:pt x="263443" y="76737"/>
                      <a:pt x="311040" y="132497"/>
                      <a:pt x="295739" y="173978"/>
                    </a:cubicBezTo>
                    <a:cubicBezTo>
                      <a:pt x="280438" y="215460"/>
                      <a:pt x="208032" y="226955"/>
                      <a:pt x="134017" y="199653"/>
                    </a:cubicBezTo>
                    <a:cubicBezTo>
                      <a:pt x="60001" y="172350"/>
                      <a:pt x="12404" y="116591"/>
                      <a:pt x="27705" y="75109"/>
                    </a:cubicBezTo>
                    <a:cubicBezTo>
                      <a:pt x="43007" y="33627"/>
                      <a:pt x="115412" y="22133"/>
                      <a:pt x="189428" y="49435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46" name="Google Shape;1346;p47"/>
              <p:cNvSpPr/>
              <p:nvPr/>
            </p:nvSpPr>
            <p:spPr>
              <a:xfrm>
                <a:off x="9874180" y="1665852"/>
                <a:ext cx="273050" cy="146050"/>
              </a:xfrm>
              <a:custGeom>
                <a:rect b="b" l="l" r="r" t="t"/>
                <a:pathLst>
                  <a:path extrusionOk="0" h="146050" w="273050">
                    <a:moveTo>
                      <a:pt x="156673" y="35408"/>
                    </a:moveTo>
                    <a:cubicBezTo>
                      <a:pt x="224472" y="60382"/>
                      <a:pt x="270091" y="109220"/>
                      <a:pt x="265576" y="149136"/>
                    </a:cubicBezTo>
                    <a:cubicBezTo>
                      <a:pt x="267659" y="146074"/>
                      <a:pt x="269365" y="142772"/>
                      <a:pt x="270656" y="139300"/>
                    </a:cubicBezTo>
                    <a:cubicBezTo>
                      <a:pt x="285934" y="97803"/>
                      <a:pt x="238271" y="42056"/>
                      <a:pt x="164255" y="14783"/>
                    </a:cubicBezTo>
                    <a:cubicBezTo>
                      <a:pt x="90239" y="-12490"/>
                      <a:pt x="17793" y="-952"/>
                      <a:pt x="2508" y="40545"/>
                    </a:cubicBezTo>
                    <a:cubicBezTo>
                      <a:pt x="1243" y="44030"/>
                      <a:pt x="401" y="47654"/>
                      <a:pt x="0" y="51340"/>
                    </a:cubicBezTo>
                    <a:cubicBezTo>
                      <a:pt x="22472" y="18022"/>
                      <a:pt x="88874" y="10440"/>
                      <a:pt x="156673" y="35408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47" name="Google Shape;1347;p47"/>
              <p:cNvSpPr/>
              <p:nvPr/>
            </p:nvSpPr>
            <p:spPr>
              <a:xfrm>
                <a:off x="8129275" y="3889326"/>
                <a:ext cx="533400" cy="495300"/>
              </a:xfrm>
              <a:custGeom>
                <a:rect b="b" l="l" r="r" t="t"/>
                <a:pathLst>
                  <a:path extrusionOk="0" h="495300" w="533400">
                    <a:moveTo>
                      <a:pt x="349824" y="143218"/>
                    </a:moveTo>
                    <a:cubicBezTo>
                      <a:pt x="454369" y="222315"/>
                      <a:pt x="503183" y="333933"/>
                      <a:pt x="458854" y="392524"/>
                    </a:cubicBezTo>
                    <a:cubicBezTo>
                      <a:pt x="414525" y="451114"/>
                      <a:pt x="293839" y="434491"/>
                      <a:pt x="189295" y="355393"/>
                    </a:cubicBezTo>
                    <a:cubicBezTo>
                      <a:pt x="84750" y="276296"/>
                      <a:pt x="35935" y="164678"/>
                      <a:pt x="80264" y="106088"/>
                    </a:cubicBezTo>
                    <a:cubicBezTo>
                      <a:pt x="124593" y="47497"/>
                      <a:pt x="245279" y="64121"/>
                      <a:pt x="349824" y="143218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48" name="Google Shape;1348;p47"/>
              <p:cNvSpPr/>
              <p:nvPr/>
            </p:nvSpPr>
            <p:spPr>
              <a:xfrm>
                <a:off x="8198451" y="3980510"/>
                <a:ext cx="400050" cy="330200"/>
              </a:xfrm>
              <a:custGeom>
                <a:rect b="b" l="l" r="r" t="t"/>
                <a:pathLst>
                  <a:path extrusionOk="0" h="330200" w="400050">
                    <a:moveTo>
                      <a:pt x="147500" y="233521"/>
                    </a:moveTo>
                    <a:cubicBezTo>
                      <a:pt x="51730" y="161043"/>
                      <a:pt x="2765" y="61316"/>
                      <a:pt x="29232" y="0"/>
                    </a:cubicBezTo>
                    <a:cubicBezTo>
                      <a:pt x="24434" y="3866"/>
                      <a:pt x="20121" y="8296"/>
                      <a:pt x="16386" y="13195"/>
                    </a:cubicBezTo>
                    <a:cubicBezTo>
                      <a:pt x="-27976" y="71812"/>
                      <a:pt x="20831" y="183502"/>
                      <a:pt x="125453" y="262655"/>
                    </a:cubicBezTo>
                    <a:cubicBezTo>
                      <a:pt x="230076" y="341808"/>
                      <a:pt x="350802" y="358458"/>
                      <a:pt x="395163" y="299834"/>
                    </a:cubicBezTo>
                    <a:cubicBezTo>
                      <a:pt x="398865" y="294911"/>
                      <a:pt x="401957" y="289557"/>
                      <a:pt x="404370" y="283890"/>
                    </a:cubicBezTo>
                    <a:cubicBezTo>
                      <a:pt x="352548" y="326022"/>
                      <a:pt x="243271" y="305994"/>
                      <a:pt x="147500" y="233521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49" name="Google Shape;1349;p47"/>
              <p:cNvSpPr/>
              <p:nvPr/>
            </p:nvSpPr>
            <p:spPr>
              <a:xfrm>
                <a:off x="8914257" y="2683996"/>
                <a:ext cx="552450" cy="539750"/>
              </a:xfrm>
              <a:custGeom>
                <a:rect b="b" l="l" r="r" t="t"/>
                <a:pathLst>
                  <a:path extrusionOk="0" h="539750" w="552450">
                    <a:moveTo>
                      <a:pt x="459571" y="102111"/>
                    </a:moveTo>
                    <a:cubicBezTo>
                      <a:pt x="512138" y="158505"/>
                      <a:pt x="473180" y="280257"/>
                      <a:pt x="372556" y="374051"/>
                    </a:cubicBezTo>
                    <a:cubicBezTo>
                      <a:pt x="271932" y="467845"/>
                      <a:pt x="147747" y="498163"/>
                      <a:pt x="95180" y="441769"/>
                    </a:cubicBezTo>
                    <a:cubicBezTo>
                      <a:pt x="42614" y="385374"/>
                      <a:pt x="81572" y="263623"/>
                      <a:pt x="182196" y="169829"/>
                    </a:cubicBezTo>
                    <a:cubicBezTo>
                      <a:pt x="282820" y="76035"/>
                      <a:pt x="407005" y="45717"/>
                      <a:pt x="459571" y="102111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50" name="Google Shape;1350;p47"/>
              <p:cNvSpPr/>
              <p:nvPr/>
            </p:nvSpPr>
            <p:spPr>
              <a:xfrm>
                <a:off x="8986030" y="2757731"/>
                <a:ext cx="393700" cy="374650"/>
              </a:xfrm>
              <a:custGeom>
                <a:rect b="b" l="l" r="r" t="t"/>
                <a:pathLst>
                  <a:path extrusionOk="0" h="374650" w="393700">
                    <a:moveTo>
                      <a:pt x="136545" y="124115"/>
                    </a:moveTo>
                    <a:cubicBezTo>
                      <a:pt x="228677" y="38231"/>
                      <a:pt x="340526" y="5617"/>
                      <a:pt x="399105" y="44009"/>
                    </a:cubicBezTo>
                    <a:cubicBezTo>
                      <a:pt x="395978" y="38356"/>
                      <a:pt x="392178" y="33103"/>
                      <a:pt x="387789" y="28363"/>
                    </a:cubicBezTo>
                    <a:cubicBezTo>
                      <a:pt x="335224" y="-28032"/>
                      <a:pt x="211037" y="2290"/>
                      <a:pt x="110415" y="96086"/>
                    </a:cubicBezTo>
                    <a:cubicBezTo>
                      <a:pt x="9793" y="189882"/>
                      <a:pt x="-29170" y="311630"/>
                      <a:pt x="23420" y="368024"/>
                    </a:cubicBezTo>
                    <a:cubicBezTo>
                      <a:pt x="27842" y="372733"/>
                      <a:pt x="32816" y="376891"/>
                      <a:pt x="38235" y="380407"/>
                    </a:cubicBezTo>
                    <a:cubicBezTo>
                      <a:pt x="4027" y="319282"/>
                      <a:pt x="44407" y="209998"/>
                      <a:pt x="136545" y="124115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51" name="Google Shape;1351;p47"/>
              <p:cNvSpPr/>
              <p:nvPr/>
            </p:nvSpPr>
            <p:spPr>
              <a:xfrm>
                <a:off x="9259313" y="3652427"/>
                <a:ext cx="660400" cy="393700"/>
              </a:xfrm>
              <a:custGeom>
                <a:rect b="b" l="l" r="r" t="t"/>
                <a:pathLst>
                  <a:path extrusionOk="0" h="393700" w="660400">
                    <a:moveTo>
                      <a:pt x="654516" y="180539"/>
                    </a:moveTo>
                    <a:cubicBezTo>
                      <a:pt x="660171" y="280248"/>
                      <a:pt x="520529" y="369257"/>
                      <a:pt x="342617" y="379347"/>
                    </a:cubicBezTo>
                    <a:cubicBezTo>
                      <a:pt x="164704" y="389438"/>
                      <a:pt x="15894" y="316787"/>
                      <a:pt x="10239" y="217078"/>
                    </a:cubicBezTo>
                    <a:cubicBezTo>
                      <a:pt x="4584" y="117370"/>
                      <a:pt x="144226" y="28360"/>
                      <a:pt x="322139" y="18270"/>
                    </a:cubicBezTo>
                    <a:cubicBezTo>
                      <a:pt x="500051" y="8180"/>
                      <a:pt x="648861" y="80830"/>
                      <a:pt x="654516" y="180539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52" name="Google Shape;1352;p47"/>
              <p:cNvSpPr/>
              <p:nvPr/>
            </p:nvSpPr>
            <p:spPr>
              <a:xfrm>
                <a:off x="9269395" y="3808400"/>
                <a:ext cx="641350" cy="222250"/>
              </a:xfrm>
              <a:custGeom>
                <a:rect b="b" l="l" r="r" t="t"/>
                <a:pathLst>
                  <a:path extrusionOk="0" h="222250" w="641350">
                    <a:moveTo>
                      <a:pt x="329710" y="173857"/>
                    </a:moveTo>
                    <a:cubicBezTo>
                      <a:pt x="166807" y="183090"/>
                      <a:pt x="28383" y="122942"/>
                      <a:pt x="1834" y="36189"/>
                    </a:cubicBezTo>
                    <a:cubicBezTo>
                      <a:pt x="270" y="44409"/>
                      <a:pt x="-296" y="52788"/>
                      <a:pt x="145" y="61144"/>
                    </a:cubicBezTo>
                    <a:cubicBezTo>
                      <a:pt x="5796" y="160839"/>
                      <a:pt x="154608" y="233502"/>
                      <a:pt x="332517" y="223412"/>
                    </a:cubicBezTo>
                    <a:cubicBezTo>
                      <a:pt x="510425" y="213322"/>
                      <a:pt x="650073" y="124314"/>
                      <a:pt x="644416" y="24606"/>
                    </a:cubicBezTo>
                    <a:cubicBezTo>
                      <a:pt x="643913" y="16252"/>
                      <a:pt x="642401" y="7991"/>
                      <a:pt x="639914" y="0"/>
                    </a:cubicBezTo>
                    <a:cubicBezTo>
                      <a:pt x="623346" y="89230"/>
                      <a:pt x="492613" y="164617"/>
                      <a:pt x="329710" y="173857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53" name="Google Shape;1353;p47"/>
              <p:cNvSpPr/>
              <p:nvPr/>
            </p:nvSpPr>
            <p:spPr>
              <a:xfrm>
                <a:off x="9926284" y="986828"/>
                <a:ext cx="641350" cy="203200"/>
              </a:xfrm>
              <a:custGeom>
                <a:rect b="b" l="l" r="r" t="t"/>
                <a:pathLst>
                  <a:path extrusionOk="0" h="203200" w="641350">
                    <a:moveTo>
                      <a:pt x="316266" y="54572"/>
                    </a:moveTo>
                    <a:cubicBezTo>
                      <a:pt x="153707" y="21698"/>
                      <a:pt x="94016" y="22822"/>
                      <a:pt x="5809" y="0"/>
                    </a:cubicBezTo>
                    <a:cubicBezTo>
                      <a:pt x="3158" y="3048"/>
                      <a:pt x="1310" y="6711"/>
                      <a:pt x="437" y="10655"/>
                    </a:cubicBezTo>
                    <a:cubicBezTo>
                      <a:pt x="-8739" y="56026"/>
                      <a:pt x="127773" y="121907"/>
                      <a:pt x="305338" y="157817"/>
                    </a:cubicBezTo>
                    <a:cubicBezTo>
                      <a:pt x="482903" y="193726"/>
                      <a:pt x="637291" y="233293"/>
                      <a:pt x="646466" y="187922"/>
                    </a:cubicBezTo>
                    <a:cubicBezTo>
                      <a:pt x="647241" y="184112"/>
                      <a:pt x="478826" y="87446"/>
                      <a:pt x="316266" y="54572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54" name="Google Shape;1354;p47"/>
              <p:cNvSpPr/>
              <p:nvPr/>
            </p:nvSpPr>
            <p:spPr>
              <a:xfrm>
                <a:off x="7782261" y="1461503"/>
                <a:ext cx="406400" cy="596900"/>
              </a:xfrm>
              <a:custGeom>
                <a:rect b="b" l="l" r="r" t="t"/>
                <a:pathLst>
                  <a:path extrusionOk="0" h="596900" w="406400">
                    <a:moveTo>
                      <a:pt x="91739" y="240297"/>
                    </a:moveTo>
                    <a:cubicBezTo>
                      <a:pt x="-7524" y="389833"/>
                      <a:pt x="2839" y="513347"/>
                      <a:pt x="0" y="585737"/>
                    </a:cubicBezTo>
                    <a:cubicBezTo>
                      <a:pt x="1701" y="589437"/>
                      <a:pt x="4361" y="592616"/>
                      <a:pt x="7703" y="594944"/>
                    </a:cubicBezTo>
                    <a:cubicBezTo>
                      <a:pt x="46266" y="620547"/>
                      <a:pt x="97625" y="479793"/>
                      <a:pt x="206039" y="316478"/>
                    </a:cubicBezTo>
                    <a:cubicBezTo>
                      <a:pt x="314452" y="153162"/>
                      <a:pt x="438862" y="29121"/>
                      <a:pt x="400291" y="3524"/>
                    </a:cubicBezTo>
                    <a:cubicBezTo>
                      <a:pt x="396850" y="1349"/>
                      <a:pt x="392892" y="133"/>
                      <a:pt x="388823" y="0"/>
                    </a:cubicBezTo>
                    <a:cubicBezTo>
                      <a:pt x="307639" y="43447"/>
                      <a:pt x="191002" y="90761"/>
                      <a:pt x="91739" y="240297"/>
                    </a:cubicBezTo>
                    <a:close/>
                  </a:path>
                </a:pathLst>
              </a:custGeom>
              <a:solidFill>
                <a:srgbClr val="0E003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355" name="Google Shape;1355;p47"/>
          <p:cNvGrpSpPr/>
          <p:nvPr/>
        </p:nvGrpSpPr>
        <p:grpSpPr>
          <a:xfrm>
            <a:off x="263721" y="2145047"/>
            <a:ext cx="2583332" cy="1505072"/>
            <a:chOff x="4376200" y="2476500"/>
            <a:chExt cx="2190750" cy="1276350"/>
          </a:xfrm>
        </p:grpSpPr>
        <p:sp>
          <p:nvSpPr>
            <p:cNvPr id="1356" name="Google Shape;1356;p47"/>
            <p:cNvSpPr/>
            <p:nvPr/>
          </p:nvSpPr>
          <p:spPr>
            <a:xfrm>
              <a:off x="4832350" y="2476500"/>
              <a:ext cx="1276350" cy="1276350"/>
            </a:xfrm>
            <a:custGeom>
              <a:rect b="b" l="l" r="r" t="t"/>
              <a:pathLst>
                <a:path extrusionOk="0" h="1276350" w="1276350">
                  <a:moveTo>
                    <a:pt x="1276350" y="638175"/>
                  </a:moveTo>
                  <a:cubicBezTo>
                    <a:pt x="1276350" y="990629"/>
                    <a:pt x="990629" y="1276350"/>
                    <a:pt x="638175" y="1276350"/>
                  </a:cubicBezTo>
                  <a:cubicBezTo>
                    <a:pt x="285721" y="1276350"/>
                    <a:pt x="0" y="990629"/>
                    <a:pt x="0" y="638175"/>
                  </a:cubicBezTo>
                  <a:cubicBezTo>
                    <a:pt x="0" y="285721"/>
                    <a:pt x="285721" y="0"/>
                    <a:pt x="638175" y="0"/>
                  </a:cubicBezTo>
                  <a:cubicBezTo>
                    <a:pt x="990629" y="0"/>
                    <a:pt x="1276350" y="285721"/>
                    <a:pt x="1276350" y="638175"/>
                  </a:cubicBezTo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20000">
                  <a:srgbClr val="FFFFFF"/>
                </a:gs>
                <a:gs pos="78000">
                  <a:srgbClr val="251047"/>
                </a:gs>
                <a:gs pos="100000">
                  <a:srgbClr val="251047"/>
                </a:gs>
              </a:gsLst>
              <a:lin ang="2700006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7" name="Google Shape;1357;p47"/>
            <p:cNvSpPr/>
            <p:nvPr/>
          </p:nvSpPr>
          <p:spPr>
            <a:xfrm>
              <a:off x="4376200" y="2918085"/>
              <a:ext cx="2190750" cy="476250"/>
            </a:xfrm>
            <a:custGeom>
              <a:rect b="b" l="l" r="r" t="t"/>
              <a:pathLst>
                <a:path extrusionOk="0" h="476250" w="2190750">
                  <a:moveTo>
                    <a:pt x="2165195" y="135141"/>
                  </a:moveTo>
                  <a:cubicBezTo>
                    <a:pt x="2113125" y="67488"/>
                    <a:pt x="2003118" y="46552"/>
                    <a:pt x="1926372" y="30677"/>
                  </a:cubicBezTo>
                  <a:cubicBezTo>
                    <a:pt x="1852178" y="15635"/>
                    <a:pt x="1777093" y="5388"/>
                    <a:pt x="1701581" y="0"/>
                  </a:cubicBezTo>
                  <a:cubicBezTo>
                    <a:pt x="1705468" y="12008"/>
                    <a:pt x="1709043" y="24130"/>
                    <a:pt x="1712224" y="36455"/>
                  </a:cubicBezTo>
                  <a:cubicBezTo>
                    <a:pt x="1802591" y="56191"/>
                    <a:pt x="1891961" y="80315"/>
                    <a:pt x="1976956" y="114484"/>
                  </a:cubicBezTo>
                  <a:cubicBezTo>
                    <a:pt x="2067233" y="150781"/>
                    <a:pt x="2155022" y="188144"/>
                    <a:pt x="2032708" y="241332"/>
                  </a:cubicBezTo>
                  <a:cubicBezTo>
                    <a:pt x="1937046" y="282911"/>
                    <a:pt x="1828448" y="302133"/>
                    <a:pt x="1721558" y="314706"/>
                  </a:cubicBezTo>
                  <a:cubicBezTo>
                    <a:pt x="1674759" y="320205"/>
                    <a:pt x="1628271" y="324447"/>
                    <a:pt x="1583344" y="328676"/>
                  </a:cubicBezTo>
                  <a:cubicBezTo>
                    <a:pt x="1424829" y="343700"/>
                    <a:pt x="1265514" y="349758"/>
                    <a:pt x="1106326" y="350088"/>
                  </a:cubicBezTo>
                  <a:cubicBezTo>
                    <a:pt x="904333" y="350501"/>
                    <a:pt x="680241" y="353263"/>
                    <a:pt x="468545" y="322148"/>
                  </a:cubicBezTo>
                  <a:cubicBezTo>
                    <a:pt x="368796" y="308513"/>
                    <a:pt x="270780" y="284304"/>
                    <a:pt x="176153" y="249930"/>
                  </a:cubicBezTo>
                  <a:cubicBezTo>
                    <a:pt x="146428" y="238766"/>
                    <a:pt x="88523" y="222116"/>
                    <a:pt x="90390" y="186684"/>
                  </a:cubicBezTo>
                  <a:cubicBezTo>
                    <a:pt x="92085" y="154521"/>
                    <a:pt x="191888" y="121279"/>
                    <a:pt x="214913" y="112077"/>
                  </a:cubicBezTo>
                  <a:cubicBezTo>
                    <a:pt x="299133" y="78499"/>
                    <a:pt x="387538" y="54699"/>
                    <a:pt x="476806" y="35014"/>
                  </a:cubicBezTo>
                  <a:cubicBezTo>
                    <a:pt x="479833" y="23427"/>
                    <a:pt x="483179" y="11974"/>
                    <a:pt x="486845" y="654"/>
                  </a:cubicBezTo>
                  <a:cubicBezTo>
                    <a:pt x="377441" y="7696"/>
                    <a:pt x="267993" y="23457"/>
                    <a:pt x="165402" y="56490"/>
                  </a:cubicBezTo>
                  <a:cubicBezTo>
                    <a:pt x="104049" y="76244"/>
                    <a:pt x="8011" y="111734"/>
                    <a:pt x="499" y="189344"/>
                  </a:cubicBezTo>
                  <a:cubicBezTo>
                    <a:pt x="-9553" y="293103"/>
                    <a:pt x="134700" y="343776"/>
                    <a:pt x="210722" y="369627"/>
                  </a:cubicBezTo>
                  <a:cubicBezTo>
                    <a:pt x="306175" y="400984"/>
                    <a:pt x="404170" y="423996"/>
                    <a:pt x="503603" y="438404"/>
                  </a:cubicBezTo>
                  <a:cubicBezTo>
                    <a:pt x="551977" y="445916"/>
                    <a:pt x="600504" y="452095"/>
                    <a:pt x="648834" y="457511"/>
                  </a:cubicBezTo>
                  <a:cubicBezTo>
                    <a:pt x="947660" y="490878"/>
                    <a:pt x="1249285" y="490635"/>
                    <a:pt x="1548057" y="456787"/>
                  </a:cubicBezTo>
                  <a:cubicBezTo>
                    <a:pt x="1571400" y="454127"/>
                    <a:pt x="1622149" y="447897"/>
                    <a:pt x="1685434" y="437452"/>
                  </a:cubicBezTo>
                  <a:cubicBezTo>
                    <a:pt x="1911887" y="400088"/>
                    <a:pt x="2298863" y="308908"/>
                    <a:pt x="2165195" y="135141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58" name="Google Shape;1358;p47"/>
          <p:cNvGrpSpPr/>
          <p:nvPr/>
        </p:nvGrpSpPr>
        <p:grpSpPr>
          <a:xfrm>
            <a:off x="6281542" y="2143932"/>
            <a:ext cx="2599241" cy="4432749"/>
            <a:chOff x="385907" y="2954040"/>
            <a:chExt cx="2496869" cy="4258164"/>
          </a:xfrm>
        </p:grpSpPr>
        <p:sp>
          <p:nvSpPr>
            <p:cNvPr id="1359" name="Google Shape;1359;p47"/>
            <p:cNvSpPr/>
            <p:nvPr/>
          </p:nvSpPr>
          <p:spPr>
            <a:xfrm rot="-902946">
              <a:off x="2130199" y="3135218"/>
              <a:ext cx="395152" cy="507661"/>
            </a:xfrm>
            <a:prstGeom prst="roundRect">
              <a:avLst>
                <a:gd fmla="val 10020" name="adj"/>
              </a:avLst>
            </a:prstGeom>
            <a:solidFill>
              <a:srgbClr val="FFFFFF">
                <a:alpha val="400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0" name="Google Shape;1360;p47"/>
            <p:cNvSpPr/>
            <p:nvPr/>
          </p:nvSpPr>
          <p:spPr>
            <a:xfrm>
              <a:off x="385907" y="3211704"/>
              <a:ext cx="1943100" cy="4000500"/>
            </a:xfrm>
            <a:custGeom>
              <a:rect b="b" l="l" r="r" t="t"/>
              <a:pathLst>
                <a:path extrusionOk="0" h="4000500" w="1943100">
                  <a:moveTo>
                    <a:pt x="1910253" y="419988"/>
                  </a:moveTo>
                  <a:cubicBezTo>
                    <a:pt x="1888859" y="587146"/>
                    <a:pt x="1667683" y="623881"/>
                    <a:pt x="1533342" y="631964"/>
                  </a:cubicBezTo>
                  <a:cubicBezTo>
                    <a:pt x="1475748" y="635326"/>
                    <a:pt x="1418001" y="635128"/>
                    <a:pt x="1360431" y="631373"/>
                  </a:cubicBezTo>
                  <a:cubicBezTo>
                    <a:pt x="1360432" y="627786"/>
                    <a:pt x="1360578" y="624224"/>
                    <a:pt x="1360501" y="620623"/>
                  </a:cubicBezTo>
                  <a:cubicBezTo>
                    <a:pt x="1355923" y="401154"/>
                    <a:pt x="1196671" y="195046"/>
                    <a:pt x="1017468" y="81432"/>
                  </a:cubicBezTo>
                  <a:cubicBezTo>
                    <a:pt x="939528" y="32016"/>
                    <a:pt x="844437" y="-7849"/>
                    <a:pt x="750279" y="1320"/>
                  </a:cubicBezTo>
                  <a:cubicBezTo>
                    <a:pt x="659696" y="10147"/>
                    <a:pt x="589624" y="68237"/>
                    <a:pt x="553823" y="150691"/>
                  </a:cubicBezTo>
                  <a:cubicBezTo>
                    <a:pt x="482779" y="314261"/>
                    <a:pt x="639478" y="443471"/>
                    <a:pt x="768618" y="511822"/>
                  </a:cubicBezTo>
                  <a:cubicBezTo>
                    <a:pt x="936258" y="600551"/>
                    <a:pt x="1129717" y="649014"/>
                    <a:pt x="1320071" y="665657"/>
                  </a:cubicBezTo>
                  <a:cubicBezTo>
                    <a:pt x="1311852" y="742173"/>
                    <a:pt x="1279038" y="813959"/>
                    <a:pt x="1226554" y="870241"/>
                  </a:cubicBezTo>
                  <a:cubicBezTo>
                    <a:pt x="1120573" y="984541"/>
                    <a:pt x="974898" y="1015657"/>
                    <a:pt x="825107" y="1022133"/>
                  </a:cubicBezTo>
                  <a:cubicBezTo>
                    <a:pt x="677578" y="1028483"/>
                    <a:pt x="525870" y="1021670"/>
                    <a:pt x="386615" y="1079201"/>
                  </a:cubicBezTo>
                  <a:cubicBezTo>
                    <a:pt x="221007" y="1147616"/>
                    <a:pt x="96077" y="1301026"/>
                    <a:pt x="35396" y="1466945"/>
                  </a:cubicBezTo>
                  <a:cubicBezTo>
                    <a:pt x="-26104" y="1635144"/>
                    <a:pt x="-5796" y="1819401"/>
                    <a:pt x="83358" y="1973764"/>
                  </a:cubicBezTo>
                  <a:cubicBezTo>
                    <a:pt x="163691" y="2112829"/>
                    <a:pt x="286608" y="2214543"/>
                    <a:pt x="426702" y="2289301"/>
                  </a:cubicBezTo>
                  <a:cubicBezTo>
                    <a:pt x="554242" y="2357367"/>
                    <a:pt x="690786" y="2407316"/>
                    <a:pt x="816141" y="2479643"/>
                  </a:cubicBezTo>
                  <a:cubicBezTo>
                    <a:pt x="947135" y="2555208"/>
                    <a:pt x="1056806" y="2658256"/>
                    <a:pt x="1117176" y="2799149"/>
                  </a:cubicBezTo>
                  <a:cubicBezTo>
                    <a:pt x="1259860" y="3132290"/>
                    <a:pt x="1126840" y="3530415"/>
                    <a:pt x="911677" y="3800506"/>
                  </a:cubicBezTo>
                  <a:cubicBezTo>
                    <a:pt x="861148" y="3864236"/>
                    <a:pt x="804012" y="3922435"/>
                    <a:pt x="741224" y="3974128"/>
                  </a:cubicBezTo>
                  <a:cubicBezTo>
                    <a:pt x="722250" y="3989679"/>
                    <a:pt x="749339" y="4016495"/>
                    <a:pt x="768167" y="4001071"/>
                  </a:cubicBezTo>
                  <a:cubicBezTo>
                    <a:pt x="1039280" y="3778910"/>
                    <a:pt x="1228136" y="3412426"/>
                    <a:pt x="1212629" y="3058001"/>
                  </a:cubicBezTo>
                  <a:cubicBezTo>
                    <a:pt x="1205307" y="2890640"/>
                    <a:pt x="1148005" y="2724816"/>
                    <a:pt x="1033654" y="2600350"/>
                  </a:cubicBezTo>
                  <a:cubicBezTo>
                    <a:pt x="931883" y="2489581"/>
                    <a:pt x="795720" y="2420975"/>
                    <a:pt x="661004" y="2358974"/>
                  </a:cubicBezTo>
                  <a:cubicBezTo>
                    <a:pt x="524562" y="2296179"/>
                    <a:pt x="381554" y="2237105"/>
                    <a:pt x="267235" y="2137086"/>
                  </a:cubicBezTo>
                  <a:cubicBezTo>
                    <a:pt x="123572" y="2011400"/>
                    <a:pt x="25858" y="1828958"/>
                    <a:pt x="38158" y="1634756"/>
                  </a:cubicBezTo>
                  <a:cubicBezTo>
                    <a:pt x="50782" y="1435525"/>
                    <a:pt x="179655" y="1229988"/>
                    <a:pt x="356154" y="1135430"/>
                  </a:cubicBezTo>
                  <a:cubicBezTo>
                    <a:pt x="499416" y="1058678"/>
                    <a:pt x="663906" y="1066850"/>
                    <a:pt x="821228" y="1060398"/>
                  </a:cubicBezTo>
                  <a:cubicBezTo>
                    <a:pt x="973393" y="1054144"/>
                    <a:pt x="1122288" y="1024642"/>
                    <a:pt x="1235686" y="915327"/>
                  </a:cubicBezTo>
                  <a:cubicBezTo>
                    <a:pt x="1304480" y="850170"/>
                    <a:pt x="1347958" y="762741"/>
                    <a:pt x="1358400" y="668566"/>
                  </a:cubicBezTo>
                  <a:cubicBezTo>
                    <a:pt x="1376326" y="669740"/>
                    <a:pt x="1394220" y="670737"/>
                    <a:pt x="1412025" y="671353"/>
                  </a:cubicBezTo>
                  <a:cubicBezTo>
                    <a:pt x="1513232" y="674865"/>
                    <a:pt x="1617372" y="669150"/>
                    <a:pt x="1715263" y="641508"/>
                  </a:cubicBezTo>
                  <a:cubicBezTo>
                    <a:pt x="1790193" y="620350"/>
                    <a:pt x="1866165" y="584085"/>
                    <a:pt x="1911955" y="518642"/>
                  </a:cubicBezTo>
                  <a:cubicBezTo>
                    <a:pt x="1931955" y="489220"/>
                    <a:pt x="1944451" y="455350"/>
                    <a:pt x="1948353" y="419988"/>
                  </a:cubicBezTo>
                  <a:cubicBezTo>
                    <a:pt x="1951471" y="395731"/>
                    <a:pt x="1913339" y="395960"/>
                    <a:pt x="1910253" y="419988"/>
                  </a:cubicBezTo>
                  <a:close/>
                  <a:moveTo>
                    <a:pt x="900603" y="529977"/>
                  </a:moveTo>
                  <a:cubicBezTo>
                    <a:pt x="815900" y="497255"/>
                    <a:pt x="730270" y="455345"/>
                    <a:pt x="662033" y="394411"/>
                  </a:cubicBezTo>
                  <a:cubicBezTo>
                    <a:pt x="613614" y="351167"/>
                    <a:pt x="570409" y="293446"/>
                    <a:pt x="573825" y="225361"/>
                  </a:cubicBezTo>
                  <a:cubicBezTo>
                    <a:pt x="577585" y="150304"/>
                    <a:pt x="634385" y="74231"/>
                    <a:pt x="705118" y="49586"/>
                  </a:cubicBezTo>
                  <a:cubicBezTo>
                    <a:pt x="787033" y="21056"/>
                    <a:pt x="878473" y="49168"/>
                    <a:pt x="952184" y="87686"/>
                  </a:cubicBezTo>
                  <a:cubicBezTo>
                    <a:pt x="1132784" y="182092"/>
                    <a:pt x="1296747" y="375678"/>
                    <a:pt x="1319944" y="583221"/>
                  </a:cubicBezTo>
                  <a:cubicBezTo>
                    <a:pt x="1321607" y="598241"/>
                    <a:pt x="1322375" y="613347"/>
                    <a:pt x="1322243" y="628459"/>
                  </a:cubicBezTo>
                  <a:cubicBezTo>
                    <a:pt x="1177814" y="615313"/>
                    <a:pt x="1035911" y="582169"/>
                    <a:pt x="900603" y="529977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1" name="Google Shape;1361;p47"/>
            <p:cNvSpPr/>
            <p:nvPr/>
          </p:nvSpPr>
          <p:spPr>
            <a:xfrm>
              <a:off x="2044576" y="3063162"/>
              <a:ext cx="838200" cy="1181100"/>
            </a:xfrm>
            <a:custGeom>
              <a:rect b="b" l="l" r="r" t="t"/>
              <a:pathLst>
                <a:path extrusionOk="0" h="1181100" w="838200">
                  <a:moveTo>
                    <a:pt x="336674" y="168988"/>
                  </a:moveTo>
                  <a:cubicBezTo>
                    <a:pt x="336674" y="168988"/>
                    <a:pt x="571624" y="283288"/>
                    <a:pt x="616074" y="111838"/>
                  </a:cubicBezTo>
                  <a:lnTo>
                    <a:pt x="597024" y="41988"/>
                  </a:lnTo>
                  <a:cubicBezTo>
                    <a:pt x="597024" y="41988"/>
                    <a:pt x="603374" y="-2462"/>
                    <a:pt x="641474" y="41988"/>
                  </a:cubicBezTo>
                  <a:cubicBezTo>
                    <a:pt x="641474" y="41988"/>
                    <a:pt x="660524" y="-15162"/>
                    <a:pt x="692274" y="3888"/>
                  </a:cubicBezTo>
                  <a:cubicBezTo>
                    <a:pt x="724024" y="22938"/>
                    <a:pt x="749424" y="73738"/>
                    <a:pt x="679574" y="162638"/>
                  </a:cubicBezTo>
                  <a:cubicBezTo>
                    <a:pt x="679574" y="162638"/>
                    <a:pt x="679574" y="334088"/>
                    <a:pt x="444624" y="315038"/>
                  </a:cubicBezTo>
                  <a:lnTo>
                    <a:pt x="527174" y="518238"/>
                  </a:lnTo>
                  <a:cubicBezTo>
                    <a:pt x="527174" y="518238"/>
                    <a:pt x="565274" y="689688"/>
                    <a:pt x="774824" y="772238"/>
                  </a:cubicBezTo>
                  <a:cubicBezTo>
                    <a:pt x="774824" y="772238"/>
                    <a:pt x="900180" y="915462"/>
                    <a:pt x="800224" y="975438"/>
                  </a:cubicBezTo>
                  <a:cubicBezTo>
                    <a:pt x="736724" y="1013538"/>
                    <a:pt x="711324" y="886538"/>
                    <a:pt x="711324" y="886538"/>
                  </a:cubicBezTo>
                  <a:cubicBezTo>
                    <a:pt x="711324" y="886538"/>
                    <a:pt x="470024" y="842088"/>
                    <a:pt x="438274" y="651588"/>
                  </a:cubicBezTo>
                  <a:cubicBezTo>
                    <a:pt x="438274" y="651588"/>
                    <a:pt x="431924" y="626188"/>
                    <a:pt x="393824" y="645238"/>
                  </a:cubicBezTo>
                  <a:cubicBezTo>
                    <a:pt x="375867" y="654217"/>
                    <a:pt x="374774" y="676988"/>
                    <a:pt x="374774" y="676988"/>
                  </a:cubicBezTo>
                  <a:cubicBezTo>
                    <a:pt x="374774" y="676988"/>
                    <a:pt x="336674" y="873838"/>
                    <a:pt x="476374" y="994488"/>
                  </a:cubicBezTo>
                  <a:cubicBezTo>
                    <a:pt x="476374" y="994488"/>
                    <a:pt x="572063" y="1135140"/>
                    <a:pt x="476374" y="1178638"/>
                  </a:cubicBezTo>
                  <a:cubicBezTo>
                    <a:pt x="406524" y="1210388"/>
                    <a:pt x="387474" y="1057988"/>
                    <a:pt x="387474" y="1057988"/>
                  </a:cubicBezTo>
                  <a:cubicBezTo>
                    <a:pt x="387474" y="1057988"/>
                    <a:pt x="203324" y="988138"/>
                    <a:pt x="216024" y="702388"/>
                  </a:cubicBezTo>
                  <a:lnTo>
                    <a:pt x="139824" y="422988"/>
                  </a:lnTo>
                  <a:cubicBezTo>
                    <a:pt x="139824" y="422988"/>
                    <a:pt x="76324" y="613488"/>
                    <a:pt x="127124" y="740488"/>
                  </a:cubicBezTo>
                  <a:lnTo>
                    <a:pt x="165224" y="784938"/>
                  </a:lnTo>
                  <a:cubicBezTo>
                    <a:pt x="165224" y="784938"/>
                    <a:pt x="196974" y="835738"/>
                    <a:pt x="127124" y="803988"/>
                  </a:cubicBezTo>
                  <a:cubicBezTo>
                    <a:pt x="127124" y="803988"/>
                    <a:pt x="139824" y="867488"/>
                    <a:pt x="108074" y="873838"/>
                  </a:cubicBezTo>
                  <a:cubicBezTo>
                    <a:pt x="76324" y="880188"/>
                    <a:pt x="31874" y="848438"/>
                    <a:pt x="57274" y="746838"/>
                  </a:cubicBezTo>
                  <a:cubicBezTo>
                    <a:pt x="57274" y="746838"/>
                    <a:pt x="-126876" y="397588"/>
                    <a:pt x="165224" y="213438"/>
                  </a:cubicBezTo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23000">
                  <a:srgbClr val="FFFFFF"/>
                </a:gs>
                <a:gs pos="75000">
                  <a:srgbClr val="D9D9D9"/>
                </a:gs>
                <a:gs pos="100000">
                  <a:srgbClr val="D9D9D9"/>
                </a:gs>
              </a:gsLst>
              <a:lin ang="2700006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2" name="Google Shape;1362;p47"/>
            <p:cNvSpPr/>
            <p:nvPr/>
          </p:nvSpPr>
          <p:spPr>
            <a:xfrm>
              <a:off x="2167738" y="3232150"/>
              <a:ext cx="247650" cy="88900"/>
            </a:xfrm>
            <a:custGeom>
              <a:rect b="b" l="l" r="r" t="t"/>
              <a:pathLst>
                <a:path extrusionOk="0" h="88900" w="247650">
                  <a:moveTo>
                    <a:pt x="251841" y="15500"/>
                  </a:moveTo>
                  <a:cubicBezTo>
                    <a:pt x="238806" y="10997"/>
                    <a:pt x="226013" y="5823"/>
                    <a:pt x="213512" y="0"/>
                  </a:cubicBezTo>
                  <a:lnTo>
                    <a:pt x="42062" y="44450"/>
                  </a:lnTo>
                  <a:cubicBezTo>
                    <a:pt x="27426" y="53665"/>
                    <a:pt x="13377" y="63783"/>
                    <a:pt x="0" y="74746"/>
                  </a:cubicBezTo>
                  <a:cubicBezTo>
                    <a:pt x="39916" y="91695"/>
                    <a:pt x="83998" y="96283"/>
                    <a:pt x="126549" y="87916"/>
                  </a:cubicBezTo>
                  <a:cubicBezTo>
                    <a:pt x="175438" y="79013"/>
                    <a:pt x="219722" y="53418"/>
                    <a:pt x="251841" y="15500"/>
                  </a:cubicBezTo>
                  <a:close/>
                </a:path>
              </a:pathLst>
            </a:custGeom>
            <a:solidFill>
              <a:srgbClr val="0E003F">
                <a:alpha val="20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3" name="Google Shape;1363;p47"/>
            <p:cNvSpPr/>
            <p:nvPr/>
          </p:nvSpPr>
          <p:spPr>
            <a:xfrm>
              <a:off x="2056223" y="2954040"/>
              <a:ext cx="406400" cy="374650"/>
            </a:xfrm>
            <a:custGeom>
              <a:rect b="b" l="l" r="r" t="t"/>
              <a:pathLst>
                <a:path extrusionOk="0" h="374650" w="406400">
                  <a:moveTo>
                    <a:pt x="379028" y="155945"/>
                  </a:moveTo>
                  <a:cubicBezTo>
                    <a:pt x="395437" y="242071"/>
                    <a:pt x="330542" y="326788"/>
                    <a:pt x="234081" y="345166"/>
                  </a:cubicBezTo>
                  <a:cubicBezTo>
                    <a:pt x="137620" y="363545"/>
                    <a:pt x="46121" y="308624"/>
                    <a:pt x="29711" y="222498"/>
                  </a:cubicBezTo>
                  <a:cubicBezTo>
                    <a:pt x="13302" y="136372"/>
                    <a:pt x="78197" y="51655"/>
                    <a:pt x="174658" y="33277"/>
                  </a:cubicBezTo>
                  <a:cubicBezTo>
                    <a:pt x="271119" y="14899"/>
                    <a:pt x="362619" y="69819"/>
                    <a:pt x="379028" y="15594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4" name="Google Shape;1364;p47"/>
            <p:cNvSpPr/>
            <p:nvPr/>
          </p:nvSpPr>
          <p:spPr>
            <a:xfrm>
              <a:off x="2108394" y="3050617"/>
              <a:ext cx="298450" cy="228600"/>
            </a:xfrm>
            <a:custGeom>
              <a:rect b="b" l="l" r="r" t="t"/>
              <a:pathLst>
                <a:path extrusionOk="0" h="228600" w="298450">
                  <a:moveTo>
                    <a:pt x="301202" y="67506"/>
                  </a:moveTo>
                  <a:cubicBezTo>
                    <a:pt x="315249" y="141255"/>
                    <a:pt x="259680" y="213798"/>
                    <a:pt x="177079" y="229539"/>
                  </a:cubicBezTo>
                  <a:cubicBezTo>
                    <a:pt x="94478" y="245281"/>
                    <a:pt x="16126" y="198247"/>
                    <a:pt x="2073" y="124498"/>
                  </a:cubicBezTo>
                  <a:cubicBezTo>
                    <a:pt x="-11979" y="50749"/>
                    <a:pt x="47044" y="23774"/>
                    <a:pt x="129644" y="8039"/>
                  </a:cubicBezTo>
                  <a:cubicBezTo>
                    <a:pt x="212245" y="-7697"/>
                    <a:pt x="287150" y="-6249"/>
                    <a:pt x="301202" y="67506"/>
                  </a:cubicBezTo>
                  <a:close/>
                </a:path>
              </a:pathLst>
            </a:custGeom>
            <a:gradFill>
              <a:gsLst>
                <a:gs pos="0">
                  <a:srgbClr val="008391"/>
                </a:gs>
                <a:gs pos="27000">
                  <a:srgbClr val="0F264C"/>
                </a:gs>
                <a:gs pos="71000">
                  <a:srgbClr val="251047"/>
                </a:gs>
                <a:gs pos="100000">
                  <a:srgbClr val="7D2A99"/>
                </a:gs>
              </a:gsLst>
              <a:lin ang="8099331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5" name="Google Shape;1365;p47"/>
            <p:cNvSpPr/>
            <p:nvPr/>
          </p:nvSpPr>
          <p:spPr>
            <a:xfrm>
              <a:off x="2133406" y="3111500"/>
              <a:ext cx="31750" cy="101600"/>
            </a:xfrm>
            <a:custGeom>
              <a:rect b="b" l="l" r="r" t="t"/>
              <a:pathLst>
                <a:path extrusionOk="0" h="101600" w="31750">
                  <a:moveTo>
                    <a:pt x="34019" y="0"/>
                  </a:moveTo>
                  <a:cubicBezTo>
                    <a:pt x="24308" y="14355"/>
                    <a:pt x="19095" y="31278"/>
                    <a:pt x="19046" y="48609"/>
                  </a:cubicBezTo>
                  <a:cubicBezTo>
                    <a:pt x="19297" y="57056"/>
                    <a:pt x="20266" y="65466"/>
                    <a:pt x="21941" y="73749"/>
                  </a:cubicBezTo>
                  <a:cubicBezTo>
                    <a:pt x="22900" y="78080"/>
                    <a:pt x="23980" y="82499"/>
                    <a:pt x="24786" y="87173"/>
                  </a:cubicBezTo>
                  <a:cubicBezTo>
                    <a:pt x="26078" y="91910"/>
                    <a:pt x="27042" y="96730"/>
                    <a:pt x="27669" y="101600"/>
                  </a:cubicBezTo>
                  <a:cubicBezTo>
                    <a:pt x="23649" y="98538"/>
                    <a:pt x="19898" y="95139"/>
                    <a:pt x="16455" y="91440"/>
                  </a:cubicBezTo>
                  <a:cubicBezTo>
                    <a:pt x="13292" y="87490"/>
                    <a:pt x="10428" y="83308"/>
                    <a:pt x="7889" y="78930"/>
                  </a:cubicBezTo>
                  <a:cubicBezTo>
                    <a:pt x="2910" y="69622"/>
                    <a:pt x="207" y="59266"/>
                    <a:pt x="2" y="48711"/>
                  </a:cubicBezTo>
                  <a:cubicBezTo>
                    <a:pt x="-98" y="37775"/>
                    <a:pt x="3088" y="27062"/>
                    <a:pt x="9146" y="17958"/>
                  </a:cubicBezTo>
                  <a:cubicBezTo>
                    <a:pt x="14873" y="9046"/>
                    <a:pt x="23758" y="2631"/>
                    <a:pt x="3401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366" name="Google Shape;1366;p47"/>
            <p:cNvGrpSpPr/>
            <p:nvPr/>
          </p:nvGrpSpPr>
          <p:grpSpPr>
            <a:xfrm>
              <a:off x="2044935" y="3180156"/>
              <a:ext cx="777138" cy="952684"/>
              <a:chOff x="2044935" y="3180156"/>
              <a:chExt cx="777138" cy="952684"/>
            </a:xfrm>
          </p:grpSpPr>
          <p:sp>
            <p:nvSpPr>
              <p:cNvPr id="1367" name="Google Shape;1367;p47"/>
              <p:cNvSpPr/>
              <p:nvPr/>
            </p:nvSpPr>
            <p:spPr>
              <a:xfrm>
                <a:off x="2046821" y="3511033"/>
                <a:ext cx="120650" cy="57150"/>
              </a:xfrm>
              <a:custGeom>
                <a:rect b="b" l="l" r="r" t="t"/>
                <a:pathLst>
                  <a:path extrusionOk="0" h="57150" w="120650">
                    <a:moveTo>
                      <a:pt x="116884" y="58613"/>
                    </a:moveTo>
                    <a:cubicBezTo>
                      <a:pt x="118370" y="50739"/>
                      <a:pt x="119901" y="43259"/>
                      <a:pt x="121444" y="36230"/>
                    </a:cubicBezTo>
                    <a:cubicBezTo>
                      <a:pt x="98684" y="16434"/>
                      <a:pt x="70305" y="4250"/>
                      <a:pt x="40278" y="1381"/>
                    </a:cubicBezTo>
                    <a:cubicBezTo>
                      <a:pt x="27753" y="-81"/>
                      <a:pt x="15120" y="-383"/>
                      <a:pt x="2540" y="479"/>
                    </a:cubicBezTo>
                    <a:cubicBezTo>
                      <a:pt x="1511" y="6943"/>
                      <a:pt x="664" y="13393"/>
                      <a:pt x="0" y="19828"/>
                    </a:cubicBezTo>
                    <a:cubicBezTo>
                      <a:pt x="28092" y="17446"/>
                      <a:pt x="81280" y="19186"/>
                      <a:pt x="116884" y="58613"/>
                    </a:cubicBezTo>
                    <a:close/>
                  </a:path>
                </a:pathLst>
              </a:custGeom>
              <a:solidFill>
                <a:srgbClr val="0E003F">
                  <a:alpha val="2076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68" name="Google Shape;1368;p47"/>
              <p:cNvSpPr/>
              <p:nvPr/>
            </p:nvSpPr>
            <p:spPr>
              <a:xfrm>
                <a:off x="2044935" y="3586202"/>
                <a:ext cx="107950" cy="44450"/>
              </a:xfrm>
              <a:custGeom>
                <a:rect b="b" l="l" r="r" t="t"/>
                <a:pathLst>
                  <a:path extrusionOk="0" h="44450" w="107950">
                    <a:moveTo>
                      <a:pt x="109550" y="47980"/>
                    </a:moveTo>
                    <a:cubicBezTo>
                      <a:pt x="110312" y="39881"/>
                      <a:pt x="111208" y="31946"/>
                      <a:pt x="112236" y="24173"/>
                    </a:cubicBezTo>
                    <a:cubicBezTo>
                      <a:pt x="75222" y="-6307"/>
                      <a:pt x="27750" y="-1747"/>
                      <a:pt x="0" y="4768"/>
                    </a:cubicBezTo>
                    <a:cubicBezTo>
                      <a:pt x="260" y="11238"/>
                      <a:pt x="673" y="17633"/>
                      <a:pt x="1188" y="23970"/>
                    </a:cubicBezTo>
                    <a:cubicBezTo>
                      <a:pt x="26822" y="17315"/>
                      <a:pt x="76346" y="11016"/>
                      <a:pt x="109550" y="47980"/>
                    </a:cubicBezTo>
                    <a:close/>
                  </a:path>
                </a:pathLst>
              </a:custGeom>
              <a:solidFill>
                <a:srgbClr val="0E003F">
                  <a:alpha val="2076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69" name="Google Shape;1369;p47"/>
              <p:cNvSpPr/>
              <p:nvPr/>
            </p:nvSpPr>
            <p:spPr>
              <a:xfrm>
                <a:off x="2093747" y="3777132"/>
                <a:ext cx="69850" cy="31750"/>
              </a:xfrm>
              <a:custGeom>
                <a:rect b="b" l="l" r="r" t="t"/>
                <a:pathLst>
                  <a:path extrusionOk="0" h="31750" w="69850">
                    <a:moveTo>
                      <a:pt x="8064" y="33033"/>
                    </a:moveTo>
                    <a:cubicBezTo>
                      <a:pt x="29459" y="24609"/>
                      <a:pt x="52085" y="19734"/>
                      <a:pt x="75051" y="18599"/>
                    </a:cubicBezTo>
                    <a:cubicBezTo>
                      <a:pt x="72879" y="12510"/>
                      <a:pt x="70917" y="6318"/>
                      <a:pt x="69215" y="0"/>
                    </a:cubicBezTo>
                    <a:cubicBezTo>
                      <a:pt x="45444" y="1531"/>
                      <a:pt x="22073" y="6876"/>
                      <a:pt x="0" y="15830"/>
                    </a:cubicBezTo>
                    <a:cubicBezTo>
                      <a:pt x="4928" y="26765"/>
                      <a:pt x="8103" y="32868"/>
                      <a:pt x="8103" y="32868"/>
                    </a:cubicBezTo>
                    <a:close/>
                  </a:path>
                </a:pathLst>
              </a:custGeom>
              <a:solidFill>
                <a:srgbClr val="0E003F">
                  <a:alpha val="2076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70" name="Google Shape;1370;p47"/>
              <p:cNvSpPr/>
              <p:nvPr/>
            </p:nvSpPr>
            <p:spPr>
              <a:xfrm>
                <a:off x="2304828" y="3964013"/>
                <a:ext cx="152400" cy="50800"/>
              </a:xfrm>
              <a:custGeom>
                <a:rect b="b" l="l" r="r" t="t"/>
                <a:pathLst>
                  <a:path extrusionOk="0" h="50800" w="152400">
                    <a:moveTo>
                      <a:pt x="144628" y="0"/>
                    </a:moveTo>
                    <a:cubicBezTo>
                      <a:pt x="80296" y="40957"/>
                      <a:pt x="29693" y="39039"/>
                      <a:pt x="0" y="31286"/>
                    </a:cubicBezTo>
                    <a:cubicBezTo>
                      <a:pt x="4051" y="38976"/>
                      <a:pt x="8255" y="46329"/>
                      <a:pt x="12535" y="53181"/>
                    </a:cubicBezTo>
                    <a:cubicBezTo>
                      <a:pt x="20223" y="54279"/>
                      <a:pt x="27979" y="54828"/>
                      <a:pt x="35744" y="54826"/>
                    </a:cubicBezTo>
                    <a:cubicBezTo>
                      <a:pt x="67272" y="54826"/>
                      <a:pt x="107353" y="46050"/>
                      <a:pt x="153486" y="16992"/>
                    </a:cubicBezTo>
                    <a:cubicBezTo>
                      <a:pt x="150305" y="11360"/>
                      <a:pt x="147377" y="5690"/>
                      <a:pt x="144628" y="0"/>
                    </a:cubicBezTo>
                    <a:close/>
                  </a:path>
                </a:pathLst>
              </a:custGeom>
              <a:solidFill>
                <a:srgbClr val="0E003F">
                  <a:alpha val="2076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71" name="Google Shape;1371;p47"/>
              <p:cNvSpPr/>
              <p:nvPr/>
            </p:nvSpPr>
            <p:spPr>
              <a:xfrm>
                <a:off x="2426513" y="4050290"/>
                <a:ext cx="95250" cy="82550"/>
              </a:xfrm>
              <a:custGeom>
                <a:rect b="b" l="l" r="r" t="t"/>
                <a:pathLst>
                  <a:path extrusionOk="0" h="82550" w="95250">
                    <a:moveTo>
                      <a:pt x="99130" y="14745"/>
                    </a:moveTo>
                    <a:cubicBezTo>
                      <a:pt x="96272" y="10077"/>
                      <a:pt x="94437" y="7360"/>
                      <a:pt x="94437" y="7360"/>
                    </a:cubicBezTo>
                    <a:cubicBezTo>
                      <a:pt x="91650" y="4953"/>
                      <a:pt x="89053" y="2464"/>
                      <a:pt x="86404" y="0"/>
                    </a:cubicBezTo>
                    <a:cubicBezTo>
                      <a:pt x="50248" y="47574"/>
                      <a:pt x="18199" y="63290"/>
                      <a:pt x="0" y="68421"/>
                    </a:cubicBezTo>
                    <a:cubicBezTo>
                      <a:pt x="3493" y="70066"/>
                      <a:pt x="5537" y="70860"/>
                      <a:pt x="5537" y="70860"/>
                    </a:cubicBezTo>
                    <a:cubicBezTo>
                      <a:pt x="5537" y="70860"/>
                      <a:pt x="6293" y="76810"/>
                      <a:pt x="8007" y="86042"/>
                    </a:cubicBezTo>
                    <a:cubicBezTo>
                      <a:pt x="29667" y="79362"/>
                      <a:pt x="62783" y="61532"/>
                      <a:pt x="99130" y="14745"/>
                    </a:cubicBezTo>
                    <a:close/>
                  </a:path>
                </a:pathLst>
              </a:custGeom>
              <a:solidFill>
                <a:srgbClr val="0E003F">
                  <a:alpha val="2076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72" name="Google Shape;1372;p47"/>
              <p:cNvSpPr/>
              <p:nvPr/>
            </p:nvSpPr>
            <p:spPr>
              <a:xfrm>
                <a:off x="2733173" y="3829926"/>
                <a:ext cx="88900" cy="120650"/>
              </a:xfrm>
              <a:custGeom>
                <a:rect b="b" l="l" r="r" t="t"/>
                <a:pathLst>
                  <a:path extrusionOk="0" h="120650" w="88900">
                    <a:moveTo>
                      <a:pt x="86227" y="5474"/>
                    </a:moveTo>
                    <a:cubicBezTo>
                      <a:pt x="81744" y="3708"/>
                      <a:pt x="77445" y="1848"/>
                      <a:pt x="73120" y="0"/>
                    </a:cubicBezTo>
                    <a:cubicBezTo>
                      <a:pt x="67551" y="76035"/>
                      <a:pt x="25616" y="104210"/>
                      <a:pt x="0" y="114345"/>
                    </a:cubicBezTo>
                    <a:cubicBezTo>
                      <a:pt x="14135" y="118186"/>
                      <a:pt x="22727" y="119774"/>
                      <a:pt x="22727" y="119774"/>
                    </a:cubicBezTo>
                    <a:cubicBezTo>
                      <a:pt x="22727" y="119774"/>
                      <a:pt x="23006" y="121158"/>
                      <a:pt x="23552" y="123501"/>
                    </a:cubicBezTo>
                    <a:cubicBezTo>
                      <a:pt x="51067" y="107524"/>
                      <a:pt x="83572" y="75343"/>
                      <a:pt x="91167" y="11437"/>
                    </a:cubicBezTo>
                    <a:cubicBezTo>
                      <a:pt x="88132" y="7620"/>
                      <a:pt x="86227" y="5474"/>
                      <a:pt x="86227" y="5474"/>
                    </a:cubicBezTo>
                    <a:close/>
                  </a:path>
                </a:pathLst>
              </a:custGeom>
              <a:solidFill>
                <a:srgbClr val="0E003F">
                  <a:alpha val="2076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73" name="Google Shape;1373;p47"/>
              <p:cNvSpPr/>
              <p:nvPr/>
            </p:nvSpPr>
            <p:spPr>
              <a:xfrm>
                <a:off x="2521191" y="3706736"/>
                <a:ext cx="127000" cy="120650"/>
              </a:xfrm>
              <a:custGeom>
                <a:rect b="b" l="l" r="r" t="t"/>
                <a:pathLst>
                  <a:path extrusionOk="0" h="120650" w="127000">
                    <a:moveTo>
                      <a:pt x="131756" y="16370"/>
                    </a:moveTo>
                    <a:cubicBezTo>
                      <a:pt x="126759" y="10890"/>
                      <a:pt x="122003" y="5423"/>
                      <a:pt x="117570" y="0"/>
                    </a:cubicBezTo>
                    <a:cubicBezTo>
                      <a:pt x="40437" y="18993"/>
                      <a:pt x="11068" y="69742"/>
                      <a:pt x="0" y="102305"/>
                    </a:cubicBezTo>
                    <a:cubicBezTo>
                      <a:pt x="4515" y="108820"/>
                      <a:pt x="9322" y="115005"/>
                      <a:pt x="14332" y="120987"/>
                    </a:cubicBezTo>
                    <a:cubicBezTo>
                      <a:pt x="20079" y="95345"/>
                      <a:pt x="43059" y="33954"/>
                      <a:pt x="131756" y="16370"/>
                    </a:cubicBezTo>
                    <a:close/>
                  </a:path>
                </a:pathLst>
              </a:custGeom>
              <a:solidFill>
                <a:srgbClr val="0E003F">
                  <a:alpha val="2076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74" name="Google Shape;1374;p47"/>
              <p:cNvSpPr/>
              <p:nvPr/>
            </p:nvSpPr>
            <p:spPr>
              <a:xfrm>
                <a:off x="2266372" y="3848519"/>
                <a:ext cx="152400" cy="44450"/>
              </a:xfrm>
              <a:custGeom>
                <a:rect b="b" l="l" r="r" t="t"/>
                <a:pathLst>
                  <a:path extrusionOk="0" h="44450" w="152400">
                    <a:moveTo>
                      <a:pt x="154381" y="24899"/>
                    </a:moveTo>
                    <a:cubicBezTo>
                      <a:pt x="153168" y="17965"/>
                      <a:pt x="152127" y="11126"/>
                      <a:pt x="151321" y="4477"/>
                    </a:cubicBezTo>
                    <a:cubicBezTo>
                      <a:pt x="88341" y="-9614"/>
                      <a:pt x="29845" y="12732"/>
                      <a:pt x="0" y="27667"/>
                    </a:cubicBezTo>
                    <a:cubicBezTo>
                      <a:pt x="1080" y="34402"/>
                      <a:pt x="2278" y="40964"/>
                      <a:pt x="3594" y="47352"/>
                    </a:cubicBezTo>
                    <a:cubicBezTo>
                      <a:pt x="30004" y="33585"/>
                      <a:pt x="91205" y="7836"/>
                      <a:pt x="154381" y="24899"/>
                    </a:cubicBezTo>
                    <a:close/>
                  </a:path>
                </a:pathLst>
              </a:custGeom>
              <a:solidFill>
                <a:srgbClr val="0E003F">
                  <a:alpha val="2076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75" name="Google Shape;1375;p47"/>
              <p:cNvSpPr/>
              <p:nvPr/>
            </p:nvSpPr>
            <p:spPr>
              <a:xfrm>
                <a:off x="2598185" y="3770338"/>
                <a:ext cx="120650" cy="120650"/>
              </a:xfrm>
              <a:custGeom>
                <a:rect b="b" l="l" r="r" t="t"/>
                <a:pathLst>
                  <a:path extrusionOk="0" h="120650" w="120650">
                    <a:moveTo>
                      <a:pt x="123006" y="12643"/>
                    </a:moveTo>
                    <a:cubicBezTo>
                      <a:pt x="117075" y="8484"/>
                      <a:pt x="111341" y="4273"/>
                      <a:pt x="105861" y="0"/>
                    </a:cubicBezTo>
                    <a:cubicBezTo>
                      <a:pt x="94088" y="82766"/>
                      <a:pt x="33960" y="106413"/>
                      <a:pt x="0" y="113150"/>
                    </a:cubicBezTo>
                    <a:cubicBezTo>
                      <a:pt x="7150" y="118008"/>
                      <a:pt x="14364" y="122587"/>
                      <a:pt x="21590" y="126809"/>
                    </a:cubicBezTo>
                    <a:cubicBezTo>
                      <a:pt x="74639" y="111584"/>
                      <a:pt x="114140" y="67116"/>
                      <a:pt x="123006" y="12643"/>
                    </a:cubicBezTo>
                    <a:close/>
                  </a:path>
                </a:pathLst>
              </a:custGeom>
              <a:solidFill>
                <a:srgbClr val="0E003F">
                  <a:alpha val="2076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76" name="Google Shape;1376;p47"/>
              <p:cNvSpPr/>
              <p:nvPr/>
            </p:nvSpPr>
            <p:spPr>
              <a:xfrm>
                <a:off x="2652008" y="3180156"/>
                <a:ext cx="76200" cy="50800"/>
              </a:xfrm>
              <a:custGeom>
                <a:rect b="b" l="l" r="r" t="t"/>
                <a:pathLst>
                  <a:path extrusionOk="0" h="50800" w="76200">
                    <a:moveTo>
                      <a:pt x="72142" y="45644"/>
                    </a:moveTo>
                    <a:cubicBezTo>
                      <a:pt x="74778" y="42291"/>
                      <a:pt x="77222" y="39008"/>
                      <a:pt x="79604" y="35757"/>
                    </a:cubicBezTo>
                    <a:cubicBezTo>
                      <a:pt x="51532" y="34462"/>
                      <a:pt x="25278" y="21499"/>
                      <a:pt x="7182" y="0"/>
                    </a:cubicBezTo>
                    <a:cubicBezTo>
                      <a:pt x="5233" y="6728"/>
                      <a:pt x="2834" y="13317"/>
                      <a:pt x="0" y="19723"/>
                    </a:cubicBezTo>
                    <a:cubicBezTo>
                      <a:pt x="19284" y="38927"/>
                      <a:pt x="44515" y="51016"/>
                      <a:pt x="71564" y="54013"/>
                    </a:cubicBezTo>
                    <a:cubicBezTo>
                      <a:pt x="72142" y="48768"/>
                      <a:pt x="72142" y="45644"/>
                      <a:pt x="72142" y="45644"/>
                    </a:cubicBezTo>
                    <a:close/>
                  </a:path>
                </a:pathLst>
              </a:custGeom>
              <a:solidFill>
                <a:srgbClr val="0E003F">
                  <a:alpha val="2076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77" name="Google Shape;1377;p47"/>
              <p:cNvSpPr/>
              <p:nvPr/>
            </p:nvSpPr>
            <p:spPr>
              <a:xfrm>
                <a:off x="2571545" y="3258046"/>
                <a:ext cx="50800" cy="107950"/>
              </a:xfrm>
              <a:custGeom>
                <a:rect b="b" l="l" r="r" t="t"/>
                <a:pathLst>
                  <a:path extrusionOk="0" h="107950" w="50800">
                    <a:moveTo>
                      <a:pt x="1837" y="6845"/>
                    </a:moveTo>
                    <a:cubicBezTo>
                      <a:pt x="-1880" y="28248"/>
                      <a:pt x="64" y="50250"/>
                      <a:pt x="7476" y="70669"/>
                    </a:cubicBezTo>
                    <a:cubicBezTo>
                      <a:pt x="13368" y="85895"/>
                      <a:pt x="22548" y="99633"/>
                      <a:pt x="34362" y="110903"/>
                    </a:cubicBezTo>
                    <a:cubicBezTo>
                      <a:pt x="41351" y="108875"/>
                      <a:pt x="48227" y="106478"/>
                      <a:pt x="54961" y="103721"/>
                    </a:cubicBezTo>
                    <a:cubicBezTo>
                      <a:pt x="41758" y="93346"/>
                      <a:pt x="31537" y="79659"/>
                      <a:pt x="25339" y="64052"/>
                    </a:cubicBezTo>
                    <a:cubicBezTo>
                      <a:pt x="18134" y="43435"/>
                      <a:pt x="17206" y="21144"/>
                      <a:pt x="22672" y="0"/>
                    </a:cubicBezTo>
                    <a:cubicBezTo>
                      <a:pt x="15931" y="2863"/>
                      <a:pt x="8962" y="5153"/>
                      <a:pt x="1837" y="6845"/>
                    </a:cubicBezTo>
                    <a:close/>
                  </a:path>
                </a:pathLst>
              </a:custGeom>
              <a:solidFill>
                <a:srgbClr val="0E003F">
                  <a:alpha val="2076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78" name="Google Shape;1378;p47"/>
              <p:cNvSpPr/>
              <p:nvPr/>
            </p:nvSpPr>
            <p:spPr>
              <a:xfrm>
                <a:off x="2519632" y="3269133"/>
                <a:ext cx="25400" cy="107950"/>
              </a:xfrm>
              <a:custGeom>
                <a:rect b="b" l="l" r="r" t="t"/>
                <a:pathLst>
                  <a:path extrusionOk="0" h="107950" w="25400">
                    <a:moveTo>
                      <a:pt x="11345" y="110477"/>
                    </a:moveTo>
                    <a:cubicBezTo>
                      <a:pt x="18228" y="110356"/>
                      <a:pt x="24832" y="110026"/>
                      <a:pt x="31233" y="109544"/>
                    </a:cubicBezTo>
                    <a:cubicBezTo>
                      <a:pt x="17158" y="74746"/>
                      <a:pt x="14614" y="36351"/>
                      <a:pt x="23975" y="0"/>
                    </a:cubicBezTo>
                    <a:cubicBezTo>
                      <a:pt x="17689" y="349"/>
                      <a:pt x="11358" y="406"/>
                      <a:pt x="5020" y="203"/>
                    </a:cubicBezTo>
                    <a:cubicBezTo>
                      <a:pt x="-3392" y="36816"/>
                      <a:pt x="-1198" y="75067"/>
                      <a:pt x="11345" y="110477"/>
                    </a:cubicBezTo>
                    <a:close/>
                  </a:path>
                </a:pathLst>
              </a:custGeom>
              <a:solidFill>
                <a:srgbClr val="0E003F">
                  <a:alpha val="2076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379" name="Google Shape;1379;p47"/>
            <p:cNvSpPr/>
            <p:nvPr/>
          </p:nvSpPr>
          <p:spPr>
            <a:xfrm rot="-927580">
              <a:off x="2237726" y="3390882"/>
              <a:ext cx="228466" cy="178026"/>
            </a:xfrm>
            <a:prstGeom prst="roundRect">
              <a:avLst>
                <a:gd fmla="val 9653" name="adj"/>
              </a:avLst>
            </a:prstGeom>
            <a:solidFill>
              <a:srgbClr val="0E003F">
                <a:alpha val="207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3" name="Shape 1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4" name="Google Shape;1384;p48"/>
          <p:cNvSpPr txBox="1"/>
          <p:nvPr>
            <p:ph idx="4294967295" type="body"/>
          </p:nvPr>
        </p:nvSpPr>
        <p:spPr>
          <a:xfrm>
            <a:off x="6248575" y="312075"/>
            <a:ext cx="2438100" cy="1525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900"/>
              <a:t>SlidesCarnival icons are editable shapes. </a:t>
            </a:r>
            <a:br>
              <a:rPr lang="en" sz="900"/>
            </a:br>
            <a:br>
              <a:rPr lang="en" sz="900"/>
            </a:br>
            <a:r>
              <a:rPr lang="en" sz="900"/>
              <a:t>This means that you can:</a:t>
            </a:r>
            <a:endParaRPr sz="900"/>
          </a:p>
          <a:p>
            <a:pPr indent="-285750" lvl="0" marL="457200" rtl="0" algn="l">
              <a:spcBef>
                <a:spcPts val="600"/>
              </a:spcBef>
              <a:spcAft>
                <a:spcPts val="0"/>
              </a:spcAft>
              <a:buSzPts val="900"/>
              <a:buChar char="⋆"/>
            </a:pPr>
            <a:r>
              <a:rPr lang="en" sz="900"/>
              <a:t>Resize them without losing quality.</a:t>
            </a:r>
            <a:endParaRPr sz="900"/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SzPts val="900"/>
              <a:buChar char="⋆"/>
            </a:pPr>
            <a:r>
              <a:rPr lang="en" sz="900"/>
              <a:t>Change fill color and opacity.</a:t>
            </a:r>
            <a:endParaRPr sz="900"/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SzPts val="900"/>
              <a:buChar char="⋆"/>
            </a:pPr>
            <a:r>
              <a:rPr lang="en" sz="900"/>
              <a:t>Change line color, width and style.</a:t>
            </a:r>
            <a:endParaRPr sz="9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900"/>
              <a:t>Isn’t that nice? :)</a:t>
            </a:r>
            <a:br>
              <a:rPr lang="en" sz="900"/>
            </a:br>
            <a:br>
              <a:rPr lang="en" sz="900"/>
            </a:br>
            <a:r>
              <a:rPr lang="en" sz="900"/>
              <a:t>Examples:</a:t>
            </a:r>
            <a:br>
              <a:rPr lang="en" sz="900"/>
            </a:br>
            <a:br>
              <a:rPr lang="en" sz="900"/>
            </a:br>
            <a:br>
              <a:rPr lang="en" sz="900"/>
            </a:br>
            <a:endParaRPr sz="900"/>
          </a:p>
        </p:txBody>
      </p:sp>
      <p:grpSp>
        <p:nvGrpSpPr>
          <p:cNvPr id="1385" name="Google Shape;1385;p48"/>
          <p:cNvGrpSpPr/>
          <p:nvPr/>
        </p:nvGrpSpPr>
        <p:grpSpPr>
          <a:xfrm>
            <a:off x="358968" y="342338"/>
            <a:ext cx="347107" cy="438984"/>
            <a:chOff x="584925" y="238125"/>
            <a:chExt cx="415200" cy="525100"/>
          </a:xfrm>
        </p:grpSpPr>
        <p:sp>
          <p:nvSpPr>
            <p:cNvPr id="1386" name="Google Shape;1386;p48"/>
            <p:cNvSpPr/>
            <p:nvPr/>
          </p:nvSpPr>
          <p:spPr>
            <a:xfrm>
              <a:off x="621550" y="299175"/>
              <a:ext cx="378575" cy="464050"/>
            </a:xfrm>
            <a:custGeom>
              <a:rect b="b" l="l" r="r" t="t"/>
              <a:pathLst>
                <a:path extrusionOk="0" h="18562" w="15143">
                  <a:moveTo>
                    <a:pt x="14166" y="0"/>
                  </a:moveTo>
                  <a:lnTo>
                    <a:pt x="14166" y="16755"/>
                  </a:lnTo>
                  <a:lnTo>
                    <a:pt x="14141" y="16926"/>
                  </a:lnTo>
                  <a:lnTo>
                    <a:pt x="14093" y="17072"/>
                  </a:lnTo>
                  <a:lnTo>
                    <a:pt x="14044" y="17194"/>
                  </a:lnTo>
                  <a:lnTo>
                    <a:pt x="13946" y="17341"/>
                  </a:lnTo>
                  <a:lnTo>
                    <a:pt x="13824" y="17438"/>
                  </a:lnTo>
                  <a:lnTo>
                    <a:pt x="13677" y="17512"/>
                  </a:lnTo>
                  <a:lnTo>
                    <a:pt x="13531" y="17561"/>
                  </a:lnTo>
                  <a:lnTo>
                    <a:pt x="13384" y="17585"/>
                  </a:lnTo>
                  <a:lnTo>
                    <a:pt x="0" y="17585"/>
                  </a:lnTo>
                  <a:lnTo>
                    <a:pt x="0" y="17731"/>
                  </a:lnTo>
                  <a:lnTo>
                    <a:pt x="25" y="17902"/>
                  </a:lnTo>
                  <a:lnTo>
                    <a:pt x="74" y="18049"/>
                  </a:lnTo>
                  <a:lnTo>
                    <a:pt x="123" y="18171"/>
                  </a:lnTo>
                  <a:lnTo>
                    <a:pt x="220" y="18318"/>
                  </a:lnTo>
                  <a:lnTo>
                    <a:pt x="342" y="18415"/>
                  </a:lnTo>
                  <a:lnTo>
                    <a:pt x="489" y="18489"/>
                  </a:lnTo>
                  <a:lnTo>
                    <a:pt x="635" y="18537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7"/>
                  </a:lnTo>
                  <a:lnTo>
                    <a:pt x="14654" y="18489"/>
                  </a:lnTo>
                  <a:lnTo>
                    <a:pt x="14801" y="18415"/>
                  </a:lnTo>
                  <a:lnTo>
                    <a:pt x="14923" y="18318"/>
                  </a:lnTo>
                  <a:lnTo>
                    <a:pt x="15021" y="18171"/>
                  </a:lnTo>
                  <a:lnTo>
                    <a:pt x="15069" y="18049"/>
                  </a:lnTo>
                  <a:lnTo>
                    <a:pt x="15118" y="17902"/>
                  </a:lnTo>
                  <a:lnTo>
                    <a:pt x="15143" y="17731"/>
                  </a:lnTo>
                  <a:lnTo>
                    <a:pt x="15143" y="733"/>
                  </a:lnTo>
                  <a:lnTo>
                    <a:pt x="15118" y="586"/>
                  </a:lnTo>
                  <a:lnTo>
                    <a:pt x="15069" y="440"/>
                  </a:lnTo>
                  <a:lnTo>
                    <a:pt x="15021" y="318"/>
                  </a:lnTo>
                  <a:lnTo>
                    <a:pt x="14923" y="196"/>
                  </a:lnTo>
                  <a:lnTo>
                    <a:pt x="14801" y="122"/>
                  </a:lnTo>
                  <a:lnTo>
                    <a:pt x="14654" y="49"/>
                  </a:lnTo>
                  <a:lnTo>
                    <a:pt x="14508" y="25"/>
                  </a:lnTo>
                  <a:lnTo>
                    <a:pt x="1436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7" name="Google Shape;1387;p48"/>
            <p:cNvSpPr/>
            <p:nvPr/>
          </p:nvSpPr>
          <p:spPr>
            <a:xfrm>
              <a:off x="633750" y="238125"/>
              <a:ext cx="29350" cy="63500"/>
            </a:xfrm>
            <a:custGeom>
              <a:rect b="b" l="l" r="r" t="t"/>
              <a:pathLst>
                <a:path extrusionOk="0" h="2540" w="1174">
                  <a:moveTo>
                    <a:pt x="392" y="0"/>
                  </a:moveTo>
                  <a:lnTo>
                    <a:pt x="294" y="49"/>
                  </a:lnTo>
                  <a:lnTo>
                    <a:pt x="221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50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1" y="2467"/>
                  </a:lnTo>
                  <a:lnTo>
                    <a:pt x="294" y="2491"/>
                  </a:lnTo>
                  <a:lnTo>
                    <a:pt x="392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7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7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8" name="Google Shape;1388;p48"/>
            <p:cNvSpPr/>
            <p:nvPr/>
          </p:nvSpPr>
          <p:spPr>
            <a:xfrm>
              <a:off x="716800" y="238125"/>
              <a:ext cx="29325" cy="63500"/>
            </a:xfrm>
            <a:custGeom>
              <a:rect b="b" l="l" r="r" t="t"/>
              <a:pathLst>
                <a:path extrusionOk="0" h="2540" w="1173">
                  <a:moveTo>
                    <a:pt x="391" y="0"/>
                  </a:moveTo>
                  <a:lnTo>
                    <a:pt x="294" y="49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0" y="391"/>
                  </a:lnTo>
                  <a:lnTo>
                    <a:pt x="0" y="488"/>
                  </a:lnTo>
                  <a:lnTo>
                    <a:pt x="0" y="2052"/>
                  </a:lnTo>
                  <a:lnTo>
                    <a:pt x="0" y="2149"/>
                  </a:lnTo>
                  <a:lnTo>
                    <a:pt x="49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0" y="2467"/>
                  </a:lnTo>
                  <a:lnTo>
                    <a:pt x="294" y="2491"/>
                  </a:lnTo>
                  <a:lnTo>
                    <a:pt x="391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6" y="2393"/>
                  </a:lnTo>
                  <a:lnTo>
                    <a:pt x="1099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099" y="220"/>
                  </a:lnTo>
                  <a:lnTo>
                    <a:pt x="1026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9" name="Google Shape;1389;p48"/>
            <p:cNvSpPr/>
            <p:nvPr/>
          </p:nvSpPr>
          <p:spPr>
            <a:xfrm>
              <a:off x="799825" y="238125"/>
              <a:ext cx="29350" cy="63500"/>
            </a:xfrm>
            <a:custGeom>
              <a:rect b="b" l="l" r="r" t="t"/>
              <a:pathLst>
                <a:path extrusionOk="0" h="2540" w="1174">
                  <a:moveTo>
                    <a:pt x="392" y="0"/>
                  </a:moveTo>
                  <a:lnTo>
                    <a:pt x="294" y="49"/>
                  </a:lnTo>
                  <a:lnTo>
                    <a:pt x="221" y="73"/>
                  </a:lnTo>
                  <a:lnTo>
                    <a:pt x="148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50" y="2247"/>
                  </a:lnTo>
                  <a:lnTo>
                    <a:pt x="74" y="2320"/>
                  </a:lnTo>
                  <a:lnTo>
                    <a:pt x="148" y="2393"/>
                  </a:lnTo>
                  <a:lnTo>
                    <a:pt x="221" y="2467"/>
                  </a:lnTo>
                  <a:lnTo>
                    <a:pt x="294" y="2491"/>
                  </a:lnTo>
                  <a:lnTo>
                    <a:pt x="392" y="2540"/>
                  </a:lnTo>
                  <a:lnTo>
                    <a:pt x="783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7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7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0" name="Google Shape;1390;p48"/>
            <p:cNvSpPr/>
            <p:nvPr/>
          </p:nvSpPr>
          <p:spPr>
            <a:xfrm>
              <a:off x="882875" y="238125"/>
              <a:ext cx="29325" cy="63500"/>
            </a:xfrm>
            <a:custGeom>
              <a:rect b="b" l="l" r="r" t="t"/>
              <a:pathLst>
                <a:path extrusionOk="0" h="2540" w="1173">
                  <a:moveTo>
                    <a:pt x="391" y="0"/>
                  </a:moveTo>
                  <a:lnTo>
                    <a:pt x="294" y="49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49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0" y="2467"/>
                  </a:lnTo>
                  <a:lnTo>
                    <a:pt x="294" y="2491"/>
                  </a:lnTo>
                  <a:lnTo>
                    <a:pt x="391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6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6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1" name="Google Shape;1391;p48"/>
            <p:cNvSpPr/>
            <p:nvPr/>
          </p:nvSpPr>
          <p:spPr>
            <a:xfrm>
              <a:off x="584925" y="261325"/>
              <a:ext cx="378575" cy="464050"/>
            </a:xfrm>
            <a:custGeom>
              <a:rect b="b" l="l" r="r" t="t"/>
              <a:pathLst>
                <a:path extrusionOk="0" h="18562" w="15143">
                  <a:moveTo>
                    <a:pt x="2540" y="171"/>
                  </a:moveTo>
                  <a:lnTo>
                    <a:pt x="2711" y="195"/>
                  </a:lnTo>
                  <a:lnTo>
                    <a:pt x="2882" y="244"/>
                  </a:lnTo>
                  <a:lnTo>
                    <a:pt x="3053" y="318"/>
                  </a:lnTo>
                  <a:lnTo>
                    <a:pt x="3175" y="440"/>
                  </a:lnTo>
                  <a:lnTo>
                    <a:pt x="3297" y="562"/>
                  </a:lnTo>
                  <a:lnTo>
                    <a:pt x="3370" y="733"/>
                  </a:lnTo>
                  <a:lnTo>
                    <a:pt x="3419" y="904"/>
                  </a:lnTo>
                  <a:lnTo>
                    <a:pt x="3444" y="1075"/>
                  </a:lnTo>
                  <a:lnTo>
                    <a:pt x="3419" y="1246"/>
                  </a:lnTo>
                  <a:lnTo>
                    <a:pt x="3370" y="1417"/>
                  </a:lnTo>
                  <a:lnTo>
                    <a:pt x="3297" y="1588"/>
                  </a:lnTo>
                  <a:lnTo>
                    <a:pt x="3175" y="1710"/>
                  </a:lnTo>
                  <a:lnTo>
                    <a:pt x="3053" y="1832"/>
                  </a:lnTo>
                  <a:lnTo>
                    <a:pt x="2882" y="1905"/>
                  </a:lnTo>
                  <a:lnTo>
                    <a:pt x="2711" y="1954"/>
                  </a:lnTo>
                  <a:lnTo>
                    <a:pt x="2540" y="1978"/>
                  </a:lnTo>
                  <a:lnTo>
                    <a:pt x="2369" y="1954"/>
                  </a:lnTo>
                  <a:lnTo>
                    <a:pt x="2198" y="1905"/>
                  </a:lnTo>
                  <a:lnTo>
                    <a:pt x="2027" y="1832"/>
                  </a:lnTo>
                  <a:lnTo>
                    <a:pt x="1905" y="1710"/>
                  </a:lnTo>
                  <a:lnTo>
                    <a:pt x="1783" y="1588"/>
                  </a:lnTo>
                  <a:lnTo>
                    <a:pt x="1710" y="1417"/>
                  </a:lnTo>
                  <a:lnTo>
                    <a:pt x="1661" y="1246"/>
                  </a:lnTo>
                  <a:lnTo>
                    <a:pt x="1636" y="1075"/>
                  </a:lnTo>
                  <a:lnTo>
                    <a:pt x="1661" y="904"/>
                  </a:lnTo>
                  <a:lnTo>
                    <a:pt x="1710" y="733"/>
                  </a:lnTo>
                  <a:lnTo>
                    <a:pt x="1783" y="562"/>
                  </a:lnTo>
                  <a:lnTo>
                    <a:pt x="1905" y="440"/>
                  </a:lnTo>
                  <a:lnTo>
                    <a:pt x="2027" y="318"/>
                  </a:lnTo>
                  <a:lnTo>
                    <a:pt x="2198" y="244"/>
                  </a:lnTo>
                  <a:lnTo>
                    <a:pt x="2369" y="195"/>
                  </a:lnTo>
                  <a:lnTo>
                    <a:pt x="2540" y="171"/>
                  </a:lnTo>
                  <a:close/>
                  <a:moveTo>
                    <a:pt x="5862" y="171"/>
                  </a:moveTo>
                  <a:lnTo>
                    <a:pt x="6033" y="195"/>
                  </a:lnTo>
                  <a:lnTo>
                    <a:pt x="6204" y="244"/>
                  </a:lnTo>
                  <a:lnTo>
                    <a:pt x="6374" y="318"/>
                  </a:lnTo>
                  <a:lnTo>
                    <a:pt x="6497" y="440"/>
                  </a:lnTo>
                  <a:lnTo>
                    <a:pt x="6619" y="562"/>
                  </a:lnTo>
                  <a:lnTo>
                    <a:pt x="6692" y="733"/>
                  </a:lnTo>
                  <a:lnTo>
                    <a:pt x="6741" y="904"/>
                  </a:lnTo>
                  <a:lnTo>
                    <a:pt x="6765" y="1075"/>
                  </a:lnTo>
                  <a:lnTo>
                    <a:pt x="6741" y="1246"/>
                  </a:lnTo>
                  <a:lnTo>
                    <a:pt x="6692" y="1417"/>
                  </a:lnTo>
                  <a:lnTo>
                    <a:pt x="6619" y="1588"/>
                  </a:lnTo>
                  <a:lnTo>
                    <a:pt x="6497" y="1710"/>
                  </a:lnTo>
                  <a:lnTo>
                    <a:pt x="6374" y="1832"/>
                  </a:lnTo>
                  <a:lnTo>
                    <a:pt x="6204" y="1905"/>
                  </a:lnTo>
                  <a:lnTo>
                    <a:pt x="6033" y="1954"/>
                  </a:lnTo>
                  <a:lnTo>
                    <a:pt x="5862" y="1978"/>
                  </a:lnTo>
                  <a:lnTo>
                    <a:pt x="5691" y="1954"/>
                  </a:lnTo>
                  <a:lnTo>
                    <a:pt x="5520" y="1905"/>
                  </a:lnTo>
                  <a:lnTo>
                    <a:pt x="5349" y="1832"/>
                  </a:lnTo>
                  <a:lnTo>
                    <a:pt x="5227" y="1710"/>
                  </a:lnTo>
                  <a:lnTo>
                    <a:pt x="5104" y="1588"/>
                  </a:lnTo>
                  <a:lnTo>
                    <a:pt x="5031" y="1417"/>
                  </a:lnTo>
                  <a:lnTo>
                    <a:pt x="4982" y="1246"/>
                  </a:lnTo>
                  <a:lnTo>
                    <a:pt x="4958" y="1075"/>
                  </a:lnTo>
                  <a:lnTo>
                    <a:pt x="4982" y="904"/>
                  </a:lnTo>
                  <a:lnTo>
                    <a:pt x="5031" y="733"/>
                  </a:lnTo>
                  <a:lnTo>
                    <a:pt x="5104" y="562"/>
                  </a:lnTo>
                  <a:lnTo>
                    <a:pt x="5227" y="440"/>
                  </a:lnTo>
                  <a:lnTo>
                    <a:pt x="5349" y="318"/>
                  </a:lnTo>
                  <a:lnTo>
                    <a:pt x="5520" y="244"/>
                  </a:lnTo>
                  <a:lnTo>
                    <a:pt x="5691" y="195"/>
                  </a:lnTo>
                  <a:lnTo>
                    <a:pt x="5862" y="171"/>
                  </a:lnTo>
                  <a:close/>
                  <a:moveTo>
                    <a:pt x="9183" y="171"/>
                  </a:moveTo>
                  <a:lnTo>
                    <a:pt x="9354" y="195"/>
                  </a:lnTo>
                  <a:lnTo>
                    <a:pt x="9525" y="244"/>
                  </a:lnTo>
                  <a:lnTo>
                    <a:pt x="9696" y="318"/>
                  </a:lnTo>
                  <a:lnTo>
                    <a:pt x="9818" y="440"/>
                  </a:lnTo>
                  <a:lnTo>
                    <a:pt x="9940" y="562"/>
                  </a:lnTo>
                  <a:lnTo>
                    <a:pt x="10014" y="733"/>
                  </a:lnTo>
                  <a:lnTo>
                    <a:pt x="10062" y="904"/>
                  </a:lnTo>
                  <a:lnTo>
                    <a:pt x="10087" y="1075"/>
                  </a:lnTo>
                  <a:lnTo>
                    <a:pt x="10062" y="1246"/>
                  </a:lnTo>
                  <a:lnTo>
                    <a:pt x="10014" y="1417"/>
                  </a:lnTo>
                  <a:lnTo>
                    <a:pt x="9940" y="1588"/>
                  </a:lnTo>
                  <a:lnTo>
                    <a:pt x="9818" y="1710"/>
                  </a:lnTo>
                  <a:lnTo>
                    <a:pt x="9696" y="1832"/>
                  </a:lnTo>
                  <a:lnTo>
                    <a:pt x="9525" y="1905"/>
                  </a:lnTo>
                  <a:lnTo>
                    <a:pt x="9354" y="1954"/>
                  </a:lnTo>
                  <a:lnTo>
                    <a:pt x="9183" y="1978"/>
                  </a:lnTo>
                  <a:lnTo>
                    <a:pt x="9012" y="1954"/>
                  </a:lnTo>
                  <a:lnTo>
                    <a:pt x="8841" y="1905"/>
                  </a:lnTo>
                  <a:lnTo>
                    <a:pt x="8670" y="1832"/>
                  </a:lnTo>
                  <a:lnTo>
                    <a:pt x="8548" y="1710"/>
                  </a:lnTo>
                  <a:lnTo>
                    <a:pt x="8426" y="1588"/>
                  </a:lnTo>
                  <a:lnTo>
                    <a:pt x="8353" y="1417"/>
                  </a:lnTo>
                  <a:lnTo>
                    <a:pt x="8304" y="1246"/>
                  </a:lnTo>
                  <a:lnTo>
                    <a:pt x="8279" y="1075"/>
                  </a:lnTo>
                  <a:lnTo>
                    <a:pt x="8304" y="904"/>
                  </a:lnTo>
                  <a:lnTo>
                    <a:pt x="8353" y="733"/>
                  </a:lnTo>
                  <a:lnTo>
                    <a:pt x="8426" y="562"/>
                  </a:lnTo>
                  <a:lnTo>
                    <a:pt x="8548" y="440"/>
                  </a:lnTo>
                  <a:lnTo>
                    <a:pt x="8670" y="318"/>
                  </a:lnTo>
                  <a:lnTo>
                    <a:pt x="8841" y="244"/>
                  </a:lnTo>
                  <a:lnTo>
                    <a:pt x="9012" y="195"/>
                  </a:lnTo>
                  <a:lnTo>
                    <a:pt x="9183" y="171"/>
                  </a:lnTo>
                  <a:close/>
                  <a:moveTo>
                    <a:pt x="12505" y="171"/>
                  </a:moveTo>
                  <a:lnTo>
                    <a:pt x="12676" y="195"/>
                  </a:lnTo>
                  <a:lnTo>
                    <a:pt x="12847" y="244"/>
                  </a:lnTo>
                  <a:lnTo>
                    <a:pt x="13018" y="318"/>
                  </a:lnTo>
                  <a:lnTo>
                    <a:pt x="13140" y="440"/>
                  </a:lnTo>
                  <a:lnTo>
                    <a:pt x="13262" y="562"/>
                  </a:lnTo>
                  <a:lnTo>
                    <a:pt x="13335" y="733"/>
                  </a:lnTo>
                  <a:lnTo>
                    <a:pt x="13384" y="904"/>
                  </a:lnTo>
                  <a:lnTo>
                    <a:pt x="13408" y="1075"/>
                  </a:lnTo>
                  <a:lnTo>
                    <a:pt x="13384" y="1246"/>
                  </a:lnTo>
                  <a:lnTo>
                    <a:pt x="13335" y="1417"/>
                  </a:lnTo>
                  <a:lnTo>
                    <a:pt x="13262" y="1588"/>
                  </a:lnTo>
                  <a:lnTo>
                    <a:pt x="13140" y="1710"/>
                  </a:lnTo>
                  <a:lnTo>
                    <a:pt x="13018" y="1832"/>
                  </a:lnTo>
                  <a:lnTo>
                    <a:pt x="12847" y="1905"/>
                  </a:lnTo>
                  <a:lnTo>
                    <a:pt x="12676" y="1954"/>
                  </a:lnTo>
                  <a:lnTo>
                    <a:pt x="12505" y="1978"/>
                  </a:lnTo>
                  <a:lnTo>
                    <a:pt x="12334" y="1954"/>
                  </a:lnTo>
                  <a:lnTo>
                    <a:pt x="12163" y="1905"/>
                  </a:lnTo>
                  <a:lnTo>
                    <a:pt x="11992" y="1832"/>
                  </a:lnTo>
                  <a:lnTo>
                    <a:pt x="11870" y="1710"/>
                  </a:lnTo>
                  <a:lnTo>
                    <a:pt x="11748" y="1588"/>
                  </a:lnTo>
                  <a:lnTo>
                    <a:pt x="11674" y="1417"/>
                  </a:lnTo>
                  <a:lnTo>
                    <a:pt x="11625" y="1246"/>
                  </a:lnTo>
                  <a:lnTo>
                    <a:pt x="11601" y="1075"/>
                  </a:lnTo>
                  <a:lnTo>
                    <a:pt x="11625" y="904"/>
                  </a:lnTo>
                  <a:lnTo>
                    <a:pt x="11674" y="733"/>
                  </a:lnTo>
                  <a:lnTo>
                    <a:pt x="11748" y="562"/>
                  </a:lnTo>
                  <a:lnTo>
                    <a:pt x="11870" y="440"/>
                  </a:lnTo>
                  <a:lnTo>
                    <a:pt x="11992" y="318"/>
                  </a:lnTo>
                  <a:lnTo>
                    <a:pt x="12163" y="244"/>
                  </a:lnTo>
                  <a:lnTo>
                    <a:pt x="12334" y="195"/>
                  </a:lnTo>
                  <a:lnTo>
                    <a:pt x="12505" y="171"/>
                  </a:lnTo>
                  <a:close/>
                  <a:moveTo>
                    <a:pt x="13091" y="5520"/>
                  </a:moveTo>
                  <a:lnTo>
                    <a:pt x="13189" y="5544"/>
                  </a:lnTo>
                  <a:lnTo>
                    <a:pt x="13262" y="5593"/>
                  </a:lnTo>
                  <a:lnTo>
                    <a:pt x="13311" y="5666"/>
                  </a:lnTo>
                  <a:lnTo>
                    <a:pt x="13335" y="5764"/>
                  </a:lnTo>
                  <a:lnTo>
                    <a:pt x="13311" y="5862"/>
                  </a:lnTo>
                  <a:lnTo>
                    <a:pt x="13262" y="5935"/>
                  </a:lnTo>
                  <a:lnTo>
                    <a:pt x="13189" y="5984"/>
                  </a:lnTo>
                  <a:lnTo>
                    <a:pt x="13091" y="6008"/>
                  </a:lnTo>
                  <a:lnTo>
                    <a:pt x="1954" y="6008"/>
                  </a:lnTo>
                  <a:lnTo>
                    <a:pt x="1856" y="5984"/>
                  </a:lnTo>
                  <a:lnTo>
                    <a:pt x="1783" y="5935"/>
                  </a:lnTo>
                  <a:lnTo>
                    <a:pt x="1734" y="5862"/>
                  </a:lnTo>
                  <a:lnTo>
                    <a:pt x="1710" y="5764"/>
                  </a:lnTo>
                  <a:lnTo>
                    <a:pt x="1734" y="5666"/>
                  </a:lnTo>
                  <a:lnTo>
                    <a:pt x="1783" y="5593"/>
                  </a:lnTo>
                  <a:lnTo>
                    <a:pt x="1856" y="5544"/>
                  </a:lnTo>
                  <a:lnTo>
                    <a:pt x="1954" y="5520"/>
                  </a:lnTo>
                  <a:close/>
                  <a:moveTo>
                    <a:pt x="13189" y="7840"/>
                  </a:moveTo>
                  <a:lnTo>
                    <a:pt x="13262" y="7913"/>
                  </a:lnTo>
                  <a:lnTo>
                    <a:pt x="13311" y="7986"/>
                  </a:lnTo>
                  <a:lnTo>
                    <a:pt x="13335" y="8084"/>
                  </a:lnTo>
                  <a:lnTo>
                    <a:pt x="13311" y="8182"/>
                  </a:lnTo>
                  <a:lnTo>
                    <a:pt x="13262" y="8255"/>
                  </a:lnTo>
                  <a:lnTo>
                    <a:pt x="13189" y="8304"/>
                  </a:lnTo>
                  <a:lnTo>
                    <a:pt x="13091" y="8328"/>
                  </a:lnTo>
                  <a:lnTo>
                    <a:pt x="1954" y="8328"/>
                  </a:lnTo>
                  <a:lnTo>
                    <a:pt x="1856" y="8304"/>
                  </a:lnTo>
                  <a:lnTo>
                    <a:pt x="1783" y="8255"/>
                  </a:lnTo>
                  <a:lnTo>
                    <a:pt x="1734" y="8182"/>
                  </a:lnTo>
                  <a:lnTo>
                    <a:pt x="1710" y="8084"/>
                  </a:lnTo>
                  <a:lnTo>
                    <a:pt x="1734" y="7986"/>
                  </a:lnTo>
                  <a:lnTo>
                    <a:pt x="1783" y="7913"/>
                  </a:lnTo>
                  <a:lnTo>
                    <a:pt x="1856" y="7840"/>
                  </a:lnTo>
                  <a:close/>
                  <a:moveTo>
                    <a:pt x="13091" y="10136"/>
                  </a:moveTo>
                  <a:lnTo>
                    <a:pt x="13189" y="10160"/>
                  </a:lnTo>
                  <a:lnTo>
                    <a:pt x="13262" y="10209"/>
                  </a:lnTo>
                  <a:lnTo>
                    <a:pt x="13311" y="10282"/>
                  </a:lnTo>
                  <a:lnTo>
                    <a:pt x="13335" y="10380"/>
                  </a:lnTo>
                  <a:lnTo>
                    <a:pt x="13311" y="10478"/>
                  </a:lnTo>
                  <a:lnTo>
                    <a:pt x="13262" y="10551"/>
                  </a:lnTo>
                  <a:lnTo>
                    <a:pt x="13189" y="10600"/>
                  </a:lnTo>
                  <a:lnTo>
                    <a:pt x="13091" y="10624"/>
                  </a:lnTo>
                  <a:lnTo>
                    <a:pt x="1954" y="10624"/>
                  </a:lnTo>
                  <a:lnTo>
                    <a:pt x="1856" y="10600"/>
                  </a:lnTo>
                  <a:lnTo>
                    <a:pt x="1783" y="10551"/>
                  </a:lnTo>
                  <a:lnTo>
                    <a:pt x="1734" y="10478"/>
                  </a:lnTo>
                  <a:lnTo>
                    <a:pt x="1710" y="10380"/>
                  </a:lnTo>
                  <a:lnTo>
                    <a:pt x="1734" y="10282"/>
                  </a:lnTo>
                  <a:lnTo>
                    <a:pt x="1783" y="10209"/>
                  </a:lnTo>
                  <a:lnTo>
                    <a:pt x="1856" y="10160"/>
                  </a:lnTo>
                  <a:lnTo>
                    <a:pt x="1954" y="10136"/>
                  </a:lnTo>
                  <a:close/>
                  <a:moveTo>
                    <a:pt x="8206" y="12456"/>
                  </a:moveTo>
                  <a:lnTo>
                    <a:pt x="8304" y="12480"/>
                  </a:lnTo>
                  <a:lnTo>
                    <a:pt x="8377" y="12529"/>
                  </a:lnTo>
                  <a:lnTo>
                    <a:pt x="8426" y="12602"/>
                  </a:lnTo>
                  <a:lnTo>
                    <a:pt x="8450" y="12700"/>
                  </a:lnTo>
                  <a:lnTo>
                    <a:pt x="8426" y="12798"/>
                  </a:lnTo>
                  <a:lnTo>
                    <a:pt x="8377" y="12871"/>
                  </a:lnTo>
                  <a:lnTo>
                    <a:pt x="8304" y="12920"/>
                  </a:lnTo>
                  <a:lnTo>
                    <a:pt x="8206" y="12944"/>
                  </a:lnTo>
                  <a:lnTo>
                    <a:pt x="1954" y="12944"/>
                  </a:lnTo>
                  <a:lnTo>
                    <a:pt x="1856" y="12920"/>
                  </a:lnTo>
                  <a:lnTo>
                    <a:pt x="1783" y="12871"/>
                  </a:lnTo>
                  <a:lnTo>
                    <a:pt x="1734" y="12798"/>
                  </a:lnTo>
                  <a:lnTo>
                    <a:pt x="1710" y="12700"/>
                  </a:lnTo>
                  <a:lnTo>
                    <a:pt x="1734" y="12602"/>
                  </a:lnTo>
                  <a:lnTo>
                    <a:pt x="1783" y="12529"/>
                  </a:lnTo>
                  <a:lnTo>
                    <a:pt x="1856" y="12480"/>
                  </a:lnTo>
                  <a:lnTo>
                    <a:pt x="1954" y="12456"/>
                  </a:lnTo>
                  <a:close/>
                  <a:moveTo>
                    <a:pt x="782" y="0"/>
                  </a:moveTo>
                  <a:lnTo>
                    <a:pt x="635" y="25"/>
                  </a:lnTo>
                  <a:lnTo>
                    <a:pt x="489" y="73"/>
                  </a:lnTo>
                  <a:lnTo>
                    <a:pt x="342" y="122"/>
                  </a:lnTo>
                  <a:lnTo>
                    <a:pt x="220" y="220"/>
                  </a:lnTo>
                  <a:lnTo>
                    <a:pt x="122" y="342"/>
                  </a:lnTo>
                  <a:lnTo>
                    <a:pt x="73" y="489"/>
                  </a:lnTo>
                  <a:lnTo>
                    <a:pt x="24" y="635"/>
                  </a:lnTo>
                  <a:lnTo>
                    <a:pt x="0" y="782"/>
                  </a:lnTo>
                  <a:lnTo>
                    <a:pt x="0" y="17780"/>
                  </a:lnTo>
                  <a:lnTo>
                    <a:pt x="24" y="17927"/>
                  </a:lnTo>
                  <a:lnTo>
                    <a:pt x="73" y="18073"/>
                  </a:lnTo>
                  <a:lnTo>
                    <a:pt x="122" y="18220"/>
                  </a:lnTo>
                  <a:lnTo>
                    <a:pt x="220" y="18342"/>
                  </a:lnTo>
                  <a:lnTo>
                    <a:pt x="342" y="18440"/>
                  </a:lnTo>
                  <a:lnTo>
                    <a:pt x="489" y="18488"/>
                  </a:lnTo>
                  <a:lnTo>
                    <a:pt x="635" y="18537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7" y="18537"/>
                  </a:lnTo>
                  <a:lnTo>
                    <a:pt x="14654" y="18488"/>
                  </a:lnTo>
                  <a:lnTo>
                    <a:pt x="14800" y="18440"/>
                  </a:lnTo>
                  <a:lnTo>
                    <a:pt x="14923" y="18342"/>
                  </a:lnTo>
                  <a:lnTo>
                    <a:pt x="15020" y="18220"/>
                  </a:lnTo>
                  <a:lnTo>
                    <a:pt x="15069" y="18073"/>
                  </a:lnTo>
                  <a:lnTo>
                    <a:pt x="15118" y="17927"/>
                  </a:lnTo>
                  <a:lnTo>
                    <a:pt x="15142" y="17780"/>
                  </a:lnTo>
                  <a:lnTo>
                    <a:pt x="15142" y="782"/>
                  </a:lnTo>
                  <a:lnTo>
                    <a:pt x="15118" y="635"/>
                  </a:lnTo>
                  <a:lnTo>
                    <a:pt x="15069" y="489"/>
                  </a:lnTo>
                  <a:lnTo>
                    <a:pt x="15020" y="342"/>
                  </a:lnTo>
                  <a:lnTo>
                    <a:pt x="14923" y="220"/>
                  </a:lnTo>
                  <a:lnTo>
                    <a:pt x="14800" y="122"/>
                  </a:lnTo>
                  <a:lnTo>
                    <a:pt x="14654" y="73"/>
                  </a:lnTo>
                  <a:lnTo>
                    <a:pt x="14507" y="25"/>
                  </a:lnTo>
                  <a:lnTo>
                    <a:pt x="1436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92" name="Google Shape;1392;p48"/>
          <p:cNvGrpSpPr/>
          <p:nvPr/>
        </p:nvGrpSpPr>
        <p:grpSpPr>
          <a:xfrm>
            <a:off x="910227" y="406125"/>
            <a:ext cx="371623" cy="309362"/>
            <a:chOff x="1244325" y="314425"/>
            <a:chExt cx="444525" cy="370050"/>
          </a:xfrm>
        </p:grpSpPr>
        <p:sp>
          <p:nvSpPr>
            <p:cNvPr id="1393" name="Google Shape;1393;p48"/>
            <p:cNvSpPr/>
            <p:nvPr/>
          </p:nvSpPr>
          <p:spPr>
            <a:xfrm>
              <a:off x="1388425" y="463425"/>
              <a:ext cx="143525" cy="143500"/>
            </a:xfrm>
            <a:custGeom>
              <a:rect b="b" l="l" r="r" t="t"/>
              <a:pathLst>
                <a:path extrusionOk="0" h="5740" w="5741">
                  <a:moveTo>
                    <a:pt x="2809" y="0"/>
                  </a:moveTo>
                  <a:lnTo>
                    <a:pt x="2492" y="49"/>
                  </a:lnTo>
                  <a:lnTo>
                    <a:pt x="2199" y="122"/>
                  </a:lnTo>
                  <a:lnTo>
                    <a:pt x="1906" y="244"/>
                  </a:lnTo>
                  <a:lnTo>
                    <a:pt x="1637" y="366"/>
                  </a:lnTo>
                  <a:lnTo>
                    <a:pt x="1368" y="537"/>
                  </a:lnTo>
                  <a:lnTo>
                    <a:pt x="1149" y="708"/>
                  </a:lnTo>
                  <a:lnTo>
                    <a:pt x="904" y="904"/>
                  </a:lnTo>
                  <a:lnTo>
                    <a:pt x="709" y="1124"/>
                  </a:lnTo>
                  <a:lnTo>
                    <a:pt x="538" y="1368"/>
                  </a:lnTo>
                  <a:lnTo>
                    <a:pt x="367" y="1636"/>
                  </a:lnTo>
                  <a:lnTo>
                    <a:pt x="245" y="1905"/>
                  </a:lnTo>
                  <a:lnTo>
                    <a:pt x="147" y="2198"/>
                  </a:lnTo>
                  <a:lnTo>
                    <a:pt x="74" y="2491"/>
                  </a:lnTo>
                  <a:lnTo>
                    <a:pt x="25" y="2809"/>
                  </a:lnTo>
                  <a:lnTo>
                    <a:pt x="1" y="3126"/>
                  </a:lnTo>
                  <a:lnTo>
                    <a:pt x="25" y="3517"/>
                  </a:lnTo>
                  <a:lnTo>
                    <a:pt x="98" y="3908"/>
                  </a:lnTo>
                  <a:lnTo>
                    <a:pt x="221" y="4274"/>
                  </a:lnTo>
                  <a:lnTo>
                    <a:pt x="392" y="4641"/>
                  </a:lnTo>
                  <a:lnTo>
                    <a:pt x="611" y="4958"/>
                  </a:lnTo>
                  <a:lnTo>
                    <a:pt x="856" y="5251"/>
                  </a:lnTo>
                  <a:lnTo>
                    <a:pt x="1124" y="5520"/>
                  </a:lnTo>
                  <a:lnTo>
                    <a:pt x="1442" y="5740"/>
                  </a:lnTo>
                  <a:lnTo>
                    <a:pt x="1393" y="5422"/>
                  </a:lnTo>
                  <a:lnTo>
                    <a:pt x="1368" y="5080"/>
                  </a:lnTo>
                  <a:lnTo>
                    <a:pt x="1393" y="4689"/>
                  </a:lnTo>
                  <a:lnTo>
                    <a:pt x="1442" y="4323"/>
                  </a:lnTo>
                  <a:lnTo>
                    <a:pt x="1539" y="3957"/>
                  </a:lnTo>
                  <a:lnTo>
                    <a:pt x="1662" y="3639"/>
                  </a:lnTo>
                  <a:lnTo>
                    <a:pt x="1808" y="3297"/>
                  </a:lnTo>
                  <a:lnTo>
                    <a:pt x="2003" y="3004"/>
                  </a:lnTo>
                  <a:lnTo>
                    <a:pt x="2223" y="2711"/>
                  </a:lnTo>
                  <a:lnTo>
                    <a:pt x="2468" y="2442"/>
                  </a:lnTo>
                  <a:lnTo>
                    <a:pt x="2712" y="2198"/>
                  </a:lnTo>
                  <a:lnTo>
                    <a:pt x="3005" y="2003"/>
                  </a:lnTo>
                  <a:lnTo>
                    <a:pt x="3322" y="1807"/>
                  </a:lnTo>
                  <a:lnTo>
                    <a:pt x="3640" y="1661"/>
                  </a:lnTo>
                  <a:lnTo>
                    <a:pt x="3982" y="1514"/>
                  </a:lnTo>
                  <a:lnTo>
                    <a:pt x="4324" y="1441"/>
                  </a:lnTo>
                  <a:lnTo>
                    <a:pt x="4690" y="1368"/>
                  </a:lnTo>
                  <a:lnTo>
                    <a:pt x="5423" y="1368"/>
                  </a:lnTo>
                  <a:lnTo>
                    <a:pt x="5740" y="1417"/>
                  </a:lnTo>
                  <a:lnTo>
                    <a:pt x="5520" y="1124"/>
                  </a:lnTo>
                  <a:lnTo>
                    <a:pt x="5252" y="831"/>
                  </a:lnTo>
                  <a:lnTo>
                    <a:pt x="4959" y="586"/>
                  </a:lnTo>
                  <a:lnTo>
                    <a:pt x="4641" y="391"/>
                  </a:lnTo>
                  <a:lnTo>
                    <a:pt x="4299" y="220"/>
                  </a:lnTo>
                  <a:lnTo>
                    <a:pt x="3933" y="98"/>
                  </a:lnTo>
                  <a:lnTo>
                    <a:pt x="3542" y="25"/>
                  </a:lnTo>
                  <a:lnTo>
                    <a:pt x="31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4" name="Google Shape;1394;p48"/>
            <p:cNvSpPr/>
            <p:nvPr/>
          </p:nvSpPr>
          <p:spPr>
            <a:xfrm>
              <a:off x="1244325" y="314425"/>
              <a:ext cx="444525" cy="370050"/>
            </a:xfrm>
            <a:custGeom>
              <a:rect b="b" l="l" r="r" t="t"/>
              <a:pathLst>
                <a:path extrusionOk="0" h="14802" w="17781">
                  <a:moveTo>
                    <a:pt x="11748" y="2101"/>
                  </a:moveTo>
                  <a:lnTo>
                    <a:pt x="11846" y="2126"/>
                  </a:lnTo>
                  <a:lnTo>
                    <a:pt x="11919" y="2175"/>
                  </a:lnTo>
                  <a:lnTo>
                    <a:pt x="11968" y="2248"/>
                  </a:lnTo>
                  <a:lnTo>
                    <a:pt x="11993" y="2346"/>
                  </a:lnTo>
                  <a:lnTo>
                    <a:pt x="11968" y="2419"/>
                  </a:lnTo>
                  <a:lnTo>
                    <a:pt x="11919" y="2492"/>
                  </a:lnTo>
                  <a:lnTo>
                    <a:pt x="11846" y="2541"/>
                  </a:lnTo>
                  <a:lnTo>
                    <a:pt x="11748" y="2565"/>
                  </a:lnTo>
                  <a:lnTo>
                    <a:pt x="6033" y="2565"/>
                  </a:lnTo>
                  <a:lnTo>
                    <a:pt x="5936" y="2541"/>
                  </a:lnTo>
                  <a:lnTo>
                    <a:pt x="5862" y="2492"/>
                  </a:lnTo>
                  <a:lnTo>
                    <a:pt x="5814" y="2419"/>
                  </a:lnTo>
                  <a:lnTo>
                    <a:pt x="5789" y="2346"/>
                  </a:lnTo>
                  <a:lnTo>
                    <a:pt x="5814" y="2248"/>
                  </a:lnTo>
                  <a:lnTo>
                    <a:pt x="5862" y="2175"/>
                  </a:lnTo>
                  <a:lnTo>
                    <a:pt x="5936" y="2126"/>
                  </a:lnTo>
                  <a:lnTo>
                    <a:pt x="6033" y="2101"/>
                  </a:lnTo>
                  <a:close/>
                  <a:moveTo>
                    <a:pt x="15949" y="4519"/>
                  </a:moveTo>
                  <a:lnTo>
                    <a:pt x="16047" y="4568"/>
                  </a:lnTo>
                  <a:lnTo>
                    <a:pt x="16145" y="4592"/>
                  </a:lnTo>
                  <a:lnTo>
                    <a:pt x="16193" y="4666"/>
                  </a:lnTo>
                  <a:lnTo>
                    <a:pt x="16267" y="4739"/>
                  </a:lnTo>
                  <a:lnTo>
                    <a:pt x="16316" y="4812"/>
                  </a:lnTo>
                  <a:lnTo>
                    <a:pt x="16340" y="4910"/>
                  </a:lnTo>
                  <a:lnTo>
                    <a:pt x="16340" y="5008"/>
                  </a:lnTo>
                  <a:lnTo>
                    <a:pt x="16340" y="5789"/>
                  </a:lnTo>
                  <a:lnTo>
                    <a:pt x="16340" y="5887"/>
                  </a:lnTo>
                  <a:lnTo>
                    <a:pt x="16316" y="5985"/>
                  </a:lnTo>
                  <a:lnTo>
                    <a:pt x="16267" y="6058"/>
                  </a:lnTo>
                  <a:lnTo>
                    <a:pt x="16193" y="6131"/>
                  </a:lnTo>
                  <a:lnTo>
                    <a:pt x="16145" y="6204"/>
                  </a:lnTo>
                  <a:lnTo>
                    <a:pt x="16047" y="6229"/>
                  </a:lnTo>
                  <a:lnTo>
                    <a:pt x="15949" y="6278"/>
                  </a:lnTo>
                  <a:lnTo>
                    <a:pt x="14069" y="6278"/>
                  </a:lnTo>
                  <a:lnTo>
                    <a:pt x="13971" y="6229"/>
                  </a:lnTo>
                  <a:lnTo>
                    <a:pt x="13898" y="6204"/>
                  </a:lnTo>
                  <a:lnTo>
                    <a:pt x="13824" y="6131"/>
                  </a:lnTo>
                  <a:lnTo>
                    <a:pt x="13751" y="6058"/>
                  </a:lnTo>
                  <a:lnTo>
                    <a:pt x="13727" y="5985"/>
                  </a:lnTo>
                  <a:lnTo>
                    <a:pt x="13678" y="5887"/>
                  </a:lnTo>
                  <a:lnTo>
                    <a:pt x="13678" y="5789"/>
                  </a:lnTo>
                  <a:lnTo>
                    <a:pt x="13678" y="5008"/>
                  </a:lnTo>
                  <a:lnTo>
                    <a:pt x="13678" y="4910"/>
                  </a:lnTo>
                  <a:lnTo>
                    <a:pt x="13727" y="4812"/>
                  </a:lnTo>
                  <a:lnTo>
                    <a:pt x="13751" y="4739"/>
                  </a:lnTo>
                  <a:lnTo>
                    <a:pt x="13824" y="4666"/>
                  </a:lnTo>
                  <a:lnTo>
                    <a:pt x="13898" y="4592"/>
                  </a:lnTo>
                  <a:lnTo>
                    <a:pt x="13971" y="4568"/>
                  </a:lnTo>
                  <a:lnTo>
                    <a:pt x="14069" y="4519"/>
                  </a:lnTo>
                  <a:close/>
                  <a:moveTo>
                    <a:pt x="8891" y="5105"/>
                  </a:moveTo>
                  <a:lnTo>
                    <a:pt x="9306" y="5130"/>
                  </a:lnTo>
                  <a:lnTo>
                    <a:pt x="9697" y="5179"/>
                  </a:lnTo>
                  <a:lnTo>
                    <a:pt x="10063" y="5276"/>
                  </a:lnTo>
                  <a:lnTo>
                    <a:pt x="10430" y="5423"/>
                  </a:lnTo>
                  <a:lnTo>
                    <a:pt x="10796" y="5594"/>
                  </a:lnTo>
                  <a:lnTo>
                    <a:pt x="11113" y="5789"/>
                  </a:lnTo>
                  <a:lnTo>
                    <a:pt x="11406" y="6009"/>
                  </a:lnTo>
                  <a:lnTo>
                    <a:pt x="11700" y="6278"/>
                  </a:lnTo>
                  <a:lnTo>
                    <a:pt x="11968" y="6546"/>
                  </a:lnTo>
                  <a:lnTo>
                    <a:pt x="12188" y="6864"/>
                  </a:lnTo>
                  <a:lnTo>
                    <a:pt x="12383" y="7181"/>
                  </a:lnTo>
                  <a:lnTo>
                    <a:pt x="12554" y="7523"/>
                  </a:lnTo>
                  <a:lnTo>
                    <a:pt x="12676" y="7890"/>
                  </a:lnTo>
                  <a:lnTo>
                    <a:pt x="12774" y="8280"/>
                  </a:lnTo>
                  <a:lnTo>
                    <a:pt x="12847" y="8671"/>
                  </a:lnTo>
                  <a:lnTo>
                    <a:pt x="12872" y="9086"/>
                  </a:lnTo>
                  <a:lnTo>
                    <a:pt x="12847" y="9477"/>
                  </a:lnTo>
                  <a:lnTo>
                    <a:pt x="12774" y="9868"/>
                  </a:lnTo>
                  <a:lnTo>
                    <a:pt x="12676" y="10259"/>
                  </a:lnTo>
                  <a:lnTo>
                    <a:pt x="12554" y="10625"/>
                  </a:lnTo>
                  <a:lnTo>
                    <a:pt x="12383" y="10967"/>
                  </a:lnTo>
                  <a:lnTo>
                    <a:pt x="12188" y="11309"/>
                  </a:lnTo>
                  <a:lnTo>
                    <a:pt x="11968" y="11602"/>
                  </a:lnTo>
                  <a:lnTo>
                    <a:pt x="11700" y="11895"/>
                  </a:lnTo>
                  <a:lnTo>
                    <a:pt x="11406" y="12139"/>
                  </a:lnTo>
                  <a:lnTo>
                    <a:pt x="11113" y="12383"/>
                  </a:lnTo>
                  <a:lnTo>
                    <a:pt x="10796" y="12579"/>
                  </a:lnTo>
                  <a:lnTo>
                    <a:pt x="10430" y="12750"/>
                  </a:lnTo>
                  <a:lnTo>
                    <a:pt x="10063" y="12872"/>
                  </a:lnTo>
                  <a:lnTo>
                    <a:pt x="9697" y="12970"/>
                  </a:lnTo>
                  <a:lnTo>
                    <a:pt x="9306" y="13018"/>
                  </a:lnTo>
                  <a:lnTo>
                    <a:pt x="8891" y="13043"/>
                  </a:lnTo>
                  <a:lnTo>
                    <a:pt x="8476" y="13018"/>
                  </a:lnTo>
                  <a:lnTo>
                    <a:pt x="8085" y="12970"/>
                  </a:lnTo>
                  <a:lnTo>
                    <a:pt x="7719" y="12872"/>
                  </a:lnTo>
                  <a:lnTo>
                    <a:pt x="7352" y="12750"/>
                  </a:lnTo>
                  <a:lnTo>
                    <a:pt x="6986" y="12579"/>
                  </a:lnTo>
                  <a:lnTo>
                    <a:pt x="6668" y="12383"/>
                  </a:lnTo>
                  <a:lnTo>
                    <a:pt x="6375" y="12139"/>
                  </a:lnTo>
                  <a:lnTo>
                    <a:pt x="6082" y="11895"/>
                  </a:lnTo>
                  <a:lnTo>
                    <a:pt x="5814" y="11602"/>
                  </a:lnTo>
                  <a:lnTo>
                    <a:pt x="5594" y="11309"/>
                  </a:lnTo>
                  <a:lnTo>
                    <a:pt x="5398" y="10967"/>
                  </a:lnTo>
                  <a:lnTo>
                    <a:pt x="5227" y="10625"/>
                  </a:lnTo>
                  <a:lnTo>
                    <a:pt x="5105" y="10259"/>
                  </a:lnTo>
                  <a:lnTo>
                    <a:pt x="5008" y="9868"/>
                  </a:lnTo>
                  <a:lnTo>
                    <a:pt x="4934" y="9477"/>
                  </a:lnTo>
                  <a:lnTo>
                    <a:pt x="4910" y="9086"/>
                  </a:lnTo>
                  <a:lnTo>
                    <a:pt x="4934" y="8671"/>
                  </a:lnTo>
                  <a:lnTo>
                    <a:pt x="5008" y="8280"/>
                  </a:lnTo>
                  <a:lnTo>
                    <a:pt x="5105" y="7890"/>
                  </a:lnTo>
                  <a:lnTo>
                    <a:pt x="5227" y="7523"/>
                  </a:lnTo>
                  <a:lnTo>
                    <a:pt x="5398" y="7181"/>
                  </a:lnTo>
                  <a:lnTo>
                    <a:pt x="5594" y="6864"/>
                  </a:lnTo>
                  <a:lnTo>
                    <a:pt x="5814" y="6546"/>
                  </a:lnTo>
                  <a:lnTo>
                    <a:pt x="6082" y="6278"/>
                  </a:lnTo>
                  <a:lnTo>
                    <a:pt x="6375" y="6009"/>
                  </a:lnTo>
                  <a:lnTo>
                    <a:pt x="6668" y="5789"/>
                  </a:lnTo>
                  <a:lnTo>
                    <a:pt x="6986" y="5594"/>
                  </a:lnTo>
                  <a:lnTo>
                    <a:pt x="7352" y="5423"/>
                  </a:lnTo>
                  <a:lnTo>
                    <a:pt x="7719" y="5276"/>
                  </a:lnTo>
                  <a:lnTo>
                    <a:pt x="8085" y="5179"/>
                  </a:lnTo>
                  <a:lnTo>
                    <a:pt x="8476" y="5130"/>
                  </a:lnTo>
                  <a:lnTo>
                    <a:pt x="8891" y="5105"/>
                  </a:lnTo>
                  <a:close/>
                  <a:moveTo>
                    <a:pt x="5301" y="1"/>
                  </a:moveTo>
                  <a:lnTo>
                    <a:pt x="5154" y="50"/>
                  </a:lnTo>
                  <a:lnTo>
                    <a:pt x="5008" y="123"/>
                  </a:lnTo>
                  <a:lnTo>
                    <a:pt x="4861" y="221"/>
                  </a:lnTo>
                  <a:lnTo>
                    <a:pt x="4739" y="318"/>
                  </a:lnTo>
                  <a:lnTo>
                    <a:pt x="4641" y="465"/>
                  </a:lnTo>
                  <a:lnTo>
                    <a:pt x="4568" y="611"/>
                  </a:lnTo>
                  <a:lnTo>
                    <a:pt x="4519" y="758"/>
                  </a:lnTo>
                  <a:lnTo>
                    <a:pt x="4080" y="2565"/>
                  </a:lnTo>
                  <a:lnTo>
                    <a:pt x="3249" y="2565"/>
                  </a:lnTo>
                  <a:lnTo>
                    <a:pt x="3249" y="2468"/>
                  </a:lnTo>
                  <a:lnTo>
                    <a:pt x="3225" y="2370"/>
                  </a:lnTo>
                  <a:lnTo>
                    <a:pt x="3176" y="2297"/>
                  </a:lnTo>
                  <a:lnTo>
                    <a:pt x="3103" y="2223"/>
                  </a:lnTo>
                  <a:lnTo>
                    <a:pt x="3054" y="2150"/>
                  </a:lnTo>
                  <a:lnTo>
                    <a:pt x="2956" y="2126"/>
                  </a:lnTo>
                  <a:lnTo>
                    <a:pt x="2858" y="2077"/>
                  </a:lnTo>
                  <a:lnTo>
                    <a:pt x="1955" y="2077"/>
                  </a:lnTo>
                  <a:lnTo>
                    <a:pt x="1857" y="2126"/>
                  </a:lnTo>
                  <a:lnTo>
                    <a:pt x="1784" y="2150"/>
                  </a:lnTo>
                  <a:lnTo>
                    <a:pt x="1711" y="2223"/>
                  </a:lnTo>
                  <a:lnTo>
                    <a:pt x="1637" y="2297"/>
                  </a:lnTo>
                  <a:lnTo>
                    <a:pt x="1613" y="2370"/>
                  </a:lnTo>
                  <a:lnTo>
                    <a:pt x="1564" y="2468"/>
                  </a:lnTo>
                  <a:lnTo>
                    <a:pt x="1564" y="2565"/>
                  </a:lnTo>
                  <a:lnTo>
                    <a:pt x="782" y="2565"/>
                  </a:lnTo>
                  <a:lnTo>
                    <a:pt x="636" y="2590"/>
                  </a:lnTo>
                  <a:lnTo>
                    <a:pt x="489" y="2639"/>
                  </a:lnTo>
                  <a:lnTo>
                    <a:pt x="343" y="2687"/>
                  </a:lnTo>
                  <a:lnTo>
                    <a:pt x="221" y="2785"/>
                  </a:lnTo>
                  <a:lnTo>
                    <a:pt x="123" y="2907"/>
                  </a:lnTo>
                  <a:lnTo>
                    <a:pt x="74" y="3054"/>
                  </a:lnTo>
                  <a:lnTo>
                    <a:pt x="25" y="3200"/>
                  </a:lnTo>
                  <a:lnTo>
                    <a:pt x="1" y="3347"/>
                  </a:lnTo>
                  <a:lnTo>
                    <a:pt x="1" y="14020"/>
                  </a:lnTo>
                  <a:lnTo>
                    <a:pt x="25" y="14191"/>
                  </a:lnTo>
                  <a:lnTo>
                    <a:pt x="74" y="14337"/>
                  </a:lnTo>
                  <a:lnTo>
                    <a:pt x="123" y="14459"/>
                  </a:lnTo>
                  <a:lnTo>
                    <a:pt x="221" y="14581"/>
                  </a:lnTo>
                  <a:lnTo>
                    <a:pt x="343" y="14679"/>
                  </a:lnTo>
                  <a:lnTo>
                    <a:pt x="489" y="14752"/>
                  </a:lnTo>
                  <a:lnTo>
                    <a:pt x="636" y="14801"/>
                  </a:lnTo>
                  <a:lnTo>
                    <a:pt x="17146" y="14801"/>
                  </a:lnTo>
                  <a:lnTo>
                    <a:pt x="17292" y="14752"/>
                  </a:lnTo>
                  <a:lnTo>
                    <a:pt x="17439" y="14679"/>
                  </a:lnTo>
                  <a:lnTo>
                    <a:pt x="17561" y="14581"/>
                  </a:lnTo>
                  <a:lnTo>
                    <a:pt x="17659" y="14459"/>
                  </a:lnTo>
                  <a:lnTo>
                    <a:pt x="17708" y="14337"/>
                  </a:lnTo>
                  <a:lnTo>
                    <a:pt x="17756" y="14191"/>
                  </a:lnTo>
                  <a:lnTo>
                    <a:pt x="17781" y="14020"/>
                  </a:lnTo>
                  <a:lnTo>
                    <a:pt x="17781" y="3347"/>
                  </a:lnTo>
                  <a:lnTo>
                    <a:pt x="17756" y="3200"/>
                  </a:lnTo>
                  <a:lnTo>
                    <a:pt x="17708" y="3054"/>
                  </a:lnTo>
                  <a:lnTo>
                    <a:pt x="17659" y="2907"/>
                  </a:lnTo>
                  <a:lnTo>
                    <a:pt x="17561" y="2785"/>
                  </a:lnTo>
                  <a:lnTo>
                    <a:pt x="17439" y="2687"/>
                  </a:lnTo>
                  <a:lnTo>
                    <a:pt x="17292" y="2639"/>
                  </a:lnTo>
                  <a:lnTo>
                    <a:pt x="17146" y="2590"/>
                  </a:lnTo>
                  <a:lnTo>
                    <a:pt x="16999" y="2565"/>
                  </a:lnTo>
                  <a:lnTo>
                    <a:pt x="13702" y="2565"/>
                  </a:lnTo>
                  <a:lnTo>
                    <a:pt x="13263" y="758"/>
                  </a:lnTo>
                  <a:lnTo>
                    <a:pt x="13214" y="611"/>
                  </a:lnTo>
                  <a:lnTo>
                    <a:pt x="13141" y="465"/>
                  </a:lnTo>
                  <a:lnTo>
                    <a:pt x="13043" y="318"/>
                  </a:lnTo>
                  <a:lnTo>
                    <a:pt x="12921" y="221"/>
                  </a:lnTo>
                  <a:lnTo>
                    <a:pt x="12774" y="123"/>
                  </a:lnTo>
                  <a:lnTo>
                    <a:pt x="12628" y="50"/>
                  </a:lnTo>
                  <a:lnTo>
                    <a:pt x="1248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95" name="Google Shape;1395;p48"/>
          <p:cNvGrpSpPr/>
          <p:nvPr/>
        </p:nvGrpSpPr>
        <p:grpSpPr>
          <a:xfrm>
            <a:off x="1481925" y="404599"/>
            <a:ext cx="355300" cy="312413"/>
            <a:chOff x="1928175" y="312600"/>
            <a:chExt cx="425000" cy="373700"/>
          </a:xfrm>
        </p:grpSpPr>
        <p:sp>
          <p:nvSpPr>
            <p:cNvPr id="1396" name="Google Shape;1396;p48"/>
            <p:cNvSpPr/>
            <p:nvPr/>
          </p:nvSpPr>
          <p:spPr>
            <a:xfrm>
              <a:off x="1928175" y="312600"/>
              <a:ext cx="425000" cy="373700"/>
            </a:xfrm>
            <a:custGeom>
              <a:rect b="b" l="l" r="r" t="t"/>
              <a:pathLst>
                <a:path extrusionOk="0" h="14948" w="17000">
                  <a:moveTo>
                    <a:pt x="16022" y="978"/>
                  </a:moveTo>
                  <a:lnTo>
                    <a:pt x="16022" y="13971"/>
                  </a:lnTo>
                  <a:lnTo>
                    <a:pt x="978" y="13971"/>
                  </a:lnTo>
                  <a:lnTo>
                    <a:pt x="978" y="978"/>
                  </a:lnTo>
                  <a:close/>
                  <a:moveTo>
                    <a:pt x="782" y="1"/>
                  </a:moveTo>
                  <a:lnTo>
                    <a:pt x="636" y="25"/>
                  </a:lnTo>
                  <a:lnTo>
                    <a:pt x="489" y="74"/>
                  </a:lnTo>
                  <a:lnTo>
                    <a:pt x="343" y="147"/>
                  </a:lnTo>
                  <a:lnTo>
                    <a:pt x="221" y="245"/>
                  </a:lnTo>
                  <a:lnTo>
                    <a:pt x="123" y="343"/>
                  </a:lnTo>
                  <a:lnTo>
                    <a:pt x="74" y="489"/>
                  </a:lnTo>
                  <a:lnTo>
                    <a:pt x="25" y="636"/>
                  </a:lnTo>
                  <a:lnTo>
                    <a:pt x="1" y="782"/>
                  </a:lnTo>
                  <a:lnTo>
                    <a:pt x="1" y="14166"/>
                  </a:lnTo>
                  <a:lnTo>
                    <a:pt x="25" y="14313"/>
                  </a:lnTo>
                  <a:lnTo>
                    <a:pt x="74" y="14459"/>
                  </a:lnTo>
                  <a:lnTo>
                    <a:pt x="123" y="14606"/>
                  </a:lnTo>
                  <a:lnTo>
                    <a:pt x="221" y="14703"/>
                  </a:lnTo>
                  <a:lnTo>
                    <a:pt x="343" y="14801"/>
                  </a:lnTo>
                  <a:lnTo>
                    <a:pt x="489" y="14874"/>
                  </a:lnTo>
                  <a:lnTo>
                    <a:pt x="636" y="14923"/>
                  </a:lnTo>
                  <a:lnTo>
                    <a:pt x="782" y="14948"/>
                  </a:lnTo>
                  <a:lnTo>
                    <a:pt x="16218" y="14948"/>
                  </a:lnTo>
                  <a:lnTo>
                    <a:pt x="16364" y="14923"/>
                  </a:lnTo>
                  <a:lnTo>
                    <a:pt x="16511" y="14874"/>
                  </a:lnTo>
                  <a:lnTo>
                    <a:pt x="16657" y="14801"/>
                  </a:lnTo>
                  <a:lnTo>
                    <a:pt x="16779" y="14703"/>
                  </a:lnTo>
                  <a:lnTo>
                    <a:pt x="16877" y="14606"/>
                  </a:lnTo>
                  <a:lnTo>
                    <a:pt x="16926" y="14459"/>
                  </a:lnTo>
                  <a:lnTo>
                    <a:pt x="16975" y="14313"/>
                  </a:lnTo>
                  <a:lnTo>
                    <a:pt x="16999" y="14166"/>
                  </a:lnTo>
                  <a:lnTo>
                    <a:pt x="16999" y="782"/>
                  </a:lnTo>
                  <a:lnTo>
                    <a:pt x="16975" y="636"/>
                  </a:lnTo>
                  <a:lnTo>
                    <a:pt x="16926" y="489"/>
                  </a:lnTo>
                  <a:lnTo>
                    <a:pt x="16877" y="343"/>
                  </a:lnTo>
                  <a:lnTo>
                    <a:pt x="16779" y="245"/>
                  </a:lnTo>
                  <a:lnTo>
                    <a:pt x="16657" y="147"/>
                  </a:lnTo>
                  <a:lnTo>
                    <a:pt x="16511" y="74"/>
                  </a:lnTo>
                  <a:lnTo>
                    <a:pt x="16364" y="25"/>
                  </a:lnTo>
                  <a:lnTo>
                    <a:pt x="162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7" name="Google Shape;1397;p48"/>
            <p:cNvSpPr/>
            <p:nvPr/>
          </p:nvSpPr>
          <p:spPr>
            <a:xfrm>
              <a:off x="1964825" y="349250"/>
              <a:ext cx="351700" cy="300425"/>
            </a:xfrm>
            <a:custGeom>
              <a:rect b="b" l="l" r="r" t="t"/>
              <a:pathLst>
                <a:path extrusionOk="0" h="12017" w="14068">
                  <a:moveTo>
                    <a:pt x="10111" y="1563"/>
                  </a:moveTo>
                  <a:lnTo>
                    <a:pt x="10307" y="1588"/>
                  </a:lnTo>
                  <a:lnTo>
                    <a:pt x="10502" y="1612"/>
                  </a:lnTo>
                  <a:lnTo>
                    <a:pt x="10697" y="1661"/>
                  </a:lnTo>
                  <a:lnTo>
                    <a:pt x="10868" y="1734"/>
                  </a:lnTo>
                  <a:lnTo>
                    <a:pt x="11039" y="1807"/>
                  </a:lnTo>
                  <a:lnTo>
                    <a:pt x="11186" y="1905"/>
                  </a:lnTo>
                  <a:lnTo>
                    <a:pt x="11357" y="2027"/>
                  </a:lnTo>
                  <a:lnTo>
                    <a:pt x="11479" y="2149"/>
                  </a:lnTo>
                  <a:lnTo>
                    <a:pt x="11625" y="2271"/>
                  </a:lnTo>
                  <a:lnTo>
                    <a:pt x="11723" y="2442"/>
                  </a:lnTo>
                  <a:lnTo>
                    <a:pt x="11821" y="2589"/>
                  </a:lnTo>
                  <a:lnTo>
                    <a:pt x="11894" y="2760"/>
                  </a:lnTo>
                  <a:lnTo>
                    <a:pt x="11967" y="2955"/>
                  </a:lnTo>
                  <a:lnTo>
                    <a:pt x="12016" y="3126"/>
                  </a:lnTo>
                  <a:lnTo>
                    <a:pt x="12041" y="3322"/>
                  </a:lnTo>
                  <a:lnTo>
                    <a:pt x="12065" y="3517"/>
                  </a:lnTo>
                  <a:lnTo>
                    <a:pt x="12041" y="3737"/>
                  </a:lnTo>
                  <a:lnTo>
                    <a:pt x="12016" y="3908"/>
                  </a:lnTo>
                  <a:lnTo>
                    <a:pt x="11967" y="4103"/>
                  </a:lnTo>
                  <a:lnTo>
                    <a:pt x="11894" y="4274"/>
                  </a:lnTo>
                  <a:lnTo>
                    <a:pt x="11821" y="4445"/>
                  </a:lnTo>
                  <a:lnTo>
                    <a:pt x="11723" y="4616"/>
                  </a:lnTo>
                  <a:lnTo>
                    <a:pt x="11625" y="4763"/>
                  </a:lnTo>
                  <a:lnTo>
                    <a:pt x="11479" y="4909"/>
                  </a:lnTo>
                  <a:lnTo>
                    <a:pt x="11357" y="5031"/>
                  </a:lnTo>
                  <a:lnTo>
                    <a:pt x="11186" y="5153"/>
                  </a:lnTo>
                  <a:lnTo>
                    <a:pt x="11039" y="5251"/>
                  </a:lnTo>
                  <a:lnTo>
                    <a:pt x="10868" y="5324"/>
                  </a:lnTo>
                  <a:lnTo>
                    <a:pt x="10697" y="5398"/>
                  </a:lnTo>
                  <a:lnTo>
                    <a:pt x="10502" y="5446"/>
                  </a:lnTo>
                  <a:lnTo>
                    <a:pt x="10307" y="5471"/>
                  </a:lnTo>
                  <a:lnTo>
                    <a:pt x="9916" y="5471"/>
                  </a:lnTo>
                  <a:lnTo>
                    <a:pt x="9720" y="5446"/>
                  </a:lnTo>
                  <a:lnTo>
                    <a:pt x="9525" y="5398"/>
                  </a:lnTo>
                  <a:lnTo>
                    <a:pt x="9354" y="5324"/>
                  </a:lnTo>
                  <a:lnTo>
                    <a:pt x="9183" y="5251"/>
                  </a:lnTo>
                  <a:lnTo>
                    <a:pt x="9012" y="5153"/>
                  </a:lnTo>
                  <a:lnTo>
                    <a:pt x="8866" y="5031"/>
                  </a:lnTo>
                  <a:lnTo>
                    <a:pt x="8719" y="4909"/>
                  </a:lnTo>
                  <a:lnTo>
                    <a:pt x="8597" y="4763"/>
                  </a:lnTo>
                  <a:lnTo>
                    <a:pt x="8475" y="4616"/>
                  </a:lnTo>
                  <a:lnTo>
                    <a:pt x="8377" y="4445"/>
                  </a:lnTo>
                  <a:lnTo>
                    <a:pt x="8304" y="4274"/>
                  </a:lnTo>
                  <a:lnTo>
                    <a:pt x="8231" y="4103"/>
                  </a:lnTo>
                  <a:lnTo>
                    <a:pt x="8182" y="3908"/>
                  </a:lnTo>
                  <a:lnTo>
                    <a:pt x="8157" y="3737"/>
                  </a:lnTo>
                  <a:lnTo>
                    <a:pt x="8157" y="3517"/>
                  </a:lnTo>
                  <a:lnTo>
                    <a:pt x="8157" y="3322"/>
                  </a:lnTo>
                  <a:lnTo>
                    <a:pt x="8182" y="3126"/>
                  </a:lnTo>
                  <a:lnTo>
                    <a:pt x="8231" y="2955"/>
                  </a:lnTo>
                  <a:lnTo>
                    <a:pt x="8304" y="2760"/>
                  </a:lnTo>
                  <a:lnTo>
                    <a:pt x="8377" y="2589"/>
                  </a:lnTo>
                  <a:lnTo>
                    <a:pt x="8475" y="2442"/>
                  </a:lnTo>
                  <a:lnTo>
                    <a:pt x="8597" y="2271"/>
                  </a:lnTo>
                  <a:lnTo>
                    <a:pt x="8719" y="2149"/>
                  </a:lnTo>
                  <a:lnTo>
                    <a:pt x="8866" y="2027"/>
                  </a:lnTo>
                  <a:lnTo>
                    <a:pt x="9012" y="1905"/>
                  </a:lnTo>
                  <a:lnTo>
                    <a:pt x="9183" y="1807"/>
                  </a:lnTo>
                  <a:lnTo>
                    <a:pt x="9354" y="1734"/>
                  </a:lnTo>
                  <a:lnTo>
                    <a:pt x="9525" y="1661"/>
                  </a:lnTo>
                  <a:lnTo>
                    <a:pt x="9720" y="1612"/>
                  </a:lnTo>
                  <a:lnTo>
                    <a:pt x="9916" y="1588"/>
                  </a:lnTo>
                  <a:lnTo>
                    <a:pt x="10111" y="1563"/>
                  </a:lnTo>
                  <a:close/>
                  <a:moveTo>
                    <a:pt x="0" y="0"/>
                  </a:moveTo>
                  <a:lnTo>
                    <a:pt x="0" y="9232"/>
                  </a:lnTo>
                  <a:lnTo>
                    <a:pt x="3248" y="5080"/>
                  </a:lnTo>
                  <a:lnTo>
                    <a:pt x="3346" y="4958"/>
                  </a:lnTo>
                  <a:lnTo>
                    <a:pt x="3468" y="4885"/>
                  </a:lnTo>
                  <a:lnTo>
                    <a:pt x="3590" y="4836"/>
                  </a:lnTo>
                  <a:lnTo>
                    <a:pt x="3737" y="4811"/>
                  </a:lnTo>
                  <a:lnTo>
                    <a:pt x="3859" y="4836"/>
                  </a:lnTo>
                  <a:lnTo>
                    <a:pt x="4005" y="4885"/>
                  </a:lnTo>
                  <a:lnTo>
                    <a:pt x="4128" y="4958"/>
                  </a:lnTo>
                  <a:lnTo>
                    <a:pt x="4225" y="5080"/>
                  </a:lnTo>
                  <a:lnTo>
                    <a:pt x="9647" y="12016"/>
                  </a:lnTo>
                  <a:lnTo>
                    <a:pt x="10233" y="12016"/>
                  </a:lnTo>
                  <a:lnTo>
                    <a:pt x="10087" y="11772"/>
                  </a:lnTo>
                  <a:lnTo>
                    <a:pt x="8157" y="9305"/>
                  </a:lnTo>
                  <a:lnTo>
                    <a:pt x="9403" y="7718"/>
                  </a:lnTo>
                  <a:lnTo>
                    <a:pt x="9501" y="7596"/>
                  </a:lnTo>
                  <a:lnTo>
                    <a:pt x="9623" y="7522"/>
                  </a:lnTo>
                  <a:lnTo>
                    <a:pt x="9745" y="7473"/>
                  </a:lnTo>
                  <a:lnTo>
                    <a:pt x="9891" y="7449"/>
                  </a:lnTo>
                  <a:lnTo>
                    <a:pt x="10014" y="7473"/>
                  </a:lnTo>
                  <a:lnTo>
                    <a:pt x="10160" y="7522"/>
                  </a:lnTo>
                  <a:lnTo>
                    <a:pt x="10282" y="7596"/>
                  </a:lnTo>
                  <a:lnTo>
                    <a:pt x="10380" y="7718"/>
                  </a:lnTo>
                  <a:lnTo>
                    <a:pt x="13750" y="12016"/>
                  </a:lnTo>
                  <a:lnTo>
                    <a:pt x="14068" y="12016"/>
                  </a:lnTo>
                  <a:lnTo>
                    <a:pt x="140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98" name="Google Shape;1398;p48"/>
          <p:cNvSpPr/>
          <p:nvPr/>
        </p:nvSpPr>
        <p:spPr>
          <a:xfrm>
            <a:off x="2077702" y="393385"/>
            <a:ext cx="290970" cy="334860"/>
          </a:xfrm>
          <a:custGeom>
            <a:rect b="b" l="l" r="r" t="t"/>
            <a:pathLst>
              <a:path extrusionOk="0" h="16022" w="13922">
                <a:moveTo>
                  <a:pt x="13922" y="0"/>
                </a:moveTo>
                <a:lnTo>
                  <a:pt x="3249" y="3249"/>
                </a:lnTo>
                <a:lnTo>
                  <a:pt x="3249" y="12651"/>
                </a:lnTo>
                <a:lnTo>
                  <a:pt x="2907" y="12627"/>
                </a:lnTo>
                <a:lnTo>
                  <a:pt x="2565" y="12627"/>
                </a:lnTo>
                <a:lnTo>
                  <a:pt x="2198" y="12676"/>
                </a:lnTo>
                <a:lnTo>
                  <a:pt x="1832" y="12774"/>
                </a:lnTo>
                <a:lnTo>
                  <a:pt x="1612" y="12847"/>
                </a:lnTo>
                <a:lnTo>
                  <a:pt x="1393" y="12945"/>
                </a:lnTo>
                <a:lnTo>
                  <a:pt x="1197" y="13067"/>
                </a:lnTo>
                <a:lnTo>
                  <a:pt x="1002" y="13164"/>
                </a:lnTo>
                <a:lnTo>
                  <a:pt x="806" y="13311"/>
                </a:lnTo>
                <a:lnTo>
                  <a:pt x="660" y="13433"/>
                </a:lnTo>
                <a:lnTo>
                  <a:pt x="513" y="13580"/>
                </a:lnTo>
                <a:lnTo>
                  <a:pt x="391" y="13726"/>
                </a:lnTo>
                <a:lnTo>
                  <a:pt x="269" y="13897"/>
                </a:lnTo>
                <a:lnTo>
                  <a:pt x="171" y="14044"/>
                </a:lnTo>
                <a:lnTo>
                  <a:pt x="98" y="14215"/>
                </a:lnTo>
                <a:lnTo>
                  <a:pt x="49" y="14386"/>
                </a:lnTo>
                <a:lnTo>
                  <a:pt x="25" y="14532"/>
                </a:lnTo>
                <a:lnTo>
                  <a:pt x="0" y="14703"/>
                </a:lnTo>
                <a:lnTo>
                  <a:pt x="25" y="14874"/>
                </a:lnTo>
                <a:lnTo>
                  <a:pt x="49" y="15021"/>
                </a:lnTo>
                <a:lnTo>
                  <a:pt x="123" y="15191"/>
                </a:lnTo>
                <a:lnTo>
                  <a:pt x="196" y="15338"/>
                </a:lnTo>
                <a:lnTo>
                  <a:pt x="293" y="15460"/>
                </a:lnTo>
                <a:lnTo>
                  <a:pt x="416" y="15582"/>
                </a:lnTo>
                <a:lnTo>
                  <a:pt x="562" y="15680"/>
                </a:lnTo>
                <a:lnTo>
                  <a:pt x="709" y="15778"/>
                </a:lnTo>
                <a:lnTo>
                  <a:pt x="880" y="15851"/>
                </a:lnTo>
                <a:lnTo>
                  <a:pt x="1075" y="15924"/>
                </a:lnTo>
                <a:lnTo>
                  <a:pt x="1246" y="15973"/>
                </a:lnTo>
                <a:lnTo>
                  <a:pt x="1466" y="15997"/>
                </a:lnTo>
                <a:lnTo>
                  <a:pt x="1661" y="16022"/>
                </a:lnTo>
                <a:lnTo>
                  <a:pt x="1881" y="16022"/>
                </a:lnTo>
                <a:lnTo>
                  <a:pt x="2101" y="15997"/>
                </a:lnTo>
                <a:lnTo>
                  <a:pt x="2345" y="15973"/>
                </a:lnTo>
                <a:lnTo>
                  <a:pt x="2565" y="15924"/>
                </a:lnTo>
                <a:lnTo>
                  <a:pt x="2809" y="15875"/>
                </a:lnTo>
                <a:lnTo>
                  <a:pt x="3224" y="15704"/>
                </a:lnTo>
                <a:lnTo>
                  <a:pt x="3591" y="15509"/>
                </a:lnTo>
                <a:lnTo>
                  <a:pt x="3908" y="15289"/>
                </a:lnTo>
                <a:lnTo>
                  <a:pt x="4177" y="15021"/>
                </a:lnTo>
                <a:lnTo>
                  <a:pt x="4372" y="14752"/>
                </a:lnTo>
                <a:lnTo>
                  <a:pt x="4470" y="14605"/>
                </a:lnTo>
                <a:lnTo>
                  <a:pt x="4543" y="14459"/>
                </a:lnTo>
                <a:lnTo>
                  <a:pt x="4592" y="14312"/>
                </a:lnTo>
                <a:lnTo>
                  <a:pt x="4616" y="14166"/>
                </a:lnTo>
                <a:lnTo>
                  <a:pt x="4641" y="14019"/>
                </a:lnTo>
                <a:lnTo>
                  <a:pt x="4641" y="13873"/>
                </a:lnTo>
                <a:lnTo>
                  <a:pt x="4641" y="6204"/>
                </a:lnTo>
                <a:lnTo>
                  <a:pt x="12505" y="3737"/>
                </a:lnTo>
                <a:lnTo>
                  <a:pt x="12505" y="10136"/>
                </a:lnTo>
                <a:lnTo>
                  <a:pt x="12187" y="10111"/>
                </a:lnTo>
                <a:lnTo>
                  <a:pt x="11846" y="10111"/>
                </a:lnTo>
                <a:lnTo>
                  <a:pt x="11479" y="10160"/>
                </a:lnTo>
                <a:lnTo>
                  <a:pt x="11113" y="10258"/>
                </a:lnTo>
                <a:lnTo>
                  <a:pt x="10893" y="10331"/>
                </a:lnTo>
                <a:lnTo>
                  <a:pt x="10673" y="10429"/>
                </a:lnTo>
                <a:lnTo>
                  <a:pt x="10453" y="10551"/>
                </a:lnTo>
                <a:lnTo>
                  <a:pt x="10283" y="10649"/>
                </a:lnTo>
                <a:lnTo>
                  <a:pt x="10087" y="10795"/>
                </a:lnTo>
                <a:lnTo>
                  <a:pt x="9941" y="10917"/>
                </a:lnTo>
                <a:lnTo>
                  <a:pt x="9794" y="11064"/>
                </a:lnTo>
                <a:lnTo>
                  <a:pt x="9648" y="11211"/>
                </a:lnTo>
                <a:lnTo>
                  <a:pt x="9550" y="11381"/>
                </a:lnTo>
                <a:lnTo>
                  <a:pt x="9452" y="11528"/>
                </a:lnTo>
                <a:lnTo>
                  <a:pt x="9379" y="11699"/>
                </a:lnTo>
                <a:lnTo>
                  <a:pt x="9330" y="11870"/>
                </a:lnTo>
                <a:lnTo>
                  <a:pt x="9306" y="12016"/>
                </a:lnTo>
                <a:lnTo>
                  <a:pt x="9281" y="12187"/>
                </a:lnTo>
                <a:lnTo>
                  <a:pt x="9306" y="12358"/>
                </a:lnTo>
                <a:lnTo>
                  <a:pt x="9330" y="12505"/>
                </a:lnTo>
                <a:lnTo>
                  <a:pt x="9403" y="12676"/>
                </a:lnTo>
                <a:lnTo>
                  <a:pt x="9477" y="12822"/>
                </a:lnTo>
                <a:lnTo>
                  <a:pt x="9574" y="12945"/>
                </a:lnTo>
                <a:lnTo>
                  <a:pt x="9696" y="13067"/>
                </a:lnTo>
                <a:lnTo>
                  <a:pt x="9843" y="13164"/>
                </a:lnTo>
                <a:lnTo>
                  <a:pt x="9989" y="13262"/>
                </a:lnTo>
                <a:lnTo>
                  <a:pt x="10160" y="13335"/>
                </a:lnTo>
                <a:lnTo>
                  <a:pt x="10331" y="13409"/>
                </a:lnTo>
                <a:lnTo>
                  <a:pt x="10527" y="13457"/>
                </a:lnTo>
                <a:lnTo>
                  <a:pt x="10747" y="13482"/>
                </a:lnTo>
                <a:lnTo>
                  <a:pt x="10942" y="13506"/>
                </a:lnTo>
                <a:lnTo>
                  <a:pt x="11162" y="13506"/>
                </a:lnTo>
                <a:lnTo>
                  <a:pt x="11382" y="13482"/>
                </a:lnTo>
                <a:lnTo>
                  <a:pt x="11626" y="13457"/>
                </a:lnTo>
                <a:lnTo>
                  <a:pt x="11846" y="13409"/>
                </a:lnTo>
                <a:lnTo>
                  <a:pt x="12090" y="13360"/>
                </a:lnTo>
                <a:lnTo>
                  <a:pt x="12456" y="13213"/>
                </a:lnTo>
                <a:lnTo>
                  <a:pt x="12798" y="13042"/>
                </a:lnTo>
                <a:lnTo>
                  <a:pt x="13091" y="12822"/>
                </a:lnTo>
                <a:lnTo>
                  <a:pt x="13360" y="12603"/>
                </a:lnTo>
                <a:lnTo>
                  <a:pt x="13580" y="12358"/>
                </a:lnTo>
                <a:lnTo>
                  <a:pt x="13751" y="12090"/>
                </a:lnTo>
                <a:lnTo>
                  <a:pt x="13848" y="11821"/>
                </a:lnTo>
                <a:lnTo>
                  <a:pt x="13897" y="11675"/>
                </a:lnTo>
                <a:lnTo>
                  <a:pt x="13922" y="11552"/>
                </a:lnTo>
                <a:lnTo>
                  <a:pt x="1392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9" name="Google Shape;1399;p48"/>
          <p:cNvSpPr/>
          <p:nvPr/>
        </p:nvSpPr>
        <p:spPr>
          <a:xfrm>
            <a:off x="2661148" y="394410"/>
            <a:ext cx="251176" cy="332812"/>
          </a:xfrm>
          <a:custGeom>
            <a:rect b="b" l="l" r="r" t="t"/>
            <a:pathLst>
              <a:path extrusionOk="0" h="15924" w="12018">
                <a:moveTo>
                  <a:pt x="6278" y="3444"/>
                </a:moveTo>
                <a:lnTo>
                  <a:pt x="6522" y="3493"/>
                </a:lnTo>
                <a:lnTo>
                  <a:pt x="6766" y="3542"/>
                </a:lnTo>
                <a:lnTo>
                  <a:pt x="7010" y="3639"/>
                </a:lnTo>
                <a:lnTo>
                  <a:pt x="7230" y="3737"/>
                </a:lnTo>
                <a:lnTo>
                  <a:pt x="7450" y="3883"/>
                </a:lnTo>
                <a:lnTo>
                  <a:pt x="7645" y="4030"/>
                </a:lnTo>
                <a:lnTo>
                  <a:pt x="7816" y="4201"/>
                </a:lnTo>
                <a:lnTo>
                  <a:pt x="7987" y="4372"/>
                </a:lnTo>
                <a:lnTo>
                  <a:pt x="8134" y="4567"/>
                </a:lnTo>
                <a:lnTo>
                  <a:pt x="8280" y="4787"/>
                </a:lnTo>
                <a:lnTo>
                  <a:pt x="8378" y="5007"/>
                </a:lnTo>
                <a:lnTo>
                  <a:pt x="8476" y="5251"/>
                </a:lnTo>
                <a:lnTo>
                  <a:pt x="8525" y="5495"/>
                </a:lnTo>
                <a:lnTo>
                  <a:pt x="8573" y="5740"/>
                </a:lnTo>
                <a:lnTo>
                  <a:pt x="8573" y="6008"/>
                </a:lnTo>
                <a:lnTo>
                  <a:pt x="8573" y="6277"/>
                </a:lnTo>
                <a:lnTo>
                  <a:pt x="8525" y="6521"/>
                </a:lnTo>
                <a:lnTo>
                  <a:pt x="8476" y="6765"/>
                </a:lnTo>
                <a:lnTo>
                  <a:pt x="8378" y="7010"/>
                </a:lnTo>
                <a:lnTo>
                  <a:pt x="8280" y="7229"/>
                </a:lnTo>
                <a:lnTo>
                  <a:pt x="8134" y="7449"/>
                </a:lnTo>
                <a:lnTo>
                  <a:pt x="7987" y="7645"/>
                </a:lnTo>
                <a:lnTo>
                  <a:pt x="7816" y="7816"/>
                </a:lnTo>
                <a:lnTo>
                  <a:pt x="7645" y="7987"/>
                </a:lnTo>
                <a:lnTo>
                  <a:pt x="7450" y="8133"/>
                </a:lnTo>
                <a:lnTo>
                  <a:pt x="7230" y="8280"/>
                </a:lnTo>
                <a:lnTo>
                  <a:pt x="7010" y="8377"/>
                </a:lnTo>
                <a:lnTo>
                  <a:pt x="6766" y="8475"/>
                </a:lnTo>
                <a:lnTo>
                  <a:pt x="6522" y="8524"/>
                </a:lnTo>
                <a:lnTo>
                  <a:pt x="6278" y="8573"/>
                </a:lnTo>
                <a:lnTo>
                  <a:pt x="5740" y="8573"/>
                </a:lnTo>
                <a:lnTo>
                  <a:pt x="5496" y="8524"/>
                </a:lnTo>
                <a:lnTo>
                  <a:pt x="5252" y="8475"/>
                </a:lnTo>
                <a:lnTo>
                  <a:pt x="5008" y="8377"/>
                </a:lnTo>
                <a:lnTo>
                  <a:pt x="4788" y="8280"/>
                </a:lnTo>
                <a:lnTo>
                  <a:pt x="4568" y="8133"/>
                </a:lnTo>
                <a:lnTo>
                  <a:pt x="4373" y="7987"/>
                </a:lnTo>
                <a:lnTo>
                  <a:pt x="4202" y="7816"/>
                </a:lnTo>
                <a:lnTo>
                  <a:pt x="4031" y="7645"/>
                </a:lnTo>
                <a:lnTo>
                  <a:pt x="3884" y="7449"/>
                </a:lnTo>
                <a:lnTo>
                  <a:pt x="3738" y="7229"/>
                </a:lnTo>
                <a:lnTo>
                  <a:pt x="3640" y="7010"/>
                </a:lnTo>
                <a:lnTo>
                  <a:pt x="3542" y="6765"/>
                </a:lnTo>
                <a:lnTo>
                  <a:pt x="3493" y="6521"/>
                </a:lnTo>
                <a:lnTo>
                  <a:pt x="3445" y="6277"/>
                </a:lnTo>
                <a:lnTo>
                  <a:pt x="3445" y="6008"/>
                </a:lnTo>
                <a:lnTo>
                  <a:pt x="3445" y="5740"/>
                </a:lnTo>
                <a:lnTo>
                  <a:pt x="3493" y="5495"/>
                </a:lnTo>
                <a:lnTo>
                  <a:pt x="3542" y="5251"/>
                </a:lnTo>
                <a:lnTo>
                  <a:pt x="3640" y="5007"/>
                </a:lnTo>
                <a:lnTo>
                  <a:pt x="3738" y="4787"/>
                </a:lnTo>
                <a:lnTo>
                  <a:pt x="3884" y="4567"/>
                </a:lnTo>
                <a:lnTo>
                  <a:pt x="4031" y="4372"/>
                </a:lnTo>
                <a:lnTo>
                  <a:pt x="4202" y="4201"/>
                </a:lnTo>
                <a:lnTo>
                  <a:pt x="4373" y="4030"/>
                </a:lnTo>
                <a:lnTo>
                  <a:pt x="4568" y="3883"/>
                </a:lnTo>
                <a:lnTo>
                  <a:pt x="4788" y="3737"/>
                </a:lnTo>
                <a:lnTo>
                  <a:pt x="5008" y="3639"/>
                </a:lnTo>
                <a:lnTo>
                  <a:pt x="5252" y="3542"/>
                </a:lnTo>
                <a:lnTo>
                  <a:pt x="5496" y="3493"/>
                </a:lnTo>
                <a:lnTo>
                  <a:pt x="5740" y="3444"/>
                </a:lnTo>
                <a:close/>
                <a:moveTo>
                  <a:pt x="5691" y="0"/>
                </a:moveTo>
                <a:lnTo>
                  <a:pt x="5398" y="25"/>
                </a:lnTo>
                <a:lnTo>
                  <a:pt x="5105" y="73"/>
                </a:lnTo>
                <a:lnTo>
                  <a:pt x="4788" y="122"/>
                </a:lnTo>
                <a:lnTo>
                  <a:pt x="4519" y="196"/>
                </a:lnTo>
                <a:lnTo>
                  <a:pt x="4226" y="269"/>
                </a:lnTo>
                <a:lnTo>
                  <a:pt x="3664" y="464"/>
                </a:lnTo>
                <a:lnTo>
                  <a:pt x="3152" y="733"/>
                </a:lnTo>
                <a:lnTo>
                  <a:pt x="2639" y="1026"/>
                </a:lnTo>
                <a:lnTo>
                  <a:pt x="2199" y="1368"/>
                </a:lnTo>
                <a:lnTo>
                  <a:pt x="1759" y="1759"/>
                </a:lnTo>
                <a:lnTo>
                  <a:pt x="1369" y="2198"/>
                </a:lnTo>
                <a:lnTo>
                  <a:pt x="1027" y="2638"/>
                </a:lnTo>
                <a:lnTo>
                  <a:pt x="734" y="3151"/>
                </a:lnTo>
                <a:lnTo>
                  <a:pt x="465" y="3664"/>
                </a:lnTo>
                <a:lnTo>
                  <a:pt x="270" y="4225"/>
                </a:lnTo>
                <a:lnTo>
                  <a:pt x="196" y="4518"/>
                </a:lnTo>
                <a:lnTo>
                  <a:pt x="123" y="4787"/>
                </a:lnTo>
                <a:lnTo>
                  <a:pt x="74" y="5105"/>
                </a:lnTo>
                <a:lnTo>
                  <a:pt x="25" y="5398"/>
                </a:lnTo>
                <a:lnTo>
                  <a:pt x="1" y="5691"/>
                </a:lnTo>
                <a:lnTo>
                  <a:pt x="1" y="6008"/>
                </a:lnTo>
                <a:lnTo>
                  <a:pt x="25" y="6448"/>
                </a:lnTo>
                <a:lnTo>
                  <a:pt x="74" y="6887"/>
                </a:lnTo>
                <a:lnTo>
                  <a:pt x="147" y="7352"/>
                </a:lnTo>
                <a:lnTo>
                  <a:pt x="270" y="7791"/>
                </a:lnTo>
                <a:lnTo>
                  <a:pt x="392" y="8231"/>
                </a:lnTo>
                <a:lnTo>
                  <a:pt x="563" y="8670"/>
                </a:lnTo>
                <a:lnTo>
                  <a:pt x="734" y="9110"/>
                </a:lnTo>
                <a:lnTo>
                  <a:pt x="929" y="9550"/>
                </a:lnTo>
                <a:lnTo>
                  <a:pt x="1149" y="9965"/>
                </a:lnTo>
                <a:lnTo>
                  <a:pt x="1393" y="10404"/>
                </a:lnTo>
                <a:lnTo>
                  <a:pt x="1906" y="11210"/>
                </a:lnTo>
                <a:lnTo>
                  <a:pt x="2443" y="11992"/>
                </a:lnTo>
                <a:lnTo>
                  <a:pt x="3005" y="12725"/>
                </a:lnTo>
                <a:lnTo>
                  <a:pt x="3567" y="13408"/>
                </a:lnTo>
                <a:lnTo>
                  <a:pt x="4104" y="14019"/>
                </a:lnTo>
                <a:lnTo>
                  <a:pt x="4617" y="14581"/>
                </a:lnTo>
                <a:lnTo>
                  <a:pt x="5081" y="15045"/>
                </a:lnTo>
                <a:lnTo>
                  <a:pt x="5740" y="15680"/>
                </a:lnTo>
                <a:lnTo>
                  <a:pt x="6009" y="15924"/>
                </a:lnTo>
                <a:lnTo>
                  <a:pt x="6278" y="15680"/>
                </a:lnTo>
                <a:lnTo>
                  <a:pt x="6937" y="15045"/>
                </a:lnTo>
                <a:lnTo>
                  <a:pt x="7401" y="14581"/>
                </a:lnTo>
                <a:lnTo>
                  <a:pt x="7914" y="14019"/>
                </a:lnTo>
                <a:lnTo>
                  <a:pt x="8451" y="13408"/>
                </a:lnTo>
                <a:lnTo>
                  <a:pt x="9013" y="12725"/>
                </a:lnTo>
                <a:lnTo>
                  <a:pt x="9575" y="11992"/>
                </a:lnTo>
                <a:lnTo>
                  <a:pt x="10112" y="11210"/>
                </a:lnTo>
                <a:lnTo>
                  <a:pt x="10625" y="10404"/>
                </a:lnTo>
                <a:lnTo>
                  <a:pt x="10869" y="9965"/>
                </a:lnTo>
                <a:lnTo>
                  <a:pt x="11089" y="9550"/>
                </a:lnTo>
                <a:lnTo>
                  <a:pt x="11284" y="9110"/>
                </a:lnTo>
                <a:lnTo>
                  <a:pt x="11455" y="8670"/>
                </a:lnTo>
                <a:lnTo>
                  <a:pt x="11626" y="8231"/>
                </a:lnTo>
                <a:lnTo>
                  <a:pt x="11748" y="7791"/>
                </a:lnTo>
                <a:lnTo>
                  <a:pt x="11871" y="7352"/>
                </a:lnTo>
                <a:lnTo>
                  <a:pt x="11944" y="6887"/>
                </a:lnTo>
                <a:lnTo>
                  <a:pt x="11993" y="6448"/>
                </a:lnTo>
                <a:lnTo>
                  <a:pt x="12017" y="6008"/>
                </a:lnTo>
                <a:lnTo>
                  <a:pt x="12017" y="5691"/>
                </a:lnTo>
                <a:lnTo>
                  <a:pt x="11993" y="5398"/>
                </a:lnTo>
                <a:lnTo>
                  <a:pt x="11944" y="5105"/>
                </a:lnTo>
                <a:lnTo>
                  <a:pt x="11895" y="4787"/>
                </a:lnTo>
                <a:lnTo>
                  <a:pt x="11822" y="4518"/>
                </a:lnTo>
                <a:lnTo>
                  <a:pt x="11748" y="4225"/>
                </a:lnTo>
                <a:lnTo>
                  <a:pt x="11553" y="3664"/>
                </a:lnTo>
                <a:lnTo>
                  <a:pt x="11284" y="3151"/>
                </a:lnTo>
                <a:lnTo>
                  <a:pt x="10991" y="2638"/>
                </a:lnTo>
                <a:lnTo>
                  <a:pt x="10649" y="2198"/>
                </a:lnTo>
                <a:lnTo>
                  <a:pt x="10259" y="1759"/>
                </a:lnTo>
                <a:lnTo>
                  <a:pt x="9819" y="1368"/>
                </a:lnTo>
                <a:lnTo>
                  <a:pt x="9379" y="1026"/>
                </a:lnTo>
                <a:lnTo>
                  <a:pt x="8866" y="733"/>
                </a:lnTo>
                <a:lnTo>
                  <a:pt x="8354" y="464"/>
                </a:lnTo>
                <a:lnTo>
                  <a:pt x="7792" y="269"/>
                </a:lnTo>
                <a:lnTo>
                  <a:pt x="7499" y="196"/>
                </a:lnTo>
                <a:lnTo>
                  <a:pt x="7230" y="122"/>
                </a:lnTo>
                <a:lnTo>
                  <a:pt x="6913" y="73"/>
                </a:lnTo>
                <a:lnTo>
                  <a:pt x="6620" y="25"/>
                </a:lnTo>
                <a:lnTo>
                  <a:pt x="632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400" name="Google Shape;1400;p48"/>
          <p:cNvGrpSpPr/>
          <p:nvPr/>
        </p:nvGrpSpPr>
        <p:grpSpPr>
          <a:xfrm>
            <a:off x="3145963" y="388276"/>
            <a:ext cx="408386" cy="345080"/>
            <a:chOff x="3918650" y="293075"/>
            <a:chExt cx="488500" cy="412775"/>
          </a:xfrm>
        </p:grpSpPr>
        <p:sp>
          <p:nvSpPr>
            <p:cNvPr id="1401" name="Google Shape;1401;p48"/>
            <p:cNvSpPr/>
            <p:nvPr/>
          </p:nvSpPr>
          <p:spPr>
            <a:xfrm>
              <a:off x="4085350" y="293675"/>
              <a:ext cx="154500" cy="412175"/>
            </a:xfrm>
            <a:custGeom>
              <a:rect b="b" l="l" r="r" t="t"/>
              <a:pathLst>
                <a:path extrusionOk="0" h="16487" w="6180">
                  <a:moveTo>
                    <a:pt x="709" y="5496"/>
                  </a:moveTo>
                  <a:lnTo>
                    <a:pt x="806" y="5520"/>
                  </a:lnTo>
                  <a:lnTo>
                    <a:pt x="1050" y="5667"/>
                  </a:lnTo>
                  <a:lnTo>
                    <a:pt x="1270" y="5813"/>
                  </a:lnTo>
                  <a:lnTo>
                    <a:pt x="1344" y="5886"/>
                  </a:lnTo>
                  <a:lnTo>
                    <a:pt x="1368" y="5984"/>
                  </a:lnTo>
                  <a:lnTo>
                    <a:pt x="1344" y="6082"/>
                  </a:lnTo>
                  <a:lnTo>
                    <a:pt x="1319" y="6155"/>
                  </a:lnTo>
                  <a:lnTo>
                    <a:pt x="1221" y="6228"/>
                  </a:lnTo>
                  <a:lnTo>
                    <a:pt x="1124" y="6253"/>
                  </a:lnTo>
                  <a:lnTo>
                    <a:pt x="1050" y="6228"/>
                  </a:lnTo>
                  <a:lnTo>
                    <a:pt x="977" y="6204"/>
                  </a:lnTo>
                  <a:lnTo>
                    <a:pt x="782" y="6082"/>
                  </a:lnTo>
                  <a:lnTo>
                    <a:pt x="586" y="5960"/>
                  </a:lnTo>
                  <a:lnTo>
                    <a:pt x="513" y="5911"/>
                  </a:lnTo>
                  <a:lnTo>
                    <a:pt x="464" y="5838"/>
                  </a:lnTo>
                  <a:lnTo>
                    <a:pt x="464" y="5740"/>
                  </a:lnTo>
                  <a:lnTo>
                    <a:pt x="489" y="5642"/>
                  </a:lnTo>
                  <a:lnTo>
                    <a:pt x="538" y="5569"/>
                  </a:lnTo>
                  <a:lnTo>
                    <a:pt x="611" y="5520"/>
                  </a:lnTo>
                  <a:lnTo>
                    <a:pt x="709" y="5496"/>
                  </a:lnTo>
                  <a:close/>
                  <a:moveTo>
                    <a:pt x="1685" y="6351"/>
                  </a:moveTo>
                  <a:lnTo>
                    <a:pt x="1783" y="6375"/>
                  </a:lnTo>
                  <a:lnTo>
                    <a:pt x="1856" y="6448"/>
                  </a:lnTo>
                  <a:lnTo>
                    <a:pt x="2003" y="6668"/>
                  </a:lnTo>
                  <a:lnTo>
                    <a:pt x="2125" y="6888"/>
                  </a:lnTo>
                  <a:lnTo>
                    <a:pt x="2150" y="6986"/>
                  </a:lnTo>
                  <a:lnTo>
                    <a:pt x="2150" y="7083"/>
                  </a:lnTo>
                  <a:lnTo>
                    <a:pt x="2101" y="7156"/>
                  </a:lnTo>
                  <a:lnTo>
                    <a:pt x="2027" y="7230"/>
                  </a:lnTo>
                  <a:lnTo>
                    <a:pt x="1979" y="7254"/>
                  </a:lnTo>
                  <a:lnTo>
                    <a:pt x="1856" y="7254"/>
                  </a:lnTo>
                  <a:lnTo>
                    <a:pt x="1783" y="7230"/>
                  </a:lnTo>
                  <a:lnTo>
                    <a:pt x="1734" y="7181"/>
                  </a:lnTo>
                  <a:lnTo>
                    <a:pt x="1685" y="7132"/>
                  </a:lnTo>
                  <a:lnTo>
                    <a:pt x="1441" y="6741"/>
                  </a:lnTo>
                  <a:lnTo>
                    <a:pt x="1417" y="6644"/>
                  </a:lnTo>
                  <a:lnTo>
                    <a:pt x="1417" y="6546"/>
                  </a:lnTo>
                  <a:lnTo>
                    <a:pt x="1441" y="6448"/>
                  </a:lnTo>
                  <a:lnTo>
                    <a:pt x="1515" y="6399"/>
                  </a:lnTo>
                  <a:lnTo>
                    <a:pt x="1612" y="6351"/>
                  </a:lnTo>
                  <a:close/>
                  <a:moveTo>
                    <a:pt x="2247" y="7498"/>
                  </a:moveTo>
                  <a:lnTo>
                    <a:pt x="2345" y="7523"/>
                  </a:lnTo>
                  <a:lnTo>
                    <a:pt x="2418" y="7572"/>
                  </a:lnTo>
                  <a:lnTo>
                    <a:pt x="2467" y="7645"/>
                  </a:lnTo>
                  <a:lnTo>
                    <a:pt x="2662" y="8109"/>
                  </a:lnTo>
                  <a:lnTo>
                    <a:pt x="2662" y="8207"/>
                  </a:lnTo>
                  <a:lnTo>
                    <a:pt x="2638" y="8304"/>
                  </a:lnTo>
                  <a:lnTo>
                    <a:pt x="2589" y="8378"/>
                  </a:lnTo>
                  <a:lnTo>
                    <a:pt x="2516" y="8426"/>
                  </a:lnTo>
                  <a:lnTo>
                    <a:pt x="2418" y="8451"/>
                  </a:lnTo>
                  <a:lnTo>
                    <a:pt x="2345" y="8426"/>
                  </a:lnTo>
                  <a:lnTo>
                    <a:pt x="2272" y="8402"/>
                  </a:lnTo>
                  <a:lnTo>
                    <a:pt x="2223" y="8353"/>
                  </a:lnTo>
                  <a:lnTo>
                    <a:pt x="2198" y="8280"/>
                  </a:lnTo>
                  <a:lnTo>
                    <a:pt x="2027" y="7840"/>
                  </a:lnTo>
                  <a:lnTo>
                    <a:pt x="2003" y="7743"/>
                  </a:lnTo>
                  <a:lnTo>
                    <a:pt x="2027" y="7645"/>
                  </a:lnTo>
                  <a:lnTo>
                    <a:pt x="2076" y="7572"/>
                  </a:lnTo>
                  <a:lnTo>
                    <a:pt x="2150" y="7523"/>
                  </a:lnTo>
                  <a:lnTo>
                    <a:pt x="2247" y="7498"/>
                  </a:lnTo>
                  <a:close/>
                  <a:moveTo>
                    <a:pt x="2711" y="8720"/>
                  </a:moveTo>
                  <a:lnTo>
                    <a:pt x="2785" y="8744"/>
                  </a:lnTo>
                  <a:lnTo>
                    <a:pt x="2858" y="8793"/>
                  </a:lnTo>
                  <a:lnTo>
                    <a:pt x="2907" y="8866"/>
                  </a:lnTo>
                  <a:lnTo>
                    <a:pt x="3078" y="9355"/>
                  </a:lnTo>
                  <a:lnTo>
                    <a:pt x="3102" y="9452"/>
                  </a:lnTo>
                  <a:lnTo>
                    <a:pt x="3078" y="9526"/>
                  </a:lnTo>
                  <a:lnTo>
                    <a:pt x="3004" y="9599"/>
                  </a:lnTo>
                  <a:lnTo>
                    <a:pt x="2931" y="9648"/>
                  </a:lnTo>
                  <a:lnTo>
                    <a:pt x="2858" y="9672"/>
                  </a:lnTo>
                  <a:lnTo>
                    <a:pt x="2785" y="9672"/>
                  </a:lnTo>
                  <a:lnTo>
                    <a:pt x="2711" y="9623"/>
                  </a:lnTo>
                  <a:lnTo>
                    <a:pt x="2662" y="9574"/>
                  </a:lnTo>
                  <a:lnTo>
                    <a:pt x="2614" y="9501"/>
                  </a:lnTo>
                  <a:lnTo>
                    <a:pt x="2467" y="9037"/>
                  </a:lnTo>
                  <a:lnTo>
                    <a:pt x="2443" y="8939"/>
                  </a:lnTo>
                  <a:lnTo>
                    <a:pt x="2467" y="8842"/>
                  </a:lnTo>
                  <a:lnTo>
                    <a:pt x="2516" y="8768"/>
                  </a:lnTo>
                  <a:lnTo>
                    <a:pt x="2614" y="8720"/>
                  </a:lnTo>
                  <a:close/>
                  <a:moveTo>
                    <a:pt x="3224" y="9941"/>
                  </a:moveTo>
                  <a:lnTo>
                    <a:pt x="3297" y="10014"/>
                  </a:lnTo>
                  <a:lnTo>
                    <a:pt x="3346" y="10087"/>
                  </a:lnTo>
                  <a:lnTo>
                    <a:pt x="3542" y="10527"/>
                  </a:lnTo>
                  <a:lnTo>
                    <a:pt x="3566" y="10625"/>
                  </a:lnTo>
                  <a:lnTo>
                    <a:pt x="3566" y="10722"/>
                  </a:lnTo>
                  <a:lnTo>
                    <a:pt x="3517" y="10796"/>
                  </a:lnTo>
                  <a:lnTo>
                    <a:pt x="3444" y="10844"/>
                  </a:lnTo>
                  <a:lnTo>
                    <a:pt x="3322" y="10869"/>
                  </a:lnTo>
                  <a:lnTo>
                    <a:pt x="3273" y="10869"/>
                  </a:lnTo>
                  <a:lnTo>
                    <a:pt x="3200" y="10844"/>
                  </a:lnTo>
                  <a:lnTo>
                    <a:pt x="3151" y="10796"/>
                  </a:lnTo>
                  <a:lnTo>
                    <a:pt x="3102" y="10747"/>
                  </a:lnTo>
                  <a:lnTo>
                    <a:pt x="2907" y="10258"/>
                  </a:lnTo>
                  <a:lnTo>
                    <a:pt x="2882" y="10161"/>
                  </a:lnTo>
                  <a:lnTo>
                    <a:pt x="2907" y="10087"/>
                  </a:lnTo>
                  <a:lnTo>
                    <a:pt x="2955" y="10014"/>
                  </a:lnTo>
                  <a:lnTo>
                    <a:pt x="3029" y="9941"/>
                  </a:lnTo>
                  <a:close/>
                  <a:moveTo>
                    <a:pt x="3761" y="11089"/>
                  </a:moveTo>
                  <a:lnTo>
                    <a:pt x="3835" y="11137"/>
                  </a:lnTo>
                  <a:lnTo>
                    <a:pt x="3908" y="11211"/>
                  </a:lnTo>
                  <a:lnTo>
                    <a:pt x="4177" y="11577"/>
                  </a:lnTo>
                  <a:lnTo>
                    <a:pt x="4225" y="11675"/>
                  </a:lnTo>
                  <a:lnTo>
                    <a:pt x="4250" y="11748"/>
                  </a:lnTo>
                  <a:lnTo>
                    <a:pt x="4201" y="11846"/>
                  </a:lnTo>
                  <a:lnTo>
                    <a:pt x="4152" y="11919"/>
                  </a:lnTo>
                  <a:lnTo>
                    <a:pt x="4079" y="11968"/>
                  </a:lnTo>
                  <a:lnTo>
                    <a:pt x="3884" y="11968"/>
                  </a:lnTo>
                  <a:lnTo>
                    <a:pt x="3810" y="11895"/>
                  </a:lnTo>
                  <a:lnTo>
                    <a:pt x="3664" y="11675"/>
                  </a:lnTo>
                  <a:lnTo>
                    <a:pt x="3493" y="11455"/>
                  </a:lnTo>
                  <a:lnTo>
                    <a:pt x="3468" y="11382"/>
                  </a:lnTo>
                  <a:lnTo>
                    <a:pt x="3468" y="11284"/>
                  </a:lnTo>
                  <a:lnTo>
                    <a:pt x="3517" y="11186"/>
                  </a:lnTo>
                  <a:lnTo>
                    <a:pt x="3566" y="11137"/>
                  </a:lnTo>
                  <a:lnTo>
                    <a:pt x="3664" y="11089"/>
                  </a:lnTo>
                  <a:close/>
                  <a:moveTo>
                    <a:pt x="4616" y="12041"/>
                  </a:moveTo>
                  <a:lnTo>
                    <a:pt x="4714" y="12090"/>
                  </a:lnTo>
                  <a:lnTo>
                    <a:pt x="4909" y="12212"/>
                  </a:lnTo>
                  <a:lnTo>
                    <a:pt x="5105" y="12334"/>
                  </a:lnTo>
                  <a:lnTo>
                    <a:pt x="5178" y="12383"/>
                  </a:lnTo>
                  <a:lnTo>
                    <a:pt x="5227" y="12481"/>
                  </a:lnTo>
                  <a:lnTo>
                    <a:pt x="5227" y="12554"/>
                  </a:lnTo>
                  <a:lnTo>
                    <a:pt x="5202" y="12652"/>
                  </a:lnTo>
                  <a:lnTo>
                    <a:pt x="5154" y="12725"/>
                  </a:lnTo>
                  <a:lnTo>
                    <a:pt x="5105" y="12749"/>
                  </a:lnTo>
                  <a:lnTo>
                    <a:pt x="5056" y="12774"/>
                  </a:lnTo>
                  <a:lnTo>
                    <a:pt x="4983" y="12798"/>
                  </a:lnTo>
                  <a:lnTo>
                    <a:pt x="4885" y="12774"/>
                  </a:lnTo>
                  <a:lnTo>
                    <a:pt x="4641" y="12627"/>
                  </a:lnTo>
                  <a:lnTo>
                    <a:pt x="4421" y="12481"/>
                  </a:lnTo>
                  <a:lnTo>
                    <a:pt x="4348" y="12407"/>
                  </a:lnTo>
                  <a:lnTo>
                    <a:pt x="4323" y="12310"/>
                  </a:lnTo>
                  <a:lnTo>
                    <a:pt x="4323" y="12236"/>
                  </a:lnTo>
                  <a:lnTo>
                    <a:pt x="4372" y="12139"/>
                  </a:lnTo>
                  <a:lnTo>
                    <a:pt x="4445" y="12066"/>
                  </a:lnTo>
                  <a:lnTo>
                    <a:pt x="4543" y="12041"/>
                  </a:lnTo>
                  <a:close/>
                  <a:moveTo>
                    <a:pt x="0" y="1"/>
                  </a:moveTo>
                  <a:lnTo>
                    <a:pt x="0" y="5325"/>
                  </a:lnTo>
                  <a:lnTo>
                    <a:pt x="74" y="5349"/>
                  </a:lnTo>
                  <a:lnTo>
                    <a:pt x="147" y="5422"/>
                  </a:lnTo>
                  <a:lnTo>
                    <a:pt x="171" y="5496"/>
                  </a:lnTo>
                  <a:lnTo>
                    <a:pt x="171" y="5569"/>
                  </a:lnTo>
                  <a:lnTo>
                    <a:pt x="171" y="5642"/>
                  </a:lnTo>
                  <a:lnTo>
                    <a:pt x="122" y="5716"/>
                  </a:lnTo>
                  <a:lnTo>
                    <a:pt x="74" y="5764"/>
                  </a:lnTo>
                  <a:lnTo>
                    <a:pt x="0" y="5789"/>
                  </a:lnTo>
                  <a:lnTo>
                    <a:pt x="0" y="13360"/>
                  </a:lnTo>
                  <a:lnTo>
                    <a:pt x="6179" y="16486"/>
                  </a:lnTo>
                  <a:lnTo>
                    <a:pt x="6179" y="13116"/>
                  </a:lnTo>
                  <a:lnTo>
                    <a:pt x="5935" y="13091"/>
                  </a:lnTo>
                  <a:lnTo>
                    <a:pt x="5691" y="13042"/>
                  </a:lnTo>
                  <a:lnTo>
                    <a:pt x="5593" y="12994"/>
                  </a:lnTo>
                  <a:lnTo>
                    <a:pt x="5520" y="12945"/>
                  </a:lnTo>
                  <a:lnTo>
                    <a:pt x="5495" y="12847"/>
                  </a:lnTo>
                  <a:lnTo>
                    <a:pt x="5495" y="12749"/>
                  </a:lnTo>
                  <a:lnTo>
                    <a:pt x="5520" y="12676"/>
                  </a:lnTo>
                  <a:lnTo>
                    <a:pt x="5593" y="12603"/>
                  </a:lnTo>
                  <a:lnTo>
                    <a:pt x="5691" y="12554"/>
                  </a:lnTo>
                  <a:lnTo>
                    <a:pt x="5789" y="12554"/>
                  </a:lnTo>
                  <a:lnTo>
                    <a:pt x="6179" y="12627"/>
                  </a:lnTo>
                  <a:lnTo>
                    <a:pt x="6179" y="312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2" name="Google Shape;1402;p48"/>
            <p:cNvSpPr/>
            <p:nvPr/>
          </p:nvSpPr>
          <p:spPr>
            <a:xfrm>
              <a:off x="3918650" y="293075"/>
              <a:ext cx="153900" cy="407275"/>
            </a:xfrm>
            <a:custGeom>
              <a:rect b="b" l="l" r="r" t="t"/>
              <a:pathLst>
                <a:path extrusionOk="0" h="16291" w="6156">
                  <a:moveTo>
                    <a:pt x="5349" y="5495"/>
                  </a:moveTo>
                  <a:lnTo>
                    <a:pt x="5447" y="5520"/>
                  </a:lnTo>
                  <a:lnTo>
                    <a:pt x="5520" y="5569"/>
                  </a:lnTo>
                  <a:lnTo>
                    <a:pt x="5569" y="5666"/>
                  </a:lnTo>
                  <a:lnTo>
                    <a:pt x="5569" y="5764"/>
                  </a:lnTo>
                  <a:lnTo>
                    <a:pt x="5545" y="5837"/>
                  </a:lnTo>
                  <a:lnTo>
                    <a:pt x="5496" y="5935"/>
                  </a:lnTo>
                  <a:lnTo>
                    <a:pt x="5423" y="5984"/>
                  </a:lnTo>
                  <a:lnTo>
                    <a:pt x="5203" y="6057"/>
                  </a:lnTo>
                  <a:lnTo>
                    <a:pt x="5008" y="6155"/>
                  </a:lnTo>
                  <a:lnTo>
                    <a:pt x="4934" y="6179"/>
                  </a:lnTo>
                  <a:lnTo>
                    <a:pt x="4812" y="6179"/>
                  </a:lnTo>
                  <a:lnTo>
                    <a:pt x="4763" y="6155"/>
                  </a:lnTo>
                  <a:lnTo>
                    <a:pt x="4714" y="6106"/>
                  </a:lnTo>
                  <a:lnTo>
                    <a:pt x="4666" y="6057"/>
                  </a:lnTo>
                  <a:lnTo>
                    <a:pt x="4641" y="5959"/>
                  </a:lnTo>
                  <a:lnTo>
                    <a:pt x="4641" y="5862"/>
                  </a:lnTo>
                  <a:lnTo>
                    <a:pt x="4690" y="5788"/>
                  </a:lnTo>
                  <a:lnTo>
                    <a:pt x="4763" y="5740"/>
                  </a:lnTo>
                  <a:lnTo>
                    <a:pt x="5008" y="5617"/>
                  </a:lnTo>
                  <a:lnTo>
                    <a:pt x="5252" y="5520"/>
                  </a:lnTo>
                  <a:lnTo>
                    <a:pt x="5349" y="5495"/>
                  </a:lnTo>
                  <a:close/>
                  <a:moveTo>
                    <a:pt x="4250" y="6155"/>
                  </a:moveTo>
                  <a:lnTo>
                    <a:pt x="4348" y="6179"/>
                  </a:lnTo>
                  <a:lnTo>
                    <a:pt x="4421" y="6252"/>
                  </a:lnTo>
                  <a:lnTo>
                    <a:pt x="4470" y="6326"/>
                  </a:lnTo>
                  <a:lnTo>
                    <a:pt x="4470" y="6423"/>
                  </a:lnTo>
                  <a:lnTo>
                    <a:pt x="4446" y="6497"/>
                  </a:lnTo>
                  <a:lnTo>
                    <a:pt x="4397" y="6594"/>
                  </a:lnTo>
                  <a:lnTo>
                    <a:pt x="4226" y="6741"/>
                  </a:lnTo>
                  <a:lnTo>
                    <a:pt x="4079" y="6912"/>
                  </a:lnTo>
                  <a:lnTo>
                    <a:pt x="3982" y="6985"/>
                  </a:lnTo>
                  <a:lnTo>
                    <a:pt x="3884" y="7010"/>
                  </a:lnTo>
                  <a:lnTo>
                    <a:pt x="3811" y="6985"/>
                  </a:lnTo>
                  <a:lnTo>
                    <a:pt x="3738" y="6936"/>
                  </a:lnTo>
                  <a:lnTo>
                    <a:pt x="3664" y="6863"/>
                  </a:lnTo>
                  <a:lnTo>
                    <a:pt x="3640" y="6790"/>
                  </a:lnTo>
                  <a:lnTo>
                    <a:pt x="3664" y="6692"/>
                  </a:lnTo>
                  <a:lnTo>
                    <a:pt x="3713" y="6594"/>
                  </a:lnTo>
                  <a:lnTo>
                    <a:pt x="3884" y="6399"/>
                  </a:lnTo>
                  <a:lnTo>
                    <a:pt x="4079" y="6228"/>
                  </a:lnTo>
                  <a:lnTo>
                    <a:pt x="4153" y="6179"/>
                  </a:lnTo>
                  <a:lnTo>
                    <a:pt x="4250" y="6155"/>
                  </a:lnTo>
                  <a:close/>
                  <a:moveTo>
                    <a:pt x="3469" y="7156"/>
                  </a:moveTo>
                  <a:lnTo>
                    <a:pt x="3542" y="7205"/>
                  </a:lnTo>
                  <a:lnTo>
                    <a:pt x="3615" y="7254"/>
                  </a:lnTo>
                  <a:lnTo>
                    <a:pt x="3664" y="7351"/>
                  </a:lnTo>
                  <a:lnTo>
                    <a:pt x="3664" y="7449"/>
                  </a:lnTo>
                  <a:lnTo>
                    <a:pt x="3640" y="7547"/>
                  </a:lnTo>
                  <a:lnTo>
                    <a:pt x="3396" y="7962"/>
                  </a:lnTo>
                  <a:lnTo>
                    <a:pt x="3371" y="8011"/>
                  </a:lnTo>
                  <a:lnTo>
                    <a:pt x="3298" y="8060"/>
                  </a:lnTo>
                  <a:lnTo>
                    <a:pt x="3249" y="8084"/>
                  </a:lnTo>
                  <a:lnTo>
                    <a:pt x="3176" y="8084"/>
                  </a:lnTo>
                  <a:lnTo>
                    <a:pt x="3078" y="8060"/>
                  </a:lnTo>
                  <a:lnTo>
                    <a:pt x="3005" y="8011"/>
                  </a:lnTo>
                  <a:lnTo>
                    <a:pt x="2956" y="7913"/>
                  </a:lnTo>
                  <a:lnTo>
                    <a:pt x="2932" y="7840"/>
                  </a:lnTo>
                  <a:lnTo>
                    <a:pt x="2956" y="7742"/>
                  </a:lnTo>
                  <a:lnTo>
                    <a:pt x="3225" y="7278"/>
                  </a:lnTo>
                  <a:lnTo>
                    <a:pt x="3273" y="7205"/>
                  </a:lnTo>
                  <a:lnTo>
                    <a:pt x="3371" y="7180"/>
                  </a:lnTo>
                  <a:lnTo>
                    <a:pt x="3469" y="7156"/>
                  </a:lnTo>
                  <a:close/>
                  <a:moveTo>
                    <a:pt x="2858" y="8328"/>
                  </a:moveTo>
                  <a:lnTo>
                    <a:pt x="2956" y="8353"/>
                  </a:lnTo>
                  <a:lnTo>
                    <a:pt x="3029" y="8402"/>
                  </a:lnTo>
                  <a:lnTo>
                    <a:pt x="3078" y="8475"/>
                  </a:lnTo>
                  <a:lnTo>
                    <a:pt x="3103" y="8573"/>
                  </a:lnTo>
                  <a:lnTo>
                    <a:pt x="3103" y="8670"/>
                  </a:lnTo>
                  <a:lnTo>
                    <a:pt x="2932" y="9110"/>
                  </a:lnTo>
                  <a:lnTo>
                    <a:pt x="2907" y="9183"/>
                  </a:lnTo>
                  <a:lnTo>
                    <a:pt x="2858" y="9232"/>
                  </a:lnTo>
                  <a:lnTo>
                    <a:pt x="2785" y="9281"/>
                  </a:lnTo>
                  <a:lnTo>
                    <a:pt x="2638" y="9281"/>
                  </a:lnTo>
                  <a:lnTo>
                    <a:pt x="2541" y="9232"/>
                  </a:lnTo>
                  <a:lnTo>
                    <a:pt x="2492" y="9159"/>
                  </a:lnTo>
                  <a:lnTo>
                    <a:pt x="2468" y="9061"/>
                  </a:lnTo>
                  <a:lnTo>
                    <a:pt x="2468" y="8963"/>
                  </a:lnTo>
                  <a:lnTo>
                    <a:pt x="2638" y="8499"/>
                  </a:lnTo>
                  <a:lnTo>
                    <a:pt x="2687" y="8402"/>
                  </a:lnTo>
                  <a:lnTo>
                    <a:pt x="2761" y="8353"/>
                  </a:lnTo>
                  <a:lnTo>
                    <a:pt x="2858" y="8328"/>
                  </a:lnTo>
                  <a:close/>
                  <a:moveTo>
                    <a:pt x="2541" y="9574"/>
                  </a:moveTo>
                  <a:lnTo>
                    <a:pt x="2638" y="9623"/>
                  </a:lnTo>
                  <a:lnTo>
                    <a:pt x="2712" y="9696"/>
                  </a:lnTo>
                  <a:lnTo>
                    <a:pt x="2736" y="9769"/>
                  </a:lnTo>
                  <a:lnTo>
                    <a:pt x="2736" y="9867"/>
                  </a:lnTo>
                  <a:lnTo>
                    <a:pt x="2638" y="10355"/>
                  </a:lnTo>
                  <a:lnTo>
                    <a:pt x="2590" y="10429"/>
                  </a:lnTo>
                  <a:lnTo>
                    <a:pt x="2541" y="10502"/>
                  </a:lnTo>
                  <a:lnTo>
                    <a:pt x="2468" y="10526"/>
                  </a:lnTo>
                  <a:lnTo>
                    <a:pt x="2394" y="10551"/>
                  </a:lnTo>
                  <a:lnTo>
                    <a:pt x="2345" y="10551"/>
                  </a:lnTo>
                  <a:lnTo>
                    <a:pt x="2248" y="10502"/>
                  </a:lnTo>
                  <a:lnTo>
                    <a:pt x="2199" y="10429"/>
                  </a:lnTo>
                  <a:lnTo>
                    <a:pt x="2150" y="10355"/>
                  </a:lnTo>
                  <a:lnTo>
                    <a:pt x="2150" y="10258"/>
                  </a:lnTo>
                  <a:lnTo>
                    <a:pt x="2248" y="9769"/>
                  </a:lnTo>
                  <a:lnTo>
                    <a:pt x="2297" y="9672"/>
                  </a:lnTo>
                  <a:lnTo>
                    <a:pt x="2370" y="9598"/>
                  </a:lnTo>
                  <a:lnTo>
                    <a:pt x="2443" y="9574"/>
                  </a:lnTo>
                  <a:close/>
                  <a:moveTo>
                    <a:pt x="2297" y="10844"/>
                  </a:moveTo>
                  <a:lnTo>
                    <a:pt x="2394" y="10868"/>
                  </a:lnTo>
                  <a:lnTo>
                    <a:pt x="2468" y="10942"/>
                  </a:lnTo>
                  <a:lnTo>
                    <a:pt x="2516" y="11015"/>
                  </a:lnTo>
                  <a:lnTo>
                    <a:pt x="2516" y="11113"/>
                  </a:lnTo>
                  <a:lnTo>
                    <a:pt x="2492" y="11357"/>
                  </a:lnTo>
                  <a:lnTo>
                    <a:pt x="2468" y="11430"/>
                  </a:lnTo>
                  <a:lnTo>
                    <a:pt x="2419" y="11503"/>
                  </a:lnTo>
                  <a:lnTo>
                    <a:pt x="2345" y="11552"/>
                  </a:lnTo>
                  <a:lnTo>
                    <a:pt x="2248" y="11577"/>
                  </a:lnTo>
                  <a:lnTo>
                    <a:pt x="2223" y="11577"/>
                  </a:lnTo>
                  <a:lnTo>
                    <a:pt x="2126" y="11552"/>
                  </a:lnTo>
                  <a:lnTo>
                    <a:pt x="2052" y="11503"/>
                  </a:lnTo>
                  <a:lnTo>
                    <a:pt x="2028" y="11406"/>
                  </a:lnTo>
                  <a:lnTo>
                    <a:pt x="2003" y="11308"/>
                  </a:lnTo>
                  <a:lnTo>
                    <a:pt x="2028" y="11064"/>
                  </a:lnTo>
                  <a:lnTo>
                    <a:pt x="2052" y="10966"/>
                  </a:lnTo>
                  <a:lnTo>
                    <a:pt x="2126" y="10893"/>
                  </a:lnTo>
                  <a:lnTo>
                    <a:pt x="2199" y="10844"/>
                  </a:lnTo>
                  <a:close/>
                  <a:moveTo>
                    <a:pt x="6155" y="0"/>
                  </a:moveTo>
                  <a:lnTo>
                    <a:pt x="538" y="2858"/>
                  </a:lnTo>
                  <a:lnTo>
                    <a:pt x="416" y="2906"/>
                  </a:lnTo>
                  <a:lnTo>
                    <a:pt x="318" y="3004"/>
                  </a:lnTo>
                  <a:lnTo>
                    <a:pt x="221" y="3102"/>
                  </a:lnTo>
                  <a:lnTo>
                    <a:pt x="147" y="3224"/>
                  </a:lnTo>
                  <a:lnTo>
                    <a:pt x="74" y="3322"/>
                  </a:lnTo>
                  <a:lnTo>
                    <a:pt x="25" y="3444"/>
                  </a:lnTo>
                  <a:lnTo>
                    <a:pt x="1" y="3566"/>
                  </a:lnTo>
                  <a:lnTo>
                    <a:pt x="1" y="3688"/>
                  </a:lnTo>
                  <a:lnTo>
                    <a:pt x="1" y="15924"/>
                  </a:lnTo>
                  <a:lnTo>
                    <a:pt x="1" y="16046"/>
                  </a:lnTo>
                  <a:lnTo>
                    <a:pt x="50" y="16119"/>
                  </a:lnTo>
                  <a:lnTo>
                    <a:pt x="98" y="16193"/>
                  </a:lnTo>
                  <a:lnTo>
                    <a:pt x="172" y="16241"/>
                  </a:lnTo>
                  <a:lnTo>
                    <a:pt x="245" y="16266"/>
                  </a:lnTo>
                  <a:lnTo>
                    <a:pt x="343" y="16290"/>
                  </a:lnTo>
                  <a:lnTo>
                    <a:pt x="465" y="16266"/>
                  </a:lnTo>
                  <a:lnTo>
                    <a:pt x="563" y="16217"/>
                  </a:lnTo>
                  <a:lnTo>
                    <a:pt x="6155" y="13360"/>
                  </a:lnTo>
                  <a:lnTo>
                    <a:pt x="6155" y="5813"/>
                  </a:lnTo>
                  <a:lnTo>
                    <a:pt x="6009" y="5813"/>
                  </a:lnTo>
                  <a:lnTo>
                    <a:pt x="5936" y="5764"/>
                  </a:lnTo>
                  <a:lnTo>
                    <a:pt x="5887" y="5691"/>
                  </a:lnTo>
                  <a:lnTo>
                    <a:pt x="5862" y="5593"/>
                  </a:lnTo>
                  <a:lnTo>
                    <a:pt x="5887" y="5495"/>
                  </a:lnTo>
                  <a:lnTo>
                    <a:pt x="5936" y="5422"/>
                  </a:lnTo>
                  <a:lnTo>
                    <a:pt x="6009" y="5373"/>
                  </a:lnTo>
                  <a:lnTo>
                    <a:pt x="6082" y="5349"/>
                  </a:lnTo>
                  <a:lnTo>
                    <a:pt x="6155" y="5324"/>
                  </a:lnTo>
                  <a:lnTo>
                    <a:pt x="61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3" name="Google Shape;1403;p48"/>
            <p:cNvSpPr/>
            <p:nvPr/>
          </p:nvSpPr>
          <p:spPr>
            <a:xfrm>
              <a:off x="4253250" y="298550"/>
              <a:ext cx="153900" cy="406675"/>
            </a:xfrm>
            <a:custGeom>
              <a:rect b="b" l="l" r="r" t="t"/>
              <a:pathLst>
                <a:path extrusionOk="0" h="16267" w="6156">
                  <a:moveTo>
                    <a:pt x="3713" y="4348"/>
                  </a:moveTo>
                  <a:lnTo>
                    <a:pt x="3737" y="4373"/>
                  </a:lnTo>
                  <a:lnTo>
                    <a:pt x="3786" y="4397"/>
                  </a:lnTo>
                  <a:lnTo>
                    <a:pt x="3811" y="4421"/>
                  </a:lnTo>
                  <a:lnTo>
                    <a:pt x="3835" y="4544"/>
                  </a:lnTo>
                  <a:lnTo>
                    <a:pt x="3811" y="4666"/>
                  </a:lnTo>
                  <a:lnTo>
                    <a:pt x="3737" y="4812"/>
                  </a:lnTo>
                  <a:lnTo>
                    <a:pt x="3224" y="5716"/>
                  </a:lnTo>
                  <a:lnTo>
                    <a:pt x="3762" y="6009"/>
                  </a:lnTo>
                  <a:lnTo>
                    <a:pt x="3786" y="6033"/>
                  </a:lnTo>
                  <a:lnTo>
                    <a:pt x="3811" y="6082"/>
                  </a:lnTo>
                  <a:lnTo>
                    <a:pt x="3835" y="6180"/>
                  </a:lnTo>
                  <a:lnTo>
                    <a:pt x="3811" y="6326"/>
                  </a:lnTo>
                  <a:lnTo>
                    <a:pt x="3762" y="6473"/>
                  </a:lnTo>
                  <a:lnTo>
                    <a:pt x="3664" y="6595"/>
                  </a:lnTo>
                  <a:lnTo>
                    <a:pt x="3566" y="6668"/>
                  </a:lnTo>
                  <a:lnTo>
                    <a:pt x="3444" y="6717"/>
                  </a:lnTo>
                  <a:lnTo>
                    <a:pt x="3395" y="6717"/>
                  </a:lnTo>
                  <a:lnTo>
                    <a:pt x="3371" y="6693"/>
                  </a:lnTo>
                  <a:lnTo>
                    <a:pt x="2834" y="6400"/>
                  </a:lnTo>
                  <a:lnTo>
                    <a:pt x="2321" y="7303"/>
                  </a:lnTo>
                  <a:lnTo>
                    <a:pt x="2223" y="7426"/>
                  </a:lnTo>
                  <a:lnTo>
                    <a:pt x="2125" y="7499"/>
                  </a:lnTo>
                  <a:lnTo>
                    <a:pt x="2003" y="7548"/>
                  </a:lnTo>
                  <a:lnTo>
                    <a:pt x="1954" y="7548"/>
                  </a:lnTo>
                  <a:lnTo>
                    <a:pt x="1930" y="7523"/>
                  </a:lnTo>
                  <a:lnTo>
                    <a:pt x="1881" y="7499"/>
                  </a:lnTo>
                  <a:lnTo>
                    <a:pt x="1857" y="7450"/>
                  </a:lnTo>
                  <a:lnTo>
                    <a:pt x="1832" y="7352"/>
                  </a:lnTo>
                  <a:lnTo>
                    <a:pt x="1857" y="7206"/>
                  </a:lnTo>
                  <a:lnTo>
                    <a:pt x="1930" y="7059"/>
                  </a:lnTo>
                  <a:lnTo>
                    <a:pt x="2443" y="6156"/>
                  </a:lnTo>
                  <a:lnTo>
                    <a:pt x="1906" y="5862"/>
                  </a:lnTo>
                  <a:lnTo>
                    <a:pt x="1881" y="5838"/>
                  </a:lnTo>
                  <a:lnTo>
                    <a:pt x="1857" y="5789"/>
                  </a:lnTo>
                  <a:lnTo>
                    <a:pt x="1832" y="5691"/>
                  </a:lnTo>
                  <a:lnTo>
                    <a:pt x="1857" y="5569"/>
                  </a:lnTo>
                  <a:lnTo>
                    <a:pt x="1906" y="5423"/>
                  </a:lnTo>
                  <a:lnTo>
                    <a:pt x="2003" y="5301"/>
                  </a:lnTo>
                  <a:lnTo>
                    <a:pt x="2101" y="5203"/>
                  </a:lnTo>
                  <a:lnTo>
                    <a:pt x="2223" y="5179"/>
                  </a:lnTo>
                  <a:lnTo>
                    <a:pt x="2272" y="5179"/>
                  </a:lnTo>
                  <a:lnTo>
                    <a:pt x="2296" y="5203"/>
                  </a:lnTo>
                  <a:lnTo>
                    <a:pt x="2834" y="5496"/>
                  </a:lnTo>
                  <a:lnTo>
                    <a:pt x="3347" y="4592"/>
                  </a:lnTo>
                  <a:lnTo>
                    <a:pt x="3444" y="4470"/>
                  </a:lnTo>
                  <a:lnTo>
                    <a:pt x="3542" y="4373"/>
                  </a:lnTo>
                  <a:lnTo>
                    <a:pt x="3664" y="4348"/>
                  </a:lnTo>
                  <a:close/>
                  <a:moveTo>
                    <a:pt x="3176" y="7303"/>
                  </a:moveTo>
                  <a:lnTo>
                    <a:pt x="3249" y="7328"/>
                  </a:lnTo>
                  <a:lnTo>
                    <a:pt x="3322" y="7401"/>
                  </a:lnTo>
                  <a:lnTo>
                    <a:pt x="3371" y="7474"/>
                  </a:lnTo>
                  <a:lnTo>
                    <a:pt x="3420" y="7743"/>
                  </a:lnTo>
                  <a:lnTo>
                    <a:pt x="3420" y="7841"/>
                  </a:lnTo>
                  <a:lnTo>
                    <a:pt x="3371" y="7914"/>
                  </a:lnTo>
                  <a:lnTo>
                    <a:pt x="3298" y="7987"/>
                  </a:lnTo>
                  <a:lnTo>
                    <a:pt x="3224" y="8012"/>
                  </a:lnTo>
                  <a:lnTo>
                    <a:pt x="3102" y="8012"/>
                  </a:lnTo>
                  <a:lnTo>
                    <a:pt x="3029" y="7963"/>
                  </a:lnTo>
                  <a:lnTo>
                    <a:pt x="2956" y="7914"/>
                  </a:lnTo>
                  <a:lnTo>
                    <a:pt x="2931" y="7816"/>
                  </a:lnTo>
                  <a:lnTo>
                    <a:pt x="2883" y="7596"/>
                  </a:lnTo>
                  <a:lnTo>
                    <a:pt x="2883" y="7499"/>
                  </a:lnTo>
                  <a:lnTo>
                    <a:pt x="2907" y="7426"/>
                  </a:lnTo>
                  <a:lnTo>
                    <a:pt x="2980" y="7352"/>
                  </a:lnTo>
                  <a:lnTo>
                    <a:pt x="3078" y="7303"/>
                  </a:lnTo>
                  <a:close/>
                  <a:moveTo>
                    <a:pt x="3249" y="8354"/>
                  </a:moveTo>
                  <a:lnTo>
                    <a:pt x="3347" y="8378"/>
                  </a:lnTo>
                  <a:lnTo>
                    <a:pt x="3444" y="8427"/>
                  </a:lnTo>
                  <a:lnTo>
                    <a:pt x="3493" y="8500"/>
                  </a:lnTo>
                  <a:lnTo>
                    <a:pt x="3518" y="8598"/>
                  </a:lnTo>
                  <a:lnTo>
                    <a:pt x="3542" y="9013"/>
                  </a:lnTo>
                  <a:lnTo>
                    <a:pt x="3518" y="9111"/>
                  </a:lnTo>
                  <a:lnTo>
                    <a:pt x="3518" y="9208"/>
                  </a:lnTo>
                  <a:lnTo>
                    <a:pt x="3469" y="9282"/>
                  </a:lnTo>
                  <a:lnTo>
                    <a:pt x="3371" y="9331"/>
                  </a:lnTo>
                  <a:lnTo>
                    <a:pt x="3273" y="9355"/>
                  </a:lnTo>
                  <a:lnTo>
                    <a:pt x="3176" y="9331"/>
                  </a:lnTo>
                  <a:lnTo>
                    <a:pt x="3102" y="9282"/>
                  </a:lnTo>
                  <a:lnTo>
                    <a:pt x="3054" y="9184"/>
                  </a:lnTo>
                  <a:lnTo>
                    <a:pt x="3029" y="9086"/>
                  </a:lnTo>
                  <a:lnTo>
                    <a:pt x="3054" y="9013"/>
                  </a:lnTo>
                  <a:lnTo>
                    <a:pt x="3029" y="8622"/>
                  </a:lnTo>
                  <a:lnTo>
                    <a:pt x="3054" y="8525"/>
                  </a:lnTo>
                  <a:lnTo>
                    <a:pt x="3102" y="8451"/>
                  </a:lnTo>
                  <a:lnTo>
                    <a:pt x="3176" y="8378"/>
                  </a:lnTo>
                  <a:lnTo>
                    <a:pt x="3249" y="8354"/>
                  </a:lnTo>
                  <a:close/>
                  <a:moveTo>
                    <a:pt x="3249" y="9648"/>
                  </a:moveTo>
                  <a:lnTo>
                    <a:pt x="3347" y="9697"/>
                  </a:lnTo>
                  <a:lnTo>
                    <a:pt x="3420" y="9746"/>
                  </a:lnTo>
                  <a:lnTo>
                    <a:pt x="3469" y="9843"/>
                  </a:lnTo>
                  <a:lnTo>
                    <a:pt x="3469" y="9941"/>
                  </a:lnTo>
                  <a:lnTo>
                    <a:pt x="3347" y="10454"/>
                  </a:lnTo>
                  <a:lnTo>
                    <a:pt x="3322" y="10527"/>
                  </a:lnTo>
                  <a:lnTo>
                    <a:pt x="3273" y="10576"/>
                  </a:lnTo>
                  <a:lnTo>
                    <a:pt x="3200" y="10601"/>
                  </a:lnTo>
                  <a:lnTo>
                    <a:pt x="3127" y="10625"/>
                  </a:lnTo>
                  <a:lnTo>
                    <a:pt x="3054" y="10625"/>
                  </a:lnTo>
                  <a:lnTo>
                    <a:pt x="2956" y="10576"/>
                  </a:lnTo>
                  <a:lnTo>
                    <a:pt x="2907" y="10503"/>
                  </a:lnTo>
                  <a:lnTo>
                    <a:pt x="2883" y="10405"/>
                  </a:lnTo>
                  <a:lnTo>
                    <a:pt x="2883" y="10307"/>
                  </a:lnTo>
                  <a:lnTo>
                    <a:pt x="2980" y="9868"/>
                  </a:lnTo>
                  <a:lnTo>
                    <a:pt x="3005" y="9770"/>
                  </a:lnTo>
                  <a:lnTo>
                    <a:pt x="3078" y="9697"/>
                  </a:lnTo>
                  <a:lnTo>
                    <a:pt x="3151" y="9648"/>
                  </a:lnTo>
                  <a:close/>
                  <a:moveTo>
                    <a:pt x="2858" y="10869"/>
                  </a:moveTo>
                  <a:lnTo>
                    <a:pt x="2931" y="10894"/>
                  </a:lnTo>
                  <a:lnTo>
                    <a:pt x="3005" y="10967"/>
                  </a:lnTo>
                  <a:lnTo>
                    <a:pt x="3054" y="11040"/>
                  </a:lnTo>
                  <a:lnTo>
                    <a:pt x="3078" y="11138"/>
                  </a:lnTo>
                  <a:lnTo>
                    <a:pt x="3029" y="11236"/>
                  </a:lnTo>
                  <a:lnTo>
                    <a:pt x="2907" y="11480"/>
                  </a:lnTo>
                  <a:lnTo>
                    <a:pt x="2736" y="11700"/>
                  </a:lnTo>
                  <a:lnTo>
                    <a:pt x="2663" y="11748"/>
                  </a:lnTo>
                  <a:lnTo>
                    <a:pt x="2565" y="11773"/>
                  </a:lnTo>
                  <a:lnTo>
                    <a:pt x="2467" y="11773"/>
                  </a:lnTo>
                  <a:lnTo>
                    <a:pt x="2394" y="11724"/>
                  </a:lnTo>
                  <a:lnTo>
                    <a:pt x="2345" y="11651"/>
                  </a:lnTo>
                  <a:lnTo>
                    <a:pt x="2321" y="11577"/>
                  </a:lnTo>
                  <a:lnTo>
                    <a:pt x="2321" y="11480"/>
                  </a:lnTo>
                  <a:lnTo>
                    <a:pt x="2370" y="11382"/>
                  </a:lnTo>
                  <a:lnTo>
                    <a:pt x="2492" y="11211"/>
                  </a:lnTo>
                  <a:lnTo>
                    <a:pt x="2614" y="11016"/>
                  </a:lnTo>
                  <a:lnTo>
                    <a:pt x="2663" y="10918"/>
                  </a:lnTo>
                  <a:lnTo>
                    <a:pt x="2760" y="10894"/>
                  </a:lnTo>
                  <a:lnTo>
                    <a:pt x="2858" y="10869"/>
                  </a:lnTo>
                  <a:close/>
                  <a:moveTo>
                    <a:pt x="2028" y="11846"/>
                  </a:moveTo>
                  <a:lnTo>
                    <a:pt x="2101" y="11871"/>
                  </a:lnTo>
                  <a:lnTo>
                    <a:pt x="2174" y="11944"/>
                  </a:lnTo>
                  <a:lnTo>
                    <a:pt x="2223" y="12041"/>
                  </a:lnTo>
                  <a:lnTo>
                    <a:pt x="2223" y="12115"/>
                  </a:lnTo>
                  <a:lnTo>
                    <a:pt x="2174" y="12212"/>
                  </a:lnTo>
                  <a:lnTo>
                    <a:pt x="2125" y="12286"/>
                  </a:lnTo>
                  <a:lnTo>
                    <a:pt x="1881" y="12432"/>
                  </a:lnTo>
                  <a:lnTo>
                    <a:pt x="1661" y="12554"/>
                  </a:lnTo>
                  <a:lnTo>
                    <a:pt x="1539" y="12579"/>
                  </a:lnTo>
                  <a:lnTo>
                    <a:pt x="1490" y="12554"/>
                  </a:lnTo>
                  <a:lnTo>
                    <a:pt x="1417" y="12530"/>
                  </a:lnTo>
                  <a:lnTo>
                    <a:pt x="1368" y="12481"/>
                  </a:lnTo>
                  <a:lnTo>
                    <a:pt x="1319" y="12432"/>
                  </a:lnTo>
                  <a:lnTo>
                    <a:pt x="1295" y="12335"/>
                  </a:lnTo>
                  <a:lnTo>
                    <a:pt x="1319" y="12237"/>
                  </a:lnTo>
                  <a:lnTo>
                    <a:pt x="1368" y="12164"/>
                  </a:lnTo>
                  <a:lnTo>
                    <a:pt x="1442" y="12115"/>
                  </a:lnTo>
                  <a:lnTo>
                    <a:pt x="1637" y="11993"/>
                  </a:lnTo>
                  <a:lnTo>
                    <a:pt x="1832" y="11871"/>
                  </a:lnTo>
                  <a:lnTo>
                    <a:pt x="1930" y="11846"/>
                  </a:lnTo>
                  <a:close/>
                  <a:moveTo>
                    <a:pt x="831" y="12335"/>
                  </a:moveTo>
                  <a:lnTo>
                    <a:pt x="929" y="12383"/>
                  </a:lnTo>
                  <a:lnTo>
                    <a:pt x="1002" y="12432"/>
                  </a:lnTo>
                  <a:lnTo>
                    <a:pt x="1026" y="12530"/>
                  </a:lnTo>
                  <a:lnTo>
                    <a:pt x="1026" y="12628"/>
                  </a:lnTo>
                  <a:lnTo>
                    <a:pt x="1002" y="12701"/>
                  </a:lnTo>
                  <a:lnTo>
                    <a:pt x="929" y="12774"/>
                  </a:lnTo>
                  <a:lnTo>
                    <a:pt x="855" y="12823"/>
                  </a:lnTo>
                  <a:lnTo>
                    <a:pt x="318" y="12896"/>
                  </a:lnTo>
                  <a:lnTo>
                    <a:pt x="294" y="12896"/>
                  </a:lnTo>
                  <a:lnTo>
                    <a:pt x="220" y="12872"/>
                  </a:lnTo>
                  <a:lnTo>
                    <a:pt x="147" y="12823"/>
                  </a:lnTo>
                  <a:lnTo>
                    <a:pt x="74" y="12774"/>
                  </a:lnTo>
                  <a:lnTo>
                    <a:pt x="49" y="12676"/>
                  </a:lnTo>
                  <a:lnTo>
                    <a:pt x="74" y="12579"/>
                  </a:lnTo>
                  <a:lnTo>
                    <a:pt x="123" y="12506"/>
                  </a:lnTo>
                  <a:lnTo>
                    <a:pt x="196" y="12432"/>
                  </a:lnTo>
                  <a:lnTo>
                    <a:pt x="269" y="12408"/>
                  </a:lnTo>
                  <a:lnTo>
                    <a:pt x="733" y="12335"/>
                  </a:lnTo>
                  <a:close/>
                  <a:moveTo>
                    <a:pt x="5691" y="1"/>
                  </a:moveTo>
                  <a:lnTo>
                    <a:pt x="5593" y="50"/>
                  </a:lnTo>
                  <a:lnTo>
                    <a:pt x="1" y="2907"/>
                  </a:lnTo>
                  <a:lnTo>
                    <a:pt x="1" y="16267"/>
                  </a:lnTo>
                  <a:lnTo>
                    <a:pt x="5618" y="13409"/>
                  </a:lnTo>
                  <a:lnTo>
                    <a:pt x="5740" y="13360"/>
                  </a:lnTo>
                  <a:lnTo>
                    <a:pt x="5838" y="13263"/>
                  </a:lnTo>
                  <a:lnTo>
                    <a:pt x="5935" y="13165"/>
                  </a:lnTo>
                  <a:lnTo>
                    <a:pt x="6009" y="13067"/>
                  </a:lnTo>
                  <a:lnTo>
                    <a:pt x="6082" y="12945"/>
                  </a:lnTo>
                  <a:lnTo>
                    <a:pt x="6131" y="12823"/>
                  </a:lnTo>
                  <a:lnTo>
                    <a:pt x="6155" y="12701"/>
                  </a:lnTo>
                  <a:lnTo>
                    <a:pt x="6155" y="12579"/>
                  </a:lnTo>
                  <a:lnTo>
                    <a:pt x="6155" y="343"/>
                  </a:lnTo>
                  <a:lnTo>
                    <a:pt x="6155" y="221"/>
                  </a:lnTo>
                  <a:lnTo>
                    <a:pt x="6106" y="147"/>
                  </a:lnTo>
                  <a:lnTo>
                    <a:pt x="6058" y="74"/>
                  </a:lnTo>
                  <a:lnTo>
                    <a:pt x="5984" y="25"/>
                  </a:lnTo>
                  <a:lnTo>
                    <a:pt x="591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04" name="Google Shape;1404;p48"/>
          <p:cNvGrpSpPr/>
          <p:nvPr/>
        </p:nvGrpSpPr>
        <p:grpSpPr>
          <a:xfrm>
            <a:off x="3745730" y="362235"/>
            <a:ext cx="335905" cy="397142"/>
            <a:chOff x="4636075" y="261925"/>
            <a:chExt cx="401800" cy="475050"/>
          </a:xfrm>
        </p:grpSpPr>
        <p:sp>
          <p:nvSpPr>
            <p:cNvPr id="1405" name="Google Shape;1405;p48"/>
            <p:cNvSpPr/>
            <p:nvPr/>
          </p:nvSpPr>
          <p:spPr>
            <a:xfrm>
              <a:off x="4665400" y="326650"/>
              <a:ext cx="372475" cy="97100"/>
            </a:xfrm>
            <a:custGeom>
              <a:rect b="b" l="l" r="r" t="t"/>
              <a:pathLst>
                <a:path extrusionOk="0" h="3884" w="14899">
                  <a:moveTo>
                    <a:pt x="928" y="0"/>
                  </a:moveTo>
                  <a:lnTo>
                    <a:pt x="733" y="25"/>
                  </a:lnTo>
                  <a:lnTo>
                    <a:pt x="562" y="74"/>
                  </a:lnTo>
                  <a:lnTo>
                    <a:pt x="391" y="171"/>
                  </a:lnTo>
                  <a:lnTo>
                    <a:pt x="269" y="269"/>
                  </a:lnTo>
                  <a:lnTo>
                    <a:pt x="147" y="416"/>
                  </a:lnTo>
                  <a:lnTo>
                    <a:pt x="73" y="562"/>
                  </a:lnTo>
                  <a:lnTo>
                    <a:pt x="0" y="733"/>
                  </a:lnTo>
                  <a:lnTo>
                    <a:pt x="0" y="928"/>
                  </a:lnTo>
                  <a:lnTo>
                    <a:pt x="0" y="2956"/>
                  </a:lnTo>
                  <a:lnTo>
                    <a:pt x="0" y="3151"/>
                  </a:lnTo>
                  <a:lnTo>
                    <a:pt x="73" y="3322"/>
                  </a:lnTo>
                  <a:lnTo>
                    <a:pt x="147" y="3468"/>
                  </a:lnTo>
                  <a:lnTo>
                    <a:pt x="269" y="3615"/>
                  </a:lnTo>
                  <a:lnTo>
                    <a:pt x="391" y="3737"/>
                  </a:lnTo>
                  <a:lnTo>
                    <a:pt x="562" y="3810"/>
                  </a:lnTo>
                  <a:lnTo>
                    <a:pt x="733" y="3859"/>
                  </a:lnTo>
                  <a:lnTo>
                    <a:pt x="928" y="3884"/>
                  </a:lnTo>
                  <a:lnTo>
                    <a:pt x="12798" y="3884"/>
                  </a:lnTo>
                  <a:lnTo>
                    <a:pt x="14898" y="1954"/>
                  </a:lnTo>
                  <a:lnTo>
                    <a:pt x="1279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6" name="Google Shape;1406;p48"/>
            <p:cNvSpPr/>
            <p:nvPr/>
          </p:nvSpPr>
          <p:spPr>
            <a:xfrm>
              <a:off x="4636075" y="438375"/>
              <a:ext cx="372475" cy="97125"/>
            </a:xfrm>
            <a:custGeom>
              <a:rect b="b" l="l" r="r" t="t"/>
              <a:pathLst>
                <a:path extrusionOk="0" h="3885" w="14899">
                  <a:moveTo>
                    <a:pt x="2101" y="1"/>
                  </a:moveTo>
                  <a:lnTo>
                    <a:pt x="1" y="1930"/>
                  </a:lnTo>
                  <a:lnTo>
                    <a:pt x="2101" y="3884"/>
                  </a:lnTo>
                  <a:lnTo>
                    <a:pt x="13971" y="3884"/>
                  </a:lnTo>
                  <a:lnTo>
                    <a:pt x="14166" y="3860"/>
                  </a:lnTo>
                  <a:lnTo>
                    <a:pt x="14337" y="3811"/>
                  </a:lnTo>
                  <a:lnTo>
                    <a:pt x="14508" y="3713"/>
                  </a:lnTo>
                  <a:lnTo>
                    <a:pt x="14630" y="3615"/>
                  </a:lnTo>
                  <a:lnTo>
                    <a:pt x="14752" y="3469"/>
                  </a:lnTo>
                  <a:lnTo>
                    <a:pt x="14826" y="3322"/>
                  </a:lnTo>
                  <a:lnTo>
                    <a:pt x="14899" y="3151"/>
                  </a:lnTo>
                  <a:lnTo>
                    <a:pt x="14899" y="2956"/>
                  </a:lnTo>
                  <a:lnTo>
                    <a:pt x="14899" y="929"/>
                  </a:lnTo>
                  <a:lnTo>
                    <a:pt x="14899" y="733"/>
                  </a:lnTo>
                  <a:lnTo>
                    <a:pt x="14826" y="563"/>
                  </a:lnTo>
                  <a:lnTo>
                    <a:pt x="14752" y="416"/>
                  </a:lnTo>
                  <a:lnTo>
                    <a:pt x="14630" y="269"/>
                  </a:lnTo>
                  <a:lnTo>
                    <a:pt x="14508" y="147"/>
                  </a:lnTo>
                  <a:lnTo>
                    <a:pt x="14337" y="74"/>
                  </a:lnTo>
                  <a:lnTo>
                    <a:pt x="14166" y="25"/>
                  </a:lnTo>
                  <a:lnTo>
                    <a:pt x="139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7" name="Google Shape;1407;p48"/>
            <p:cNvSpPr/>
            <p:nvPr/>
          </p:nvSpPr>
          <p:spPr>
            <a:xfrm>
              <a:off x="4814975" y="261925"/>
              <a:ext cx="44000" cy="50100"/>
            </a:xfrm>
            <a:custGeom>
              <a:rect b="b" l="l" r="r" t="t"/>
              <a:pathLst>
                <a:path extrusionOk="0" h="2004" w="1760">
                  <a:moveTo>
                    <a:pt x="563" y="1"/>
                  </a:moveTo>
                  <a:lnTo>
                    <a:pt x="465" y="25"/>
                  </a:lnTo>
                  <a:lnTo>
                    <a:pt x="343" y="49"/>
                  </a:lnTo>
                  <a:lnTo>
                    <a:pt x="245" y="98"/>
                  </a:lnTo>
                  <a:lnTo>
                    <a:pt x="172" y="171"/>
                  </a:lnTo>
                  <a:lnTo>
                    <a:pt x="99" y="269"/>
                  </a:lnTo>
                  <a:lnTo>
                    <a:pt x="25" y="367"/>
                  </a:lnTo>
                  <a:lnTo>
                    <a:pt x="1" y="465"/>
                  </a:lnTo>
                  <a:lnTo>
                    <a:pt x="1" y="587"/>
                  </a:lnTo>
                  <a:lnTo>
                    <a:pt x="1" y="2003"/>
                  </a:lnTo>
                  <a:lnTo>
                    <a:pt x="1759" y="2003"/>
                  </a:lnTo>
                  <a:lnTo>
                    <a:pt x="1759" y="587"/>
                  </a:lnTo>
                  <a:lnTo>
                    <a:pt x="1759" y="465"/>
                  </a:lnTo>
                  <a:lnTo>
                    <a:pt x="1735" y="367"/>
                  </a:lnTo>
                  <a:lnTo>
                    <a:pt x="1662" y="269"/>
                  </a:lnTo>
                  <a:lnTo>
                    <a:pt x="1588" y="171"/>
                  </a:lnTo>
                  <a:lnTo>
                    <a:pt x="1515" y="98"/>
                  </a:lnTo>
                  <a:lnTo>
                    <a:pt x="1417" y="49"/>
                  </a:lnTo>
                  <a:lnTo>
                    <a:pt x="1295" y="25"/>
                  </a:lnTo>
                  <a:lnTo>
                    <a:pt x="119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8" name="Google Shape;1408;p48"/>
            <p:cNvSpPr/>
            <p:nvPr/>
          </p:nvSpPr>
          <p:spPr>
            <a:xfrm>
              <a:off x="4814975" y="550125"/>
              <a:ext cx="44000" cy="186850"/>
            </a:xfrm>
            <a:custGeom>
              <a:rect b="b" l="l" r="r" t="t"/>
              <a:pathLst>
                <a:path extrusionOk="0" h="7474" w="1760">
                  <a:moveTo>
                    <a:pt x="1" y="0"/>
                  </a:moveTo>
                  <a:lnTo>
                    <a:pt x="1" y="7474"/>
                  </a:lnTo>
                  <a:lnTo>
                    <a:pt x="1759" y="7474"/>
                  </a:lnTo>
                  <a:lnTo>
                    <a:pt x="175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09" name="Google Shape;1409;p48"/>
          <p:cNvSpPr/>
          <p:nvPr/>
        </p:nvSpPr>
        <p:spPr>
          <a:xfrm>
            <a:off x="4284931" y="392863"/>
            <a:ext cx="384894" cy="335905"/>
          </a:xfrm>
          <a:custGeom>
            <a:rect b="b" l="l" r="r" t="t"/>
            <a:pathLst>
              <a:path extrusionOk="0" h="16072" w="18416">
                <a:moveTo>
                  <a:pt x="9208" y="1"/>
                </a:moveTo>
                <a:lnTo>
                  <a:pt x="1" y="8866"/>
                </a:lnTo>
                <a:lnTo>
                  <a:pt x="2882" y="8866"/>
                </a:lnTo>
                <a:lnTo>
                  <a:pt x="2882" y="15290"/>
                </a:lnTo>
                <a:lnTo>
                  <a:pt x="2907" y="15461"/>
                </a:lnTo>
                <a:lnTo>
                  <a:pt x="2956" y="15607"/>
                </a:lnTo>
                <a:lnTo>
                  <a:pt x="3029" y="15729"/>
                </a:lnTo>
                <a:lnTo>
                  <a:pt x="3102" y="15851"/>
                </a:lnTo>
                <a:lnTo>
                  <a:pt x="3224" y="15949"/>
                </a:lnTo>
                <a:lnTo>
                  <a:pt x="3371" y="16022"/>
                </a:lnTo>
                <a:lnTo>
                  <a:pt x="3517" y="16071"/>
                </a:lnTo>
                <a:lnTo>
                  <a:pt x="7425" y="16071"/>
                </a:lnTo>
                <a:lnTo>
                  <a:pt x="7425" y="13458"/>
                </a:lnTo>
                <a:lnTo>
                  <a:pt x="7450" y="13165"/>
                </a:lnTo>
                <a:lnTo>
                  <a:pt x="7547" y="12896"/>
                </a:lnTo>
                <a:lnTo>
                  <a:pt x="7669" y="12652"/>
                </a:lnTo>
                <a:lnTo>
                  <a:pt x="7840" y="12457"/>
                </a:lnTo>
                <a:lnTo>
                  <a:pt x="8060" y="12286"/>
                </a:lnTo>
                <a:lnTo>
                  <a:pt x="8280" y="12164"/>
                </a:lnTo>
                <a:lnTo>
                  <a:pt x="8549" y="12066"/>
                </a:lnTo>
                <a:lnTo>
                  <a:pt x="8842" y="12041"/>
                </a:lnTo>
                <a:lnTo>
                  <a:pt x="9574" y="12041"/>
                </a:lnTo>
                <a:lnTo>
                  <a:pt x="9867" y="12066"/>
                </a:lnTo>
                <a:lnTo>
                  <a:pt x="10136" y="12164"/>
                </a:lnTo>
                <a:lnTo>
                  <a:pt x="10356" y="12286"/>
                </a:lnTo>
                <a:lnTo>
                  <a:pt x="10576" y="12457"/>
                </a:lnTo>
                <a:lnTo>
                  <a:pt x="10747" y="12652"/>
                </a:lnTo>
                <a:lnTo>
                  <a:pt x="10869" y="12896"/>
                </a:lnTo>
                <a:lnTo>
                  <a:pt x="10967" y="13165"/>
                </a:lnTo>
                <a:lnTo>
                  <a:pt x="10991" y="13458"/>
                </a:lnTo>
                <a:lnTo>
                  <a:pt x="10991" y="16071"/>
                </a:lnTo>
                <a:lnTo>
                  <a:pt x="14899" y="16071"/>
                </a:lnTo>
                <a:lnTo>
                  <a:pt x="15045" y="16022"/>
                </a:lnTo>
                <a:lnTo>
                  <a:pt x="15192" y="15949"/>
                </a:lnTo>
                <a:lnTo>
                  <a:pt x="15314" y="15851"/>
                </a:lnTo>
                <a:lnTo>
                  <a:pt x="15387" y="15729"/>
                </a:lnTo>
                <a:lnTo>
                  <a:pt x="15460" y="15607"/>
                </a:lnTo>
                <a:lnTo>
                  <a:pt x="15509" y="15461"/>
                </a:lnTo>
                <a:lnTo>
                  <a:pt x="15534" y="15290"/>
                </a:lnTo>
                <a:lnTo>
                  <a:pt x="15534" y="8866"/>
                </a:lnTo>
                <a:lnTo>
                  <a:pt x="18416" y="8866"/>
                </a:lnTo>
                <a:lnTo>
                  <a:pt x="920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410" name="Google Shape;1410;p48"/>
          <p:cNvGrpSpPr/>
          <p:nvPr/>
        </p:nvGrpSpPr>
        <p:grpSpPr>
          <a:xfrm>
            <a:off x="4872282" y="395424"/>
            <a:ext cx="336908" cy="330262"/>
            <a:chOff x="5983625" y="301625"/>
            <a:chExt cx="403000" cy="395050"/>
          </a:xfrm>
        </p:grpSpPr>
        <p:sp>
          <p:nvSpPr>
            <p:cNvPr id="1411" name="Google Shape;1411;p48"/>
            <p:cNvSpPr/>
            <p:nvPr/>
          </p:nvSpPr>
          <p:spPr>
            <a:xfrm>
              <a:off x="5983625" y="319925"/>
              <a:ext cx="403000" cy="67200"/>
            </a:xfrm>
            <a:custGeom>
              <a:rect b="b" l="l" r="r" t="t"/>
              <a:pathLst>
                <a:path extrusionOk="0" h="2688" w="16120">
                  <a:moveTo>
                    <a:pt x="3102" y="416"/>
                  </a:moveTo>
                  <a:lnTo>
                    <a:pt x="3273" y="465"/>
                  </a:lnTo>
                  <a:lnTo>
                    <a:pt x="3444" y="562"/>
                  </a:lnTo>
                  <a:lnTo>
                    <a:pt x="3566" y="660"/>
                  </a:lnTo>
                  <a:lnTo>
                    <a:pt x="3688" y="807"/>
                  </a:lnTo>
                  <a:lnTo>
                    <a:pt x="3762" y="953"/>
                  </a:lnTo>
                  <a:lnTo>
                    <a:pt x="3810" y="1124"/>
                  </a:lnTo>
                  <a:lnTo>
                    <a:pt x="3835" y="1320"/>
                  </a:lnTo>
                  <a:lnTo>
                    <a:pt x="3810" y="1491"/>
                  </a:lnTo>
                  <a:lnTo>
                    <a:pt x="3762" y="1661"/>
                  </a:lnTo>
                  <a:lnTo>
                    <a:pt x="3688" y="1808"/>
                  </a:lnTo>
                  <a:lnTo>
                    <a:pt x="3566" y="1955"/>
                  </a:lnTo>
                  <a:lnTo>
                    <a:pt x="3444" y="2052"/>
                  </a:lnTo>
                  <a:lnTo>
                    <a:pt x="3273" y="2150"/>
                  </a:lnTo>
                  <a:lnTo>
                    <a:pt x="3102" y="2199"/>
                  </a:lnTo>
                  <a:lnTo>
                    <a:pt x="2931" y="2223"/>
                  </a:lnTo>
                  <a:lnTo>
                    <a:pt x="2760" y="2199"/>
                  </a:lnTo>
                  <a:lnTo>
                    <a:pt x="2589" y="2150"/>
                  </a:lnTo>
                  <a:lnTo>
                    <a:pt x="2418" y="2052"/>
                  </a:lnTo>
                  <a:lnTo>
                    <a:pt x="2296" y="1955"/>
                  </a:lnTo>
                  <a:lnTo>
                    <a:pt x="2174" y="1808"/>
                  </a:lnTo>
                  <a:lnTo>
                    <a:pt x="2101" y="1661"/>
                  </a:lnTo>
                  <a:lnTo>
                    <a:pt x="2052" y="1491"/>
                  </a:lnTo>
                  <a:lnTo>
                    <a:pt x="2028" y="1320"/>
                  </a:lnTo>
                  <a:lnTo>
                    <a:pt x="2052" y="1124"/>
                  </a:lnTo>
                  <a:lnTo>
                    <a:pt x="2101" y="953"/>
                  </a:lnTo>
                  <a:lnTo>
                    <a:pt x="2174" y="807"/>
                  </a:lnTo>
                  <a:lnTo>
                    <a:pt x="2296" y="660"/>
                  </a:lnTo>
                  <a:lnTo>
                    <a:pt x="2418" y="562"/>
                  </a:lnTo>
                  <a:lnTo>
                    <a:pt x="2589" y="465"/>
                  </a:lnTo>
                  <a:lnTo>
                    <a:pt x="2760" y="416"/>
                  </a:lnTo>
                  <a:close/>
                  <a:moveTo>
                    <a:pt x="13360" y="416"/>
                  </a:moveTo>
                  <a:lnTo>
                    <a:pt x="13531" y="465"/>
                  </a:lnTo>
                  <a:lnTo>
                    <a:pt x="13702" y="562"/>
                  </a:lnTo>
                  <a:lnTo>
                    <a:pt x="13824" y="660"/>
                  </a:lnTo>
                  <a:lnTo>
                    <a:pt x="13946" y="807"/>
                  </a:lnTo>
                  <a:lnTo>
                    <a:pt x="14019" y="953"/>
                  </a:lnTo>
                  <a:lnTo>
                    <a:pt x="14068" y="1124"/>
                  </a:lnTo>
                  <a:lnTo>
                    <a:pt x="14093" y="1320"/>
                  </a:lnTo>
                  <a:lnTo>
                    <a:pt x="14068" y="1491"/>
                  </a:lnTo>
                  <a:lnTo>
                    <a:pt x="14019" y="1661"/>
                  </a:lnTo>
                  <a:lnTo>
                    <a:pt x="13946" y="1808"/>
                  </a:lnTo>
                  <a:lnTo>
                    <a:pt x="13824" y="1955"/>
                  </a:lnTo>
                  <a:lnTo>
                    <a:pt x="13702" y="2052"/>
                  </a:lnTo>
                  <a:lnTo>
                    <a:pt x="13531" y="2150"/>
                  </a:lnTo>
                  <a:lnTo>
                    <a:pt x="13360" y="2199"/>
                  </a:lnTo>
                  <a:lnTo>
                    <a:pt x="13189" y="2223"/>
                  </a:lnTo>
                  <a:lnTo>
                    <a:pt x="13018" y="2199"/>
                  </a:lnTo>
                  <a:lnTo>
                    <a:pt x="12847" y="2150"/>
                  </a:lnTo>
                  <a:lnTo>
                    <a:pt x="12676" y="2052"/>
                  </a:lnTo>
                  <a:lnTo>
                    <a:pt x="12554" y="1955"/>
                  </a:lnTo>
                  <a:lnTo>
                    <a:pt x="12432" y="1808"/>
                  </a:lnTo>
                  <a:lnTo>
                    <a:pt x="12359" y="1661"/>
                  </a:lnTo>
                  <a:lnTo>
                    <a:pt x="12310" y="1491"/>
                  </a:lnTo>
                  <a:lnTo>
                    <a:pt x="12285" y="1320"/>
                  </a:lnTo>
                  <a:lnTo>
                    <a:pt x="12310" y="1124"/>
                  </a:lnTo>
                  <a:lnTo>
                    <a:pt x="12359" y="953"/>
                  </a:lnTo>
                  <a:lnTo>
                    <a:pt x="12432" y="807"/>
                  </a:lnTo>
                  <a:lnTo>
                    <a:pt x="12554" y="660"/>
                  </a:lnTo>
                  <a:lnTo>
                    <a:pt x="12676" y="562"/>
                  </a:lnTo>
                  <a:lnTo>
                    <a:pt x="12847" y="465"/>
                  </a:lnTo>
                  <a:lnTo>
                    <a:pt x="13018" y="416"/>
                  </a:lnTo>
                  <a:close/>
                  <a:moveTo>
                    <a:pt x="0" y="1"/>
                  </a:moveTo>
                  <a:lnTo>
                    <a:pt x="0" y="2687"/>
                  </a:lnTo>
                  <a:lnTo>
                    <a:pt x="16120" y="2687"/>
                  </a:lnTo>
                  <a:lnTo>
                    <a:pt x="161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2" name="Google Shape;1412;p48"/>
            <p:cNvSpPr/>
            <p:nvPr/>
          </p:nvSpPr>
          <p:spPr>
            <a:xfrm>
              <a:off x="5983625" y="664900"/>
              <a:ext cx="403000" cy="31775"/>
            </a:xfrm>
            <a:custGeom>
              <a:rect b="b" l="l" r="r" t="t"/>
              <a:pathLst>
                <a:path extrusionOk="0" h="1271" w="16120">
                  <a:moveTo>
                    <a:pt x="0" y="1"/>
                  </a:moveTo>
                  <a:lnTo>
                    <a:pt x="0" y="489"/>
                  </a:lnTo>
                  <a:lnTo>
                    <a:pt x="25" y="660"/>
                  </a:lnTo>
                  <a:lnTo>
                    <a:pt x="74" y="807"/>
                  </a:lnTo>
                  <a:lnTo>
                    <a:pt x="147" y="929"/>
                  </a:lnTo>
                  <a:lnTo>
                    <a:pt x="220" y="1051"/>
                  </a:lnTo>
                  <a:lnTo>
                    <a:pt x="342" y="1149"/>
                  </a:lnTo>
                  <a:lnTo>
                    <a:pt x="489" y="1222"/>
                  </a:lnTo>
                  <a:lnTo>
                    <a:pt x="635" y="1271"/>
                  </a:lnTo>
                  <a:lnTo>
                    <a:pt x="15485" y="1271"/>
                  </a:lnTo>
                  <a:lnTo>
                    <a:pt x="15631" y="1222"/>
                  </a:lnTo>
                  <a:lnTo>
                    <a:pt x="15778" y="1149"/>
                  </a:lnTo>
                  <a:lnTo>
                    <a:pt x="15900" y="1051"/>
                  </a:lnTo>
                  <a:lnTo>
                    <a:pt x="15973" y="929"/>
                  </a:lnTo>
                  <a:lnTo>
                    <a:pt x="16046" y="807"/>
                  </a:lnTo>
                  <a:lnTo>
                    <a:pt x="16095" y="660"/>
                  </a:lnTo>
                  <a:lnTo>
                    <a:pt x="16120" y="489"/>
                  </a:lnTo>
                  <a:lnTo>
                    <a:pt x="16120" y="1"/>
                  </a:lnTo>
                  <a:lnTo>
                    <a:pt x="16095" y="172"/>
                  </a:lnTo>
                  <a:lnTo>
                    <a:pt x="16046" y="318"/>
                  </a:lnTo>
                  <a:lnTo>
                    <a:pt x="15973" y="440"/>
                  </a:lnTo>
                  <a:lnTo>
                    <a:pt x="15900" y="562"/>
                  </a:lnTo>
                  <a:lnTo>
                    <a:pt x="15778" y="660"/>
                  </a:lnTo>
                  <a:lnTo>
                    <a:pt x="15631" y="733"/>
                  </a:lnTo>
                  <a:lnTo>
                    <a:pt x="15485" y="782"/>
                  </a:lnTo>
                  <a:lnTo>
                    <a:pt x="635" y="782"/>
                  </a:lnTo>
                  <a:lnTo>
                    <a:pt x="489" y="733"/>
                  </a:lnTo>
                  <a:lnTo>
                    <a:pt x="342" y="660"/>
                  </a:lnTo>
                  <a:lnTo>
                    <a:pt x="220" y="562"/>
                  </a:lnTo>
                  <a:lnTo>
                    <a:pt x="147" y="440"/>
                  </a:lnTo>
                  <a:lnTo>
                    <a:pt x="74" y="318"/>
                  </a:lnTo>
                  <a:lnTo>
                    <a:pt x="25" y="17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3" name="Google Shape;1413;p48"/>
            <p:cNvSpPr/>
            <p:nvPr/>
          </p:nvSpPr>
          <p:spPr>
            <a:xfrm>
              <a:off x="6041025" y="301625"/>
              <a:ext cx="29325" cy="63500"/>
            </a:xfrm>
            <a:custGeom>
              <a:rect b="b" l="l" r="r" t="t"/>
              <a:pathLst>
                <a:path extrusionOk="0" h="2540" w="1173">
                  <a:moveTo>
                    <a:pt x="391" y="0"/>
                  </a:moveTo>
                  <a:lnTo>
                    <a:pt x="293" y="49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0" y="391"/>
                  </a:lnTo>
                  <a:lnTo>
                    <a:pt x="0" y="488"/>
                  </a:lnTo>
                  <a:lnTo>
                    <a:pt x="0" y="2052"/>
                  </a:lnTo>
                  <a:lnTo>
                    <a:pt x="0" y="2149"/>
                  </a:lnTo>
                  <a:lnTo>
                    <a:pt x="49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0" y="2467"/>
                  </a:lnTo>
                  <a:lnTo>
                    <a:pt x="293" y="2491"/>
                  </a:lnTo>
                  <a:lnTo>
                    <a:pt x="391" y="2540"/>
                  </a:lnTo>
                  <a:lnTo>
                    <a:pt x="782" y="2540"/>
                  </a:lnTo>
                  <a:lnTo>
                    <a:pt x="879" y="2491"/>
                  </a:lnTo>
                  <a:lnTo>
                    <a:pt x="953" y="2467"/>
                  </a:lnTo>
                  <a:lnTo>
                    <a:pt x="1026" y="2393"/>
                  </a:lnTo>
                  <a:lnTo>
                    <a:pt x="1099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099" y="220"/>
                  </a:lnTo>
                  <a:lnTo>
                    <a:pt x="1026" y="147"/>
                  </a:lnTo>
                  <a:lnTo>
                    <a:pt x="953" y="73"/>
                  </a:lnTo>
                  <a:lnTo>
                    <a:pt x="879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4" name="Google Shape;1414;p48"/>
            <p:cNvSpPr/>
            <p:nvPr/>
          </p:nvSpPr>
          <p:spPr>
            <a:xfrm>
              <a:off x="6297450" y="301625"/>
              <a:ext cx="29350" cy="63500"/>
            </a:xfrm>
            <a:custGeom>
              <a:rect b="b" l="l" r="r" t="t"/>
              <a:pathLst>
                <a:path extrusionOk="0" h="2540" w="1174">
                  <a:moveTo>
                    <a:pt x="392" y="0"/>
                  </a:moveTo>
                  <a:lnTo>
                    <a:pt x="294" y="49"/>
                  </a:lnTo>
                  <a:lnTo>
                    <a:pt x="221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50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1" y="2467"/>
                  </a:lnTo>
                  <a:lnTo>
                    <a:pt x="294" y="2491"/>
                  </a:lnTo>
                  <a:lnTo>
                    <a:pt x="392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7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7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5" name="Google Shape;1415;p48"/>
            <p:cNvSpPr/>
            <p:nvPr/>
          </p:nvSpPr>
          <p:spPr>
            <a:xfrm>
              <a:off x="6097200" y="509200"/>
              <a:ext cx="50700" cy="53775"/>
            </a:xfrm>
            <a:custGeom>
              <a:rect b="b" l="l" r="r" t="t"/>
              <a:pathLst>
                <a:path extrusionOk="0" h="2151" w="2028">
                  <a:moveTo>
                    <a:pt x="0" y="1"/>
                  </a:moveTo>
                  <a:lnTo>
                    <a:pt x="0" y="2150"/>
                  </a:lnTo>
                  <a:lnTo>
                    <a:pt x="2027" y="2150"/>
                  </a:lnTo>
                  <a:lnTo>
                    <a:pt x="202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6" name="Google Shape;1416;p48"/>
            <p:cNvSpPr/>
            <p:nvPr/>
          </p:nvSpPr>
          <p:spPr>
            <a:xfrm>
              <a:off x="6097200" y="448150"/>
              <a:ext cx="50700" cy="48875"/>
            </a:xfrm>
            <a:custGeom>
              <a:rect b="b" l="l" r="r" t="t"/>
              <a:pathLst>
                <a:path extrusionOk="0" h="1955" w="2028">
                  <a:moveTo>
                    <a:pt x="0" y="1"/>
                  </a:moveTo>
                  <a:lnTo>
                    <a:pt x="0" y="1954"/>
                  </a:lnTo>
                  <a:lnTo>
                    <a:pt x="2027" y="1954"/>
                  </a:lnTo>
                  <a:lnTo>
                    <a:pt x="202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7" name="Google Shape;1417;p48"/>
            <p:cNvSpPr/>
            <p:nvPr/>
          </p:nvSpPr>
          <p:spPr>
            <a:xfrm>
              <a:off x="6097200" y="575150"/>
              <a:ext cx="50700" cy="48875"/>
            </a:xfrm>
            <a:custGeom>
              <a:rect b="b" l="l" r="r" t="t"/>
              <a:pathLst>
                <a:path extrusionOk="0" h="1955" w="2028">
                  <a:moveTo>
                    <a:pt x="0" y="1"/>
                  </a:moveTo>
                  <a:lnTo>
                    <a:pt x="0" y="1954"/>
                  </a:lnTo>
                  <a:lnTo>
                    <a:pt x="2027" y="1954"/>
                  </a:lnTo>
                  <a:lnTo>
                    <a:pt x="202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8" name="Google Shape;1418;p48"/>
            <p:cNvSpPr/>
            <p:nvPr/>
          </p:nvSpPr>
          <p:spPr>
            <a:xfrm>
              <a:off x="6160075" y="575150"/>
              <a:ext cx="50100" cy="48875"/>
            </a:xfrm>
            <a:custGeom>
              <a:rect b="b" l="l" r="r" t="t"/>
              <a:pathLst>
                <a:path extrusionOk="0" h="1955" w="2004">
                  <a:moveTo>
                    <a:pt x="1" y="1"/>
                  </a:moveTo>
                  <a:lnTo>
                    <a:pt x="1" y="1954"/>
                  </a:lnTo>
                  <a:lnTo>
                    <a:pt x="2003" y="1954"/>
                  </a:lnTo>
                  <a:lnTo>
                    <a:pt x="20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9" name="Google Shape;1419;p48"/>
            <p:cNvSpPr/>
            <p:nvPr/>
          </p:nvSpPr>
          <p:spPr>
            <a:xfrm>
              <a:off x="6034300" y="509200"/>
              <a:ext cx="50700" cy="53775"/>
            </a:xfrm>
            <a:custGeom>
              <a:rect b="b" l="l" r="r" t="t"/>
              <a:pathLst>
                <a:path extrusionOk="0" h="2151" w="2028">
                  <a:moveTo>
                    <a:pt x="1" y="1"/>
                  </a:moveTo>
                  <a:lnTo>
                    <a:pt x="1" y="2150"/>
                  </a:lnTo>
                  <a:lnTo>
                    <a:pt x="2028" y="2150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0" name="Google Shape;1420;p48"/>
            <p:cNvSpPr/>
            <p:nvPr/>
          </p:nvSpPr>
          <p:spPr>
            <a:xfrm>
              <a:off x="6034300" y="575150"/>
              <a:ext cx="50700" cy="48875"/>
            </a:xfrm>
            <a:custGeom>
              <a:rect b="b" l="l" r="r" t="t"/>
              <a:pathLst>
                <a:path extrusionOk="0" h="1955" w="2028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1" name="Google Shape;1421;p48"/>
            <p:cNvSpPr/>
            <p:nvPr/>
          </p:nvSpPr>
          <p:spPr>
            <a:xfrm>
              <a:off x="6034300" y="448150"/>
              <a:ext cx="50700" cy="48875"/>
            </a:xfrm>
            <a:custGeom>
              <a:rect b="b" l="l" r="r" t="t"/>
              <a:pathLst>
                <a:path extrusionOk="0" h="1955" w="2028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2" name="Google Shape;1422;p48"/>
            <p:cNvSpPr/>
            <p:nvPr/>
          </p:nvSpPr>
          <p:spPr>
            <a:xfrm>
              <a:off x="6160075" y="509200"/>
              <a:ext cx="50100" cy="53775"/>
            </a:xfrm>
            <a:custGeom>
              <a:rect b="b" l="l" r="r" t="t"/>
              <a:pathLst>
                <a:path extrusionOk="0" h="2151" w="2004">
                  <a:moveTo>
                    <a:pt x="1" y="1"/>
                  </a:moveTo>
                  <a:lnTo>
                    <a:pt x="1" y="2150"/>
                  </a:lnTo>
                  <a:lnTo>
                    <a:pt x="2003" y="2150"/>
                  </a:lnTo>
                  <a:lnTo>
                    <a:pt x="20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3" name="Google Shape;1423;p48"/>
            <p:cNvSpPr/>
            <p:nvPr/>
          </p:nvSpPr>
          <p:spPr>
            <a:xfrm>
              <a:off x="5983625" y="399300"/>
              <a:ext cx="403000" cy="272950"/>
            </a:xfrm>
            <a:custGeom>
              <a:rect b="b" l="l" r="r" t="t"/>
              <a:pathLst>
                <a:path extrusionOk="0" h="10918" w="16120">
                  <a:moveTo>
                    <a:pt x="14434" y="1466"/>
                  </a:moveTo>
                  <a:lnTo>
                    <a:pt x="14508" y="1515"/>
                  </a:lnTo>
                  <a:lnTo>
                    <a:pt x="14557" y="1613"/>
                  </a:lnTo>
                  <a:lnTo>
                    <a:pt x="14581" y="1710"/>
                  </a:lnTo>
                  <a:lnTo>
                    <a:pt x="14581" y="9233"/>
                  </a:lnTo>
                  <a:lnTo>
                    <a:pt x="14557" y="9330"/>
                  </a:lnTo>
                  <a:lnTo>
                    <a:pt x="14508" y="9404"/>
                  </a:lnTo>
                  <a:lnTo>
                    <a:pt x="14434" y="9452"/>
                  </a:lnTo>
                  <a:lnTo>
                    <a:pt x="14337" y="9477"/>
                  </a:lnTo>
                  <a:lnTo>
                    <a:pt x="1783" y="9477"/>
                  </a:lnTo>
                  <a:lnTo>
                    <a:pt x="1686" y="9452"/>
                  </a:lnTo>
                  <a:lnTo>
                    <a:pt x="1612" y="9404"/>
                  </a:lnTo>
                  <a:lnTo>
                    <a:pt x="1564" y="9330"/>
                  </a:lnTo>
                  <a:lnTo>
                    <a:pt x="1539" y="9233"/>
                  </a:lnTo>
                  <a:lnTo>
                    <a:pt x="1539" y="1710"/>
                  </a:lnTo>
                  <a:lnTo>
                    <a:pt x="1564" y="1613"/>
                  </a:lnTo>
                  <a:lnTo>
                    <a:pt x="1612" y="1515"/>
                  </a:lnTo>
                  <a:lnTo>
                    <a:pt x="1686" y="1466"/>
                  </a:lnTo>
                  <a:close/>
                  <a:moveTo>
                    <a:pt x="0" y="1"/>
                  </a:moveTo>
                  <a:lnTo>
                    <a:pt x="0" y="10332"/>
                  </a:lnTo>
                  <a:lnTo>
                    <a:pt x="25" y="10429"/>
                  </a:lnTo>
                  <a:lnTo>
                    <a:pt x="74" y="10527"/>
                  </a:lnTo>
                  <a:lnTo>
                    <a:pt x="147" y="10625"/>
                  </a:lnTo>
                  <a:lnTo>
                    <a:pt x="220" y="10722"/>
                  </a:lnTo>
                  <a:lnTo>
                    <a:pt x="342" y="10796"/>
                  </a:lnTo>
                  <a:lnTo>
                    <a:pt x="489" y="10869"/>
                  </a:lnTo>
                  <a:lnTo>
                    <a:pt x="635" y="10918"/>
                  </a:lnTo>
                  <a:lnTo>
                    <a:pt x="15485" y="10918"/>
                  </a:lnTo>
                  <a:lnTo>
                    <a:pt x="15631" y="10869"/>
                  </a:lnTo>
                  <a:lnTo>
                    <a:pt x="15778" y="10796"/>
                  </a:lnTo>
                  <a:lnTo>
                    <a:pt x="15900" y="10698"/>
                  </a:lnTo>
                  <a:lnTo>
                    <a:pt x="15973" y="10576"/>
                  </a:lnTo>
                  <a:lnTo>
                    <a:pt x="16046" y="10454"/>
                  </a:lnTo>
                  <a:lnTo>
                    <a:pt x="16095" y="10307"/>
                  </a:lnTo>
                  <a:lnTo>
                    <a:pt x="16120" y="10136"/>
                  </a:lnTo>
                  <a:lnTo>
                    <a:pt x="161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4" name="Google Shape;1424;p48"/>
            <p:cNvSpPr/>
            <p:nvPr/>
          </p:nvSpPr>
          <p:spPr>
            <a:xfrm>
              <a:off x="6285250" y="575150"/>
              <a:ext cx="50700" cy="48875"/>
            </a:xfrm>
            <a:custGeom>
              <a:rect b="b" l="l" r="r" t="t"/>
              <a:pathLst>
                <a:path extrusionOk="0" h="1955" w="2028">
                  <a:moveTo>
                    <a:pt x="0" y="1"/>
                  </a:moveTo>
                  <a:lnTo>
                    <a:pt x="0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5" name="Google Shape;1425;p48"/>
            <p:cNvSpPr/>
            <p:nvPr/>
          </p:nvSpPr>
          <p:spPr>
            <a:xfrm>
              <a:off x="6285250" y="509200"/>
              <a:ext cx="50700" cy="53775"/>
            </a:xfrm>
            <a:custGeom>
              <a:rect b="b" l="l" r="r" t="t"/>
              <a:pathLst>
                <a:path extrusionOk="0" h="2151" w="2028">
                  <a:moveTo>
                    <a:pt x="0" y="1"/>
                  </a:moveTo>
                  <a:lnTo>
                    <a:pt x="0" y="2150"/>
                  </a:lnTo>
                  <a:lnTo>
                    <a:pt x="2028" y="2150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6" name="Google Shape;1426;p48"/>
            <p:cNvSpPr/>
            <p:nvPr/>
          </p:nvSpPr>
          <p:spPr>
            <a:xfrm>
              <a:off x="6285250" y="448150"/>
              <a:ext cx="50700" cy="48875"/>
            </a:xfrm>
            <a:custGeom>
              <a:rect b="b" l="l" r="r" t="t"/>
              <a:pathLst>
                <a:path extrusionOk="0" h="1955" w="2028">
                  <a:moveTo>
                    <a:pt x="0" y="1"/>
                  </a:moveTo>
                  <a:lnTo>
                    <a:pt x="0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7" name="Google Shape;1427;p48"/>
            <p:cNvSpPr/>
            <p:nvPr/>
          </p:nvSpPr>
          <p:spPr>
            <a:xfrm>
              <a:off x="6222350" y="575150"/>
              <a:ext cx="50700" cy="48875"/>
            </a:xfrm>
            <a:custGeom>
              <a:rect b="b" l="l" r="r" t="t"/>
              <a:pathLst>
                <a:path extrusionOk="0" h="1955" w="2028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8" name="Google Shape;1428;p48"/>
            <p:cNvSpPr/>
            <p:nvPr/>
          </p:nvSpPr>
          <p:spPr>
            <a:xfrm>
              <a:off x="6160075" y="448150"/>
              <a:ext cx="50100" cy="48875"/>
            </a:xfrm>
            <a:custGeom>
              <a:rect b="b" l="l" r="r" t="t"/>
              <a:pathLst>
                <a:path extrusionOk="0" h="1955" w="2004">
                  <a:moveTo>
                    <a:pt x="1" y="1"/>
                  </a:moveTo>
                  <a:lnTo>
                    <a:pt x="1" y="1954"/>
                  </a:lnTo>
                  <a:lnTo>
                    <a:pt x="2003" y="1954"/>
                  </a:lnTo>
                  <a:lnTo>
                    <a:pt x="20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9" name="Google Shape;1429;p48"/>
            <p:cNvSpPr/>
            <p:nvPr/>
          </p:nvSpPr>
          <p:spPr>
            <a:xfrm>
              <a:off x="6222350" y="509200"/>
              <a:ext cx="50700" cy="53775"/>
            </a:xfrm>
            <a:custGeom>
              <a:rect b="b" l="l" r="r" t="t"/>
              <a:pathLst>
                <a:path extrusionOk="0" h="2151" w="2028">
                  <a:moveTo>
                    <a:pt x="1" y="1"/>
                  </a:moveTo>
                  <a:lnTo>
                    <a:pt x="1" y="2150"/>
                  </a:lnTo>
                  <a:lnTo>
                    <a:pt x="2028" y="2150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0" name="Google Shape;1430;p48"/>
            <p:cNvSpPr/>
            <p:nvPr/>
          </p:nvSpPr>
          <p:spPr>
            <a:xfrm>
              <a:off x="6222350" y="448150"/>
              <a:ext cx="50700" cy="48875"/>
            </a:xfrm>
            <a:custGeom>
              <a:rect b="b" l="l" r="r" t="t"/>
              <a:pathLst>
                <a:path extrusionOk="0" h="1955" w="2028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31" name="Google Shape;1431;p48"/>
          <p:cNvGrpSpPr/>
          <p:nvPr/>
        </p:nvGrpSpPr>
        <p:grpSpPr>
          <a:xfrm>
            <a:off x="5438358" y="392853"/>
            <a:ext cx="331808" cy="331307"/>
            <a:chOff x="6660750" y="298550"/>
            <a:chExt cx="396900" cy="396300"/>
          </a:xfrm>
        </p:grpSpPr>
        <p:sp>
          <p:nvSpPr>
            <p:cNvPr id="1432" name="Google Shape;1432;p48"/>
            <p:cNvSpPr/>
            <p:nvPr/>
          </p:nvSpPr>
          <p:spPr>
            <a:xfrm>
              <a:off x="6660750" y="298550"/>
              <a:ext cx="396900" cy="396300"/>
            </a:xfrm>
            <a:custGeom>
              <a:rect b="b" l="l" r="r" t="t"/>
              <a:pathLst>
                <a:path extrusionOk="0" h="15852" w="15876">
                  <a:moveTo>
                    <a:pt x="8304" y="978"/>
                  </a:moveTo>
                  <a:lnTo>
                    <a:pt x="8646" y="1002"/>
                  </a:lnTo>
                  <a:lnTo>
                    <a:pt x="8988" y="1051"/>
                  </a:lnTo>
                  <a:lnTo>
                    <a:pt x="9330" y="1100"/>
                  </a:lnTo>
                  <a:lnTo>
                    <a:pt x="9672" y="1198"/>
                  </a:lnTo>
                  <a:lnTo>
                    <a:pt x="10014" y="1271"/>
                  </a:lnTo>
                  <a:lnTo>
                    <a:pt x="10332" y="1393"/>
                  </a:lnTo>
                  <a:lnTo>
                    <a:pt x="10649" y="1515"/>
                  </a:lnTo>
                  <a:lnTo>
                    <a:pt x="10942" y="1662"/>
                  </a:lnTo>
                  <a:lnTo>
                    <a:pt x="11260" y="1808"/>
                  </a:lnTo>
                  <a:lnTo>
                    <a:pt x="11553" y="1979"/>
                  </a:lnTo>
                  <a:lnTo>
                    <a:pt x="11821" y="2150"/>
                  </a:lnTo>
                  <a:lnTo>
                    <a:pt x="12090" y="2346"/>
                  </a:lnTo>
                  <a:lnTo>
                    <a:pt x="12359" y="2565"/>
                  </a:lnTo>
                  <a:lnTo>
                    <a:pt x="12603" y="2785"/>
                  </a:lnTo>
                  <a:lnTo>
                    <a:pt x="12847" y="3005"/>
                  </a:lnTo>
                  <a:lnTo>
                    <a:pt x="13091" y="3249"/>
                  </a:lnTo>
                  <a:lnTo>
                    <a:pt x="13311" y="3493"/>
                  </a:lnTo>
                  <a:lnTo>
                    <a:pt x="13507" y="3762"/>
                  </a:lnTo>
                  <a:lnTo>
                    <a:pt x="13702" y="4031"/>
                  </a:lnTo>
                  <a:lnTo>
                    <a:pt x="13897" y="4324"/>
                  </a:lnTo>
                  <a:lnTo>
                    <a:pt x="14044" y="4617"/>
                  </a:lnTo>
                  <a:lnTo>
                    <a:pt x="14215" y="4910"/>
                  </a:lnTo>
                  <a:lnTo>
                    <a:pt x="14337" y="5227"/>
                  </a:lnTo>
                  <a:lnTo>
                    <a:pt x="14483" y="5545"/>
                  </a:lnTo>
                  <a:lnTo>
                    <a:pt x="14581" y="5862"/>
                  </a:lnTo>
                  <a:lnTo>
                    <a:pt x="14679" y="6180"/>
                  </a:lnTo>
                  <a:lnTo>
                    <a:pt x="14752" y="6522"/>
                  </a:lnTo>
                  <a:lnTo>
                    <a:pt x="14825" y="6864"/>
                  </a:lnTo>
                  <a:lnTo>
                    <a:pt x="14850" y="7206"/>
                  </a:lnTo>
                  <a:lnTo>
                    <a:pt x="14899" y="7572"/>
                  </a:lnTo>
                  <a:lnTo>
                    <a:pt x="14899" y="7938"/>
                  </a:lnTo>
                  <a:lnTo>
                    <a:pt x="14899" y="8280"/>
                  </a:lnTo>
                  <a:lnTo>
                    <a:pt x="14850" y="8647"/>
                  </a:lnTo>
                  <a:lnTo>
                    <a:pt x="14825" y="8989"/>
                  </a:lnTo>
                  <a:lnTo>
                    <a:pt x="14752" y="9331"/>
                  </a:lnTo>
                  <a:lnTo>
                    <a:pt x="14679" y="9672"/>
                  </a:lnTo>
                  <a:lnTo>
                    <a:pt x="14581" y="9990"/>
                  </a:lnTo>
                  <a:lnTo>
                    <a:pt x="14483" y="10307"/>
                  </a:lnTo>
                  <a:lnTo>
                    <a:pt x="14337" y="10625"/>
                  </a:lnTo>
                  <a:lnTo>
                    <a:pt x="14215" y="10942"/>
                  </a:lnTo>
                  <a:lnTo>
                    <a:pt x="14044" y="11236"/>
                  </a:lnTo>
                  <a:lnTo>
                    <a:pt x="13897" y="11529"/>
                  </a:lnTo>
                  <a:lnTo>
                    <a:pt x="13702" y="11822"/>
                  </a:lnTo>
                  <a:lnTo>
                    <a:pt x="13507" y="12090"/>
                  </a:lnTo>
                  <a:lnTo>
                    <a:pt x="13311" y="12359"/>
                  </a:lnTo>
                  <a:lnTo>
                    <a:pt x="13091" y="12603"/>
                  </a:lnTo>
                  <a:lnTo>
                    <a:pt x="12847" y="12847"/>
                  </a:lnTo>
                  <a:lnTo>
                    <a:pt x="12603" y="13067"/>
                  </a:lnTo>
                  <a:lnTo>
                    <a:pt x="12359" y="13287"/>
                  </a:lnTo>
                  <a:lnTo>
                    <a:pt x="12090" y="13507"/>
                  </a:lnTo>
                  <a:lnTo>
                    <a:pt x="11821" y="13702"/>
                  </a:lnTo>
                  <a:lnTo>
                    <a:pt x="11553" y="13873"/>
                  </a:lnTo>
                  <a:lnTo>
                    <a:pt x="11260" y="14044"/>
                  </a:lnTo>
                  <a:lnTo>
                    <a:pt x="10942" y="14191"/>
                  </a:lnTo>
                  <a:lnTo>
                    <a:pt x="10649" y="14337"/>
                  </a:lnTo>
                  <a:lnTo>
                    <a:pt x="10332" y="14459"/>
                  </a:lnTo>
                  <a:lnTo>
                    <a:pt x="10014" y="14581"/>
                  </a:lnTo>
                  <a:lnTo>
                    <a:pt x="9672" y="14655"/>
                  </a:lnTo>
                  <a:lnTo>
                    <a:pt x="9330" y="14752"/>
                  </a:lnTo>
                  <a:lnTo>
                    <a:pt x="8988" y="14801"/>
                  </a:lnTo>
                  <a:lnTo>
                    <a:pt x="8646" y="14850"/>
                  </a:lnTo>
                  <a:lnTo>
                    <a:pt x="8304" y="14875"/>
                  </a:lnTo>
                  <a:lnTo>
                    <a:pt x="7572" y="14875"/>
                  </a:lnTo>
                  <a:lnTo>
                    <a:pt x="7230" y="14850"/>
                  </a:lnTo>
                  <a:lnTo>
                    <a:pt x="6888" y="14801"/>
                  </a:lnTo>
                  <a:lnTo>
                    <a:pt x="6546" y="14752"/>
                  </a:lnTo>
                  <a:lnTo>
                    <a:pt x="6204" y="14655"/>
                  </a:lnTo>
                  <a:lnTo>
                    <a:pt x="5862" y="14581"/>
                  </a:lnTo>
                  <a:lnTo>
                    <a:pt x="5545" y="14459"/>
                  </a:lnTo>
                  <a:lnTo>
                    <a:pt x="5227" y="14337"/>
                  </a:lnTo>
                  <a:lnTo>
                    <a:pt x="4934" y="14191"/>
                  </a:lnTo>
                  <a:lnTo>
                    <a:pt x="4617" y="14044"/>
                  </a:lnTo>
                  <a:lnTo>
                    <a:pt x="4324" y="13873"/>
                  </a:lnTo>
                  <a:lnTo>
                    <a:pt x="4055" y="13702"/>
                  </a:lnTo>
                  <a:lnTo>
                    <a:pt x="3786" y="13507"/>
                  </a:lnTo>
                  <a:lnTo>
                    <a:pt x="3518" y="13287"/>
                  </a:lnTo>
                  <a:lnTo>
                    <a:pt x="3273" y="13067"/>
                  </a:lnTo>
                  <a:lnTo>
                    <a:pt x="3029" y="12847"/>
                  </a:lnTo>
                  <a:lnTo>
                    <a:pt x="2785" y="12603"/>
                  </a:lnTo>
                  <a:lnTo>
                    <a:pt x="2565" y="12359"/>
                  </a:lnTo>
                  <a:lnTo>
                    <a:pt x="2370" y="12090"/>
                  </a:lnTo>
                  <a:lnTo>
                    <a:pt x="2174" y="11822"/>
                  </a:lnTo>
                  <a:lnTo>
                    <a:pt x="1979" y="11529"/>
                  </a:lnTo>
                  <a:lnTo>
                    <a:pt x="1832" y="11236"/>
                  </a:lnTo>
                  <a:lnTo>
                    <a:pt x="1661" y="10942"/>
                  </a:lnTo>
                  <a:lnTo>
                    <a:pt x="1539" y="10625"/>
                  </a:lnTo>
                  <a:lnTo>
                    <a:pt x="1393" y="10307"/>
                  </a:lnTo>
                  <a:lnTo>
                    <a:pt x="1295" y="9990"/>
                  </a:lnTo>
                  <a:lnTo>
                    <a:pt x="1197" y="9672"/>
                  </a:lnTo>
                  <a:lnTo>
                    <a:pt x="1124" y="9331"/>
                  </a:lnTo>
                  <a:lnTo>
                    <a:pt x="1051" y="8989"/>
                  </a:lnTo>
                  <a:lnTo>
                    <a:pt x="1026" y="8647"/>
                  </a:lnTo>
                  <a:lnTo>
                    <a:pt x="978" y="8280"/>
                  </a:lnTo>
                  <a:lnTo>
                    <a:pt x="978" y="7938"/>
                  </a:lnTo>
                  <a:lnTo>
                    <a:pt x="978" y="7572"/>
                  </a:lnTo>
                  <a:lnTo>
                    <a:pt x="1026" y="7206"/>
                  </a:lnTo>
                  <a:lnTo>
                    <a:pt x="1051" y="6864"/>
                  </a:lnTo>
                  <a:lnTo>
                    <a:pt x="1124" y="6522"/>
                  </a:lnTo>
                  <a:lnTo>
                    <a:pt x="1197" y="6180"/>
                  </a:lnTo>
                  <a:lnTo>
                    <a:pt x="1295" y="5862"/>
                  </a:lnTo>
                  <a:lnTo>
                    <a:pt x="1393" y="5545"/>
                  </a:lnTo>
                  <a:lnTo>
                    <a:pt x="1539" y="5227"/>
                  </a:lnTo>
                  <a:lnTo>
                    <a:pt x="1661" y="4910"/>
                  </a:lnTo>
                  <a:lnTo>
                    <a:pt x="1832" y="4617"/>
                  </a:lnTo>
                  <a:lnTo>
                    <a:pt x="1979" y="4324"/>
                  </a:lnTo>
                  <a:lnTo>
                    <a:pt x="2174" y="4031"/>
                  </a:lnTo>
                  <a:lnTo>
                    <a:pt x="2370" y="3762"/>
                  </a:lnTo>
                  <a:lnTo>
                    <a:pt x="2565" y="3493"/>
                  </a:lnTo>
                  <a:lnTo>
                    <a:pt x="2785" y="3249"/>
                  </a:lnTo>
                  <a:lnTo>
                    <a:pt x="3029" y="3005"/>
                  </a:lnTo>
                  <a:lnTo>
                    <a:pt x="3273" y="2785"/>
                  </a:lnTo>
                  <a:lnTo>
                    <a:pt x="3518" y="2565"/>
                  </a:lnTo>
                  <a:lnTo>
                    <a:pt x="3786" y="2346"/>
                  </a:lnTo>
                  <a:lnTo>
                    <a:pt x="4055" y="2150"/>
                  </a:lnTo>
                  <a:lnTo>
                    <a:pt x="4324" y="1979"/>
                  </a:lnTo>
                  <a:lnTo>
                    <a:pt x="4617" y="1808"/>
                  </a:lnTo>
                  <a:lnTo>
                    <a:pt x="4934" y="1662"/>
                  </a:lnTo>
                  <a:lnTo>
                    <a:pt x="5227" y="1515"/>
                  </a:lnTo>
                  <a:lnTo>
                    <a:pt x="5545" y="1393"/>
                  </a:lnTo>
                  <a:lnTo>
                    <a:pt x="5862" y="1271"/>
                  </a:lnTo>
                  <a:lnTo>
                    <a:pt x="6204" y="1198"/>
                  </a:lnTo>
                  <a:lnTo>
                    <a:pt x="6546" y="1100"/>
                  </a:lnTo>
                  <a:lnTo>
                    <a:pt x="6888" y="1051"/>
                  </a:lnTo>
                  <a:lnTo>
                    <a:pt x="7230" y="1002"/>
                  </a:lnTo>
                  <a:lnTo>
                    <a:pt x="7572" y="978"/>
                  </a:lnTo>
                  <a:close/>
                  <a:moveTo>
                    <a:pt x="7523" y="1"/>
                  </a:moveTo>
                  <a:lnTo>
                    <a:pt x="7132" y="25"/>
                  </a:lnTo>
                  <a:lnTo>
                    <a:pt x="6741" y="74"/>
                  </a:lnTo>
                  <a:lnTo>
                    <a:pt x="6351" y="147"/>
                  </a:lnTo>
                  <a:lnTo>
                    <a:pt x="5960" y="245"/>
                  </a:lnTo>
                  <a:lnTo>
                    <a:pt x="5569" y="343"/>
                  </a:lnTo>
                  <a:lnTo>
                    <a:pt x="5203" y="465"/>
                  </a:lnTo>
                  <a:lnTo>
                    <a:pt x="4861" y="611"/>
                  </a:lnTo>
                  <a:lnTo>
                    <a:pt x="4494" y="782"/>
                  </a:lnTo>
                  <a:lnTo>
                    <a:pt x="4153" y="953"/>
                  </a:lnTo>
                  <a:lnTo>
                    <a:pt x="3835" y="1149"/>
                  </a:lnTo>
                  <a:lnTo>
                    <a:pt x="3493" y="1344"/>
                  </a:lnTo>
                  <a:lnTo>
                    <a:pt x="3200" y="1564"/>
                  </a:lnTo>
                  <a:lnTo>
                    <a:pt x="2883" y="1808"/>
                  </a:lnTo>
                  <a:lnTo>
                    <a:pt x="2614" y="2052"/>
                  </a:lnTo>
                  <a:lnTo>
                    <a:pt x="2321" y="2321"/>
                  </a:lnTo>
                  <a:lnTo>
                    <a:pt x="2077" y="2590"/>
                  </a:lnTo>
                  <a:lnTo>
                    <a:pt x="1808" y="2883"/>
                  </a:lnTo>
                  <a:lnTo>
                    <a:pt x="1588" y="3176"/>
                  </a:lnTo>
                  <a:lnTo>
                    <a:pt x="1368" y="3493"/>
                  </a:lnTo>
                  <a:lnTo>
                    <a:pt x="1149" y="3811"/>
                  </a:lnTo>
                  <a:lnTo>
                    <a:pt x="953" y="4153"/>
                  </a:lnTo>
                  <a:lnTo>
                    <a:pt x="782" y="4495"/>
                  </a:lnTo>
                  <a:lnTo>
                    <a:pt x="636" y="4837"/>
                  </a:lnTo>
                  <a:lnTo>
                    <a:pt x="489" y="5203"/>
                  </a:lnTo>
                  <a:lnTo>
                    <a:pt x="367" y="5569"/>
                  </a:lnTo>
                  <a:lnTo>
                    <a:pt x="245" y="5936"/>
                  </a:lnTo>
                  <a:lnTo>
                    <a:pt x="172" y="6326"/>
                  </a:lnTo>
                  <a:lnTo>
                    <a:pt x="98" y="6717"/>
                  </a:lnTo>
                  <a:lnTo>
                    <a:pt x="49" y="7108"/>
                  </a:lnTo>
                  <a:lnTo>
                    <a:pt x="25" y="7523"/>
                  </a:lnTo>
                  <a:lnTo>
                    <a:pt x="1" y="7938"/>
                  </a:lnTo>
                  <a:lnTo>
                    <a:pt x="25" y="8329"/>
                  </a:lnTo>
                  <a:lnTo>
                    <a:pt x="49" y="8744"/>
                  </a:lnTo>
                  <a:lnTo>
                    <a:pt x="98" y="9135"/>
                  </a:lnTo>
                  <a:lnTo>
                    <a:pt x="172" y="9526"/>
                  </a:lnTo>
                  <a:lnTo>
                    <a:pt x="245" y="9917"/>
                  </a:lnTo>
                  <a:lnTo>
                    <a:pt x="367" y="10283"/>
                  </a:lnTo>
                  <a:lnTo>
                    <a:pt x="489" y="10649"/>
                  </a:lnTo>
                  <a:lnTo>
                    <a:pt x="636" y="11016"/>
                  </a:lnTo>
                  <a:lnTo>
                    <a:pt x="782" y="11358"/>
                  </a:lnTo>
                  <a:lnTo>
                    <a:pt x="953" y="11700"/>
                  </a:lnTo>
                  <a:lnTo>
                    <a:pt x="1149" y="12041"/>
                  </a:lnTo>
                  <a:lnTo>
                    <a:pt x="1368" y="12359"/>
                  </a:lnTo>
                  <a:lnTo>
                    <a:pt x="1588" y="12676"/>
                  </a:lnTo>
                  <a:lnTo>
                    <a:pt x="1808" y="12970"/>
                  </a:lnTo>
                  <a:lnTo>
                    <a:pt x="2077" y="13263"/>
                  </a:lnTo>
                  <a:lnTo>
                    <a:pt x="2321" y="13531"/>
                  </a:lnTo>
                  <a:lnTo>
                    <a:pt x="2614" y="13800"/>
                  </a:lnTo>
                  <a:lnTo>
                    <a:pt x="2883" y="14044"/>
                  </a:lnTo>
                  <a:lnTo>
                    <a:pt x="3200" y="14288"/>
                  </a:lnTo>
                  <a:lnTo>
                    <a:pt x="3493" y="14508"/>
                  </a:lnTo>
                  <a:lnTo>
                    <a:pt x="3835" y="14704"/>
                  </a:lnTo>
                  <a:lnTo>
                    <a:pt x="4153" y="14899"/>
                  </a:lnTo>
                  <a:lnTo>
                    <a:pt x="4494" y="15070"/>
                  </a:lnTo>
                  <a:lnTo>
                    <a:pt x="4861" y="15241"/>
                  </a:lnTo>
                  <a:lnTo>
                    <a:pt x="5203" y="15387"/>
                  </a:lnTo>
                  <a:lnTo>
                    <a:pt x="5569" y="15510"/>
                  </a:lnTo>
                  <a:lnTo>
                    <a:pt x="5960" y="15607"/>
                  </a:lnTo>
                  <a:lnTo>
                    <a:pt x="6351" y="15705"/>
                  </a:lnTo>
                  <a:lnTo>
                    <a:pt x="6741" y="15778"/>
                  </a:lnTo>
                  <a:lnTo>
                    <a:pt x="7132" y="15827"/>
                  </a:lnTo>
                  <a:lnTo>
                    <a:pt x="7523" y="15851"/>
                  </a:lnTo>
                  <a:lnTo>
                    <a:pt x="8353" y="15851"/>
                  </a:lnTo>
                  <a:lnTo>
                    <a:pt x="8744" y="15827"/>
                  </a:lnTo>
                  <a:lnTo>
                    <a:pt x="9135" y="15778"/>
                  </a:lnTo>
                  <a:lnTo>
                    <a:pt x="9526" y="15705"/>
                  </a:lnTo>
                  <a:lnTo>
                    <a:pt x="9916" y="15607"/>
                  </a:lnTo>
                  <a:lnTo>
                    <a:pt x="10307" y="15510"/>
                  </a:lnTo>
                  <a:lnTo>
                    <a:pt x="10673" y="15387"/>
                  </a:lnTo>
                  <a:lnTo>
                    <a:pt x="11015" y="15241"/>
                  </a:lnTo>
                  <a:lnTo>
                    <a:pt x="11382" y="15070"/>
                  </a:lnTo>
                  <a:lnTo>
                    <a:pt x="11724" y="14899"/>
                  </a:lnTo>
                  <a:lnTo>
                    <a:pt x="12041" y="14704"/>
                  </a:lnTo>
                  <a:lnTo>
                    <a:pt x="12383" y="14508"/>
                  </a:lnTo>
                  <a:lnTo>
                    <a:pt x="12676" y="14288"/>
                  </a:lnTo>
                  <a:lnTo>
                    <a:pt x="12994" y="14044"/>
                  </a:lnTo>
                  <a:lnTo>
                    <a:pt x="13262" y="13800"/>
                  </a:lnTo>
                  <a:lnTo>
                    <a:pt x="13555" y="13531"/>
                  </a:lnTo>
                  <a:lnTo>
                    <a:pt x="13800" y="13263"/>
                  </a:lnTo>
                  <a:lnTo>
                    <a:pt x="14068" y="12970"/>
                  </a:lnTo>
                  <a:lnTo>
                    <a:pt x="14288" y="12676"/>
                  </a:lnTo>
                  <a:lnTo>
                    <a:pt x="14508" y="12359"/>
                  </a:lnTo>
                  <a:lnTo>
                    <a:pt x="14728" y="12041"/>
                  </a:lnTo>
                  <a:lnTo>
                    <a:pt x="14923" y="11700"/>
                  </a:lnTo>
                  <a:lnTo>
                    <a:pt x="15094" y="11358"/>
                  </a:lnTo>
                  <a:lnTo>
                    <a:pt x="15241" y="11016"/>
                  </a:lnTo>
                  <a:lnTo>
                    <a:pt x="15387" y="10649"/>
                  </a:lnTo>
                  <a:lnTo>
                    <a:pt x="15509" y="10283"/>
                  </a:lnTo>
                  <a:lnTo>
                    <a:pt x="15631" y="9917"/>
                  </a:lnTo>
                  <a:lnTo>
                    <a:pt x="15705" y="9526"/>
                  </a:lnTo>
                  <a:lnTo>
                    <a:pt x="15778" y="9135"/>
                  </a:lnTo>
                  <a:lnTo>
                    <a:pt x="15827" y="8744"/>
                  </a:lnTo>
                  <a:lnTo>
                    <a:pt x="15851" y="8329"/>
                  </a:lnTo>
                  <a:lnTo>
                    <a:pt x="15876" y="7938"/>
                  </a:lnTo>
                  <a:lnTo>
                    <a:pt x="15851" y="7523"/>
                  </a:lnTo>
                  <a:lnTo>
                    <a:pt x="15827" y="7108"/>
                  </a:lnTo>
                  <a:lnTo>
                    <a:pt x="15778" y="6717"/>
                  </a:lnTo>
                  <a:lnTo>
                    <a:pt x="15705" y="6326"/>
                  </a:lnTo>
                  <a:lnTo>
                    <a:pt x="15631" y="5936"/>
                  </a:lnTo>
                  <a:lnTo>
                    <a:pt x="15509" y="5569"/>
                  </a:lnTo>
                  <a:lnTo>
                    <a:pt x="15387" y="5203"/>
                  </a:lnTo>
                  <a:lnTo>
                    <a:pt x="15241" y="4837"/>
                  </a:lnTo>
                  <a:lnTo>
                    <a:pt x="15094" y="4495"/>
                  </a:lnTo>
                  <a:lnTo>
                    <a:pt x="14923" y="4153"/>
                  </a:lnTo>
                  <a:lnTo>
                    <a:pt x="14728" y="3811"/>
                  </a:lnTo>
                  <a:lnTo>
                    <a:pt x="14508" y="3493"/>
                  </a:lnTo>
                  <a:lnTo>
                    <a:pt x="14288" y="3176"/>
                  </a:lnTo>
                  <a:lnTo>
                    <a:pt x="14068" y="2883"/>
                  </a:lnTo>
                  <a:lnTo>
                    <a:pt x="13800" y="2590"/>
                  </a:lnTo>
                  <a:lnTo>
                    <a:pt x="13555" y="2321"/>
                  </a:lnTo>
                  <a:lnTo>
                    <a:pt x="13262" y="2052"/>
                  </a:lnTo>
                  <a:lnTo>
                    <a:pt x="12994" y="1808"/>
                  </a:lnTo>
                  <a:lnTo>
                    <a:pt x="12676" y="1564"/>
                  </a:lnTo>
                  <a:lnTo>
                    <a:pt x="12383" y="1344"/>
                  </a:lnTo>
                  <a:lnTo>
                    <a:pt x="12041" y="1149"/>
                  </a:lnTo>
                  <a:lnTo>
                    <a:pt x="11724" y="953"/>
                  </a:lnTo>
                  <a:lnTo>
                    <a:pt x="11382" y="782"/>
                  </a:lnTo>
                  <a:lnTo>
                    <a:pt x="11015" y="611"/>
                  </a:lnTo>
                  <a:lnTo>
                    <a:pt x="10673" y="465"/>
                  </a:lnTo>
                  <a:lnTo>
                    <a:pt x="10307" y="343"/>
                  </a:lnTo>
                  <a:lnTo>
                    <a:pt x="9916" y="245"/>
                  </a:lnTo>
                  <a:lnTo>
                    <a:pt x="9526" y="147"/>
                  </a:lnTo>
                  <a:lnTo>
                    <a:pt x="9135" y="74"/>
                  </a:lnTo>
                  <a:lnTo>
                    <a:pt x="8744" y="25"/>
                  </a:lnTo>
                  <a:lnTo>
                    <a:pt x="83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3" name="Google Shape;1433;p48"/>
            <p:cNvSpPr/>
            <p:nvPr/>
          </p:nvSpPr>
          <p:spPr>
            <a:xfrm>
              <a:off x="6697400" y="335200"/>
              <a:ext cx="323625" cy="323025"/>
            </a:xfrm>
            <a:custGeom>
              <a:rect b="b" l="l" r="r" t="t"/>
              <a:pathLst>
                <a:path extrusionOk="0" h="12921" w="12945">
                  <a:moveTo>
                    <a:pt x="6472" y="1319"/>
                  </a:moveTo>
                  <a:lnTo>
                    <a:pt x="6545" y="1344"/>
                  </a:lnTo>
                  <a:lnTo>
                    <a:pt x="6619" y="1368"/>
                  </a:lnTo>
                  <a:lnTo>
                    <a:pt x="6741" y="1441"/>
                  </a:lnTo>
                  <a:lnTo>
                    <a:pt x="6838" y="1563"/>
                  </a:lnTo>
                  <a:lnTo>
                    <a:pt x="6863" y="1637"/>
                  </a:lnTo>
                  <a:lnTo>
                    <a:pt x="6863" y="1710"/>
                  </a:lnTo>
                  <a:lnTo>
                    <a:pt x="6863" y="6301"/>
                  </a:lnTo>
                  <a:lnTo>
                    <a:pt x="9061" y="8475"/>
                  </a:lnTo>
                  <a:lnTo>
                    <a:pt x="9110" y="8548"/>
                  </a:lnTo>
                  <a:lnTo>
                    <a:pt x="9134" y="8622"/>
                  </a:lnTo>
                  <a:lnTo>
                    <a:pt x="9159" y="8768"/>
                  </a:lnTo>
                  <a:lnTo>
                    <a:pt x="9134" y="8915"/>
                  </a:lnTo>
                  <a:lnTo>
                    <a:pt x="9110" y="8988"/>
                  </a:lnTo>
                  <a:lnTo>
                    <a:pt x="9061" y="9037"/>
                  </a:lnTo>
                  <a:lnTo>
                    <a:pt x="8988" y="9086"/>
                  </a:lnTo>
                  <a:lnTo>
                    <a:pt x="8914" y="9135"/>
                  </a:lnTo>
                  <a:lnTo>
                    <a:pt x="8768" y="9159"/>
                  </a:lnTo>
                  <a:lnTo>
                    <a:pt x="8621" y="9135"/>
                  </a:lnTo>
                  <a:lnTo>
                    <a:pt x="8548" y="9086"/>
                  </a:lnTo>
                  <a:lnTo>
                    <a:pt x="8499" y="9037"/>
                  </a:lnTo>
                  <a:lnTo>
                    <a:pt x="6203" y="6741"/>
                  </a:lnTo>
                  <a:lnTo>
                    <a:pt x="6130" y="6595"/>
                  </a:lnTo>
                  <a:lnTo>
                    <a:pt x="6081" y="6472"/>
                  </a:lnTo>
                  <a:lnTo>
                    <a:pt x="6081" y="1710"/>
                  </a:lnTo>
                  <a:lnTo>
                    <a:pt x="6081" y="1637"/>
                  </a:lnTo>
                  <a:lnTo>
                    <a:pt x="6106" y="1563"/>
                  </a:lnTo>
                  <a:lnTo>
                    <a:pt x="6203" y="1441"/>
                  </a:lnTo>
                  <a:lnTo>
                    <a:pt x="6326" y="1368"/>
                  </a:lnTo>
                  <a:lnTo>
                    <a:pt x="6399" y="1344"/>
                  </a:lnTo>
                  <a:lnTo>
                    <a:pt x="6472" y="1319"/>
                  </a:lnTo>
                  <a:close/>
                  <a:moveTo>
                    <a:pt x="6228" y="0"/>
                  </a:moveTo>
                  <a:lnTo>
                    <a:pt x="5862" y="25"/>
                  </a:lnTo>
                  <a:lnTo>
                    <a:pt x="5495" y="74"/>
                  </a:lnTo>
                  <a:lnTo>
                    <a:pt x="5129" y="122"/>
                  </a:lnTo>
                  <a:lnTo>
                    <a:pt x="4787" y="220"/>
                  </a:lnTo>
                  <a:lnTo>
                    <a:pt x="4445" y="318"/>
                  </a:lnTo>
                  <a:lnTo>
                    <a:pt x="4103" y="440"/>
                  </a:lnTo>
                  <a:lnTo>
                    <a:pt x="3761" y="586"/>
                  </a:lnTo>
                  <a:lnTo>
                    <a:pt x="3444" y="733"/>
                  </a:lnTo>
                  <a:lnTo>
                    <a:pt x="3639" y="1050"/>
                  </a:lnTo>
                  <a:lnTo>
                    <a:pt x="3663" y="1148"/>
                  </a:lnTo>
                  <a:lnTo>
                    <a:pt x="3663" y="1246"/>
                  </a:lnTo>
                  <a:lnTo>
                    <a:pt x="3615" y="1344"/>
                  </a:lnTo>
                  <a:lnTo>
                    <a:pt x="3541" y="1392"/>
                  </a:lnTo>
                  <a:lnTo>
                    <a:pt x="3493" y="1417"/>
                  </a:lnTo>
                  <a:lnTo>
                    <a:pt x="3370" y="1417"/>
                  </a:lnTo>
                  <a:lnTo>
                    <a:pt x="3297" y="1392"/>
                  </a:lnTo>
                  <a:lnTo>
                    <a:pt x="3248" y="1368"/>
                  </a:lnTo>
                  <a:lnTo>
                    <a:pt x="3224" y="1295"/>
                  </a:lnTo>
                  <a:lnTo>
                    <a:pt x="3028" y="977"/>
                  </a:lnTo>
                  <a:lnTo>
                    <a:pt x="2735" y="1197"/>
                  </a:lnTo>
                  <a:lnTo>
                    <a:pt x="2442" y="1417"/>
                  </a:lnTo>
                  <a:lnTo>
                    <a:pt x="2174" y="1637"/>
                  </a:lnTo>
                  <a:lnTo>
                    <a:pt x="1905" y="1881"/>
                  </a:lnTo>
                  <a:lnTo>
                    <a:pt x="1661" y="2150"/>
                  </a:lnTo>
                  <a:lnTo>
                    <a:pt x="1417" y="2418"/>
                  </a:lnTo>
                  <a:lnTo>
                    <a:pt x="1197" y="2711"/>
                  </a:lnTo>
                  <a:lnTo>
                    <a:pt x="1001" y="3029"/>
                  </a:lnTo>
                  <a:lnTo>
                    <a:pt x="1319" y="3200"/>
                  </a:lnTo>
                  <a:lnTo>
                    <a:pt x="1392" y="3273"/>
                  </a:lnTo>
                  <a:lnTo>
                    <a:pt x="1441" y="3346"/>
                  </a:lnTo>
                  <a:lnTo>
                    <a:pt x="1441" y="3444"/>
                  </a:lnTo>
                  <a:lnTo>
                    <a:pt x="1417" y="3542"/>
                  </a:lnTo>
                  <a:lnTo>
                    <a:pt x="1368" y="3590"/>
                  </a:lnTo>
                  <a:lnTo>
                    <a:pt x="1319" y="3639"/>
                  </a:lnTo>
                  <a:lnTo>
                    <a:pt x="1246" y="3664"/>
                  </a:lnTo>
                  <a:lnTo>
                    <a:pt x="1123" y="3664"/>
                  </a:lnTo>
                  <a:lnTo>
                    <a:pt x="1075" y="3639"/>
                  </a:lnTo>
                  <a:lnTo>
                    <a:pt x="757" y="3444"/>
                  </a:lnTo>
                  <a:lnTo>
                    <a:pt x="586" y="3761"/>
                  </a:lnTo>
                  <a:lnTo>
                    <a:pt x="464" y="4079"/>
                  </a:lnTo>
                  <a:lnTo>
                    <a:pt x="342" y="4421"/>
                  </a:lnTo>
                  <a:lnTo>
                    <a:pt x="220" y="4763"/>
                  </a:lnTo>
                  <a:lnTo>
                    <a:pt x="147" y="5129"/>
                  </a:lnTo>
                  <a:lnTo>
                    <a:pt x="73" y="5471"/>
                  </a:lnTo>
                  <a:lnTo>
                    <a:pt x="24" y="5837"/>
                  </a:lnTo>
                  <a:lnTo>
                    <a:pt x="0" y="6228"/>
                  </a:lnTo>
                  <a:lnTo>
                    <a:pt x="659" y="6228"/>
                  </a:lnTo>
                  <a:lnTo>
                    <a:pt x="757" y="6277"/>
                  </a:lnTo>
                  <a:lnTo>
                    <a:pt x="806" y="6375"/>
                  </a:lnTo>
                  <a:lnTo>
                    <a:pt x="806" y="6472"/>
                  </a:lnTo>
                  <a:lnTo>
                    <a:pt x="806" y="6546"/>
                  </a:lnTo>
                  <a:lnTo>
                    <a:pt x="757" y="6643"/>
                  </a:lnTo>
                  <a:lnTo>
                    <a:pt x="659" y="6692"/>
                  </a:lnTo>
                  <a:lnTo>
                    <a:pt x="562" y="6717"/>
                  </a:lnTo>
                  <a:lnTo>
                    <a:pt x="0" y="6717"/>
                  </a:lnTo>
                  <a:lnTo>
                    <a:pt x="24" y="7083"/>
                  </a:lnTo>
                  <a:lnTo>
                    <a:pt x="73" y="7449"/>
                  </a:lnTo>
                  <a:lnTo>
                    <a:pt x="147" y="7791"/>
                  </a:lnTo>
                  <a:lnTo>
                    <a:pt x="220" y="8158"/>
                  </a:lnTo>
                  <a:lnTo>
                    <a:pt x="342" y="8500"/>
                  </a:lnTo>
                  <a:lnTo>
                    <a:pt x="464" y="8841"/>
                  </a:lnTo>
                  <a:lnTo>
                    <a:pt x="586" y="9159"/>
                  </a:lnTo>
                  <a:lnTo>
                    <a:pt x="757" y="9476"/>
                  </a:lnTo>
                  <a:lnTo>
                    <a:pt x="1075" y="9305"/>
                  </a:lnTo>
                  <a:lnTo>
                    <a:pt x="1172" y="9257"/>
                  </a:lnTo>
                  <a:lnTo>
                    <a:pt x="1270" y="9281"/>
                  </a:lnTo>
                  <a:lnTo>
                    <a:pt x="1343" y="9305"/>
                  </a:lnTo>
                  <a:lnTo>
                    <a:pt x="1417" y="9379"/>
                  </a:lnTo>
                  <a:lnTo>
                    <a:pt x="1441" y="9476"/>
                  </a:lnTo>
                  <a:lnTo>
                    <a:pt x="1441" y="9574"/>
                  </a:lnTo>
                  <a:lnTo>
                    <a:pt x="1392" y="9647"/>
                  </a:lnTo>
                  <a:lnTo>
                    <a:pt x="1319" y="9721"/>
                  </a:lnTo>
                  <a:lnTo>
                    <a:pt x="1001" y="9892"/>
                  </a:lnTo>
                  <a:lnTo>
                    <a:pt x="1197" y="10209"/>
                  </a:lnTo>
                  <a:lnTo>
                    <a:pt x="1417" y="10502"/>
                  </a:lnTo>
                  <a:lnTo>
                    <a:pt x="1661" y="10771"/>
                  </a:lnTo>
                  <a:lnTo>
                    <a:pt x="1905" y="11040"/>
                  </a:lnTo>
                  <a:lnTo>
                    <a:pt x="2174" y="11284"/>
                  </a:lnTo>
                  <a:lnTo>
                    <a:pt x="2442" y="11504"/>
                  </a:lnTo>
                  <a:lnTo>
                    <a:pt x="2735" y="11723"/>
                  </a:lnTo>
                  <a:lnTo>
                    <a:pt x="3028" y="11943"/>
                  </a:lnTo>
                  <a:lnTo>
                    <a:pt x="3224" y="11626"/>
                  </a:lnTo>
                  <a:lnTo>
                    <a:pt x="3273" y="11552"/>
                  </a:lnTo>
                  <a:lnTo>
                    <a:pt x="3370" y="11504"/>
                  </a:lnTo>
                  <a:lnTo>
                    <a:pt x="3468" y="11504"/>
                  </a:lnTo>
                  <a:lnTo>
                    <a:pt x="3541" y="11528"/>
                  </a:lnTo>
                  <a:lnTo>
                    <a:pt x="3615" y="11601"/>
                  </a:lnTo>
                  <a:lnTo>
                    <a:pt x="3663" y="11675"/>
                  </a:lnTo>
                  <a:lnTo>
                    <a:pt x="3663" y="11772"/>
                  </a:lnTo>
                  <a:lnTo>
                    <a:pt x="3639" y="11870"/>
                  </a:lnTo>
                  <a:lnTo>
                    <a:pt x="3444" y="12187"/>
                  </a:lnTo>
                  <a:lnTo>
                    <a:pt x="3761" y="12334"/>
                  </a:lnTo>
                  <a:lnTo>
                    <a:pt x="4103" y="12480"/>
                  </a:lnTo>
                  <a:lnTo>
                    <a:pt x="4445" y="12603"/>
                  </a:lnTo>
                  <a:lnTo>
                    <a:pt x="4787" y="12700"/>
                  </a:lnTo>
                  <a:lnTo>
                    <a:pt x="5129" y="12798"/>
                  </a:lnTo>
                  <a:lnTo>
                    <a:pt x="5495" y="12847"/>
                  </a:lnTo>
                  <a:lnTo>
                    <a:pt x="5862" y="12896"/>
                  </a:lnTo>
                  <a:lnTo>
                    <a:pt x="6228" y="12920"/>
                  </a:lnTo>
                  <a:lnTo>
                    <a:pt x="6228" y="12358"/>
                  </a:lnTo>
                  <a:lnTo>
                    <a:pt x="6252" y="12261"/>
                  </a:lnTo>
                  <a:lnTo>
                    <a:pt x="6301" y="12187"/>
                  </a:lnTo>
                  <a:lnTo>
                    <a:pt x="6374" y="12139"/>
                  </a:lnTo>
                  <a:lnTo>
                    <a:pt x="6472" y="12114"/>
                  </a:lnTo>
                  <a:lnTo>
                    <a:pt x="6570" y="12139"/>
                  </a:lnTo>
                  <a:lnTo>
                    <a:pt x="6643" y="12187"/>
                  </a:lnTo>
                  <a:lnTo>
                    <a:pt x="6692" y="12261"/>
                  </a:lnTo>
                  <a:lnTo>
                    <a:pt x="6716" y="12358"/>
                  </a:lnTo>
                  <a:lnTo>
                    <a:pt x="6716" y="12920"/>
                  </a:lnTo>
                  <a:lnTo>
                    <a:pt x="7083" y="12896"/>
                  </a:lnTo>
                  <a:lnTo>
                    <a:pt x="7449" y="12847"/>
                  </a:lnTo>
                  <a:lnTo>
                    <a:pt x="7815" y="12798"/>
                  </a:lnTo>
                  <a:lnTo>
                    <a:pt x="8157" y="12700"/>
                  </a:lnTo>
                  <a:lnTo>
                    <a:pt x="8499" y="12603"/>
                  </a:lnTo>
                  <a:lnTo>
                    <a:pt x="8841" y="12480"/>
                  </a:lnTo>
                  <a:lnTo>
                    <a:pt x="9183" y="12334"/>
                  </a:lnTo>
                  <a:lnTo>
                    <a:pt x="9501" y="12187"/>
                  </a:lnTo>
                  <a:lnTo>
                    <a:pt x="9305" y="11870"/>
                  </a:lnTo>
                  <a:lnTo>
                    <a:pt x="9281" y="11772"/>
                  </a:lnTo>
                  <a:lnTo>
                    <a:pt x="9281" y="11675"/>
                  </a:lnTo>
                  <a:lnTo>
                    <a:pt x="9330" y="11601"/>
                  </a:lnTo>
                  <a:lnTo>
                    <a:pt x="9403" y="11528"/>
                  </a:lnTo>
                  <a:lnTo>
                    <a:pt x="9476" y="11504"/>
                  </a:lnTo>
                  <a:lnTo>
                    <a:pt x="9574" y="11504"/>
                  </a:lnTo>
                  <a:lnTo>
                    <a:pt x="9672" y="11552"/>
                  </a:lnTo>
                  <a:lnTo>
                    <a:pt x="9720" y="11626"/>
                  </a:lnTo>
                  <a:lnTo>
                    <a:pt x="9916" y="11943"/>
                  </a:lnTo>
                  <a:lnTo>
                    <a:pt x="10209" y="11723"/>
                  </a:lnTo>
                  <a:lnTo>
                    <a:pt x="10502" y="11504"/>
                  </a:lnTo>
                  <a:lnTo>
                    <a:pt x="10771" y="11284"/>
                  </a:lnTo>
                  <a:lnTo>
                    <a:pt x="11039" y="11040"/>
                  </a:lnTo>
                  <a:lnTo>
                    <a:pt x="11283" y="10771"/>
                  </a:lnTo>
                  <a:lnTo>
                    <a:pt x="11528" y="10502"/>
                  </a:lnTo>
                  <a:lnTo>
                    <a:pt x="11747" y="10209"/>
                  </a:lnTo>
                  <a:lnTo>
                    <a:pt x="11943" y="9892"/>
                  </a:lnTo>
                  <a:lnTo>
                    <a:pt x="11625" y="9721"/>
                  </a:lnTo>
                  <a:lnTo>
                    <a:pt x="11552" y="9647"/>
                  </a:lnTo>
                  <a:lnTo>
                    <a:pt x="11503" y="9574"/>
                  </a:lnTo>
                  <a:lnTo>
                    <a:pt x="11503" y="9476"/>
                  </a:lnTo>
                  <a:lnTo>
                    <a:pt x="11528" y="9379"/>
                  </a:lnTo>
                  <a:lnTo>
                    <a:pt x="11601" y="9305"/>
                  </a:lnTo>
                  <a:lnTo>
                    <a:pt x="11674" y="9281"/>
                  </a:lnTo>
                  <a:lnTo>
                    <a:pt x="11772" y="9257"/>
                  </a:lnTo>
                  <a:lnTo>
                    <a:pt x="11870" y="9305"/>
                  </a:lnTo>
                  <a:lnTo>
                    <a:pt x="12187" y="9476"/>
                  </a:lnTo>
                  <a:lnTo>
                    <a:pt x="12358" y="9159"/>
                  </a:lnTo>
                  <a:lnTo>
                    <a:pt x="12480" y="8841"/>
                  </a:lnTo>
                  <a:lnTo>
                    <a:pt x="12602" y="8500"/>
                  </a:lnTo>
                  <a:lnTo>
                    <a:pt x="12724" y="8158"/>
                  </a:lnTo>
                  <a:lnTo>
                    <a:pt x="12798" y="7791"/>
                  </a:lnTo>
                  <a:lnTo>
                    <a:pt x="12871" y="7449"/>
                  </a:lnTo>
                  <a:lnTo>
                    <a:pt x="12920" y="7083"/>
                  </a:lnTo>
                  <a:lnTo>
                    <a:pt x="12944" y="6717"/>
                  </a:lnTo>
                  <a:lnTo>
                    <a:pt x="12382" y="6717"/>
                  </a:lnTo>
                  <a:lnTo>
                    <a:pt x="12285" y="6692"/>
                  </a:lnTo>
                  <a:lnTo>
                    <a:pt x="12187" y="6643"/>
                  </a:lnTo>
                  <a:lnTo>
                    <a:pt x="12138" y="6546"/>
                  </a:lnTo>
                  <a:lnTo>
                    <a:pt x="12138" y="6472"/>
                  </a:lnTo>
                  <a:lnTo>
                    <a:pt x="12138" y="6375"/>
                  </a:lnTo>
                  <a:lnTo>
                    <a:pt x="12187" y="6277"/>
                  </a:lnTo>
                  <a:lnTo>
                    <a:pt x="12285" y="6228"/>
                  </a:lnTo>
                  <a:lnTo>
                    <a:pt x="12944" y="6228"/>
                  </a:lnTo>
                  <a:lnTo>
                    <a:pt x="12920" y="5837"/>
                  </a:lnTo>
                  <a:lnTo>
                    <a:pt x="12871" y="5471"/>
                  </a:lnTo>
                  <a:lnTo>
                    <a:pt x="12798" y="5129"/>
                  </a:lnTo>
                  <a:lnTo>
                    <a:pt x="12724" y="4763"/>
                  </a:lnTo>
                  <a:lnTo>
                    <a:pt x="12602" y="4421"/>
                  </a:lnTo>
                  <a:lnTo>
                    <a:pt x="12480" y="4079"/>
                  </a:lnTo>
                  <a:lnTo>
                    <a:pt x="12358" y="3761"/>
                  </a:lnTo>
                  <a:lnTo>
                    <a:pt x="12187" y="3444"/>
                  </a:lnTo>
                  <a:lnTo>
                    <a:pt x="11870" y="3639"/>
                  </a:lnTo>
                  <a:lnTo>
                    <a:pt x="11821" y="3664"/>
                  </a:lnTo>
                  <a:lnTo>
                    <a:pt x="11699" y="3664"/>
                  </a:lnTo>
                  <a:lnTo>
                    <a:pt x="11625" y="3639"/>
                  </a:lnTo>
                  <a:lnTo>
                    <a:pt x="11577" y="3590"/>
                  </a:lnTo>
                  <a:lnTo>
                    <a:pt x="11528" y="3542"/>
                  </a:lnTo>
                  <a:lnTo>
                    <a:pt x="11503" y="3444"/>
                  </a:lnTo>
                  <a:lnTo>
                    <a:pt x="11503" y="3346"/>
                  </a:lnTo>
                  <a:lnTo>
                    <a:pt x="11552" y="3273"/>
                  </a:lnTo>
                  <a:lnTo>
                    <a:pt x="11625" y="3200"/>
                  </a:lnTo>
                  <a:lnTo>
                    <a:pt x="11943" y="3029"/>
                  </a:lnTo>
                  <a:lnTo>
                    <a:pt x="11747" y="2711"/>
                  </a:lnTo>
                  <a:lnTo>
                    <a:pt x="11528" y="2418"/>
                  </a:lnTo>
                  <a:lnTo>
                    <a:pt x="11283" y="2150"/>
                  </a:lnTo>
                  <a:lnTo>
                    <a:pt x="11039" y="1881"/>
                  </a:lnTo>
                  <a:lnTo>
                    <a:pt x="10771" y="1637"/>
                  </a:lnTo>
                  <a:lnTo>
                    <a:pt x="10502" y="1417"/>
                  </a:lnTo>
                  <a:lnTo>
                    <a:pt x="10209" y="1197"/>
                  </a:lnTo>
                  <a:lnTo>
                    <a:pt x="9916" y="977"/>
                  </a:lnTo>
                  <a:lnTo>
                    <a:pt x="9720" y="1295"/>
                  </a:lnTo>
                  <a:lnTo>
                    <a:pt x="9696" y="1368"/>
                  </a:lnTo>
                  <a:lnTo>
                    <a:pt x="9647" y="1392"/>
                  </a:lnTo>
                  <a:lnTo>
                    <a:pt x="9574" y="1417"/>
                  </a:lnTo>
                  <a:lnTo>
                    <a:pt x="9452" y="1417"/>
                  </a:lnTo>
                  <a:lnTo>
                    <a:pt x="9403" y="1392"/>
                  </a:lnTo>
                  <a:lnTo>
                    <a:pt x="9330" y="1344"/>
                  </a:lnTo>
                  <a:lnTo>
                    <a:pt x="9281" y="1246"/>
                  </a:lnTo>
                  <a:lnTo>
                    <a:pt x="9281" y="1148"/>
                  </a:lnTo>
                  <a:lnTo>
                    <a:pt x="9305" y="1050"/>
                  </a:lnTo>
                  <a:lnTo>
                    <a:pt x="9501" y="733"/>
                  </a:lnTo>
                  <a:lnTo>
                    <a:pt x="9183" y="586"/>
                  </a:lnTo>
                  <a:lnTo>
                    <a:pt x="8841" y="440"/>
                  </a:lnTo>
                  <a:lnTo>
                    <a:pt x="8499" y="318"/>
                  </a:lnTo>
                  <a:lnTo>
                    <a:pt x="8157" y="220"/>
                  </a:lnTo>
                  <a:lnTo>
                    <a:pt x="7815" y="122"/>
                  </a:lnTo>
                  <a:lnTo>
                    <a:pt x="7449" y="74"/>
                  </a:lnTo>
                  <a:lnTo>
                    <a:pt x="7083" y="25"/>
                  </a:lnTo>
                  <a:lnTo>
                    <a:pt x="6716" y="0"/>
                  </a:lnTo>
                  <a:lnTo>
                    <a:pt x="6716" y="562"/>
                  </a:lnTo>
                  <a:lnTo>
                    <a:pt x="6692" y="660"/>
                  </a:lnTo>
                  <a:lnTo>
                    <a:pt x="6643" y="733"/>
                  </a:lnTo>
                  <a:lnTo>
                    <a:pt x="6570" y="782"/>
                  </a:lnTo>
                  <a:lnTo>
                    <a:pt x="6472" y="806"/>
                  </a:lnTo>
                  <a:lnTo>
                    <a:pt x="6374" y="782"/>
                  </a:lnTo>
                  <a:lnTo>
                    <a:pt x="6301" y="733"/>
                  </a:lnTo>
                  <a:lnTo>
                    <a:pt x="6252" y="660"/>
                  </a:lnTo>
                  <a:lnTo>
                    <a:pt x="6228" y="562"/>
                  </a:lnTo>
                  <a:lnTo>
                    <a:pt x="622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34" name="Google Shape;1434;p48"/>
          <p:cNvGrpSpPr/>
          <p:nvPr/>
        </p:nvGrpSpPr>
        <p:grpSpPr>
          <a:xfrm>
            <a:off x="358968" y="914538"/>
            <a:ext cx="347107" cy="420111"/>
            <a:chOff x="584925" y="922575"/>
            <a:chExt cx="415200" cy="502525"/>
          </a:xfrm>
        </p:grpSpPr>
        <p:sp>
          <p:nvSpPr>
            <p:cNvPr id="1435" name="Google Shape;1435;p48"/>
            <p:cNvSpPr/>
            <p:nvPr/>
          </p:nvSpPr>
          <p:spPr>
            <a:xfrm>
              <a:off x="584925" y="961025"/>
              <a:ext cx="378575" cy="464075"/>
            </a:xfrm>
            <a:custGeom>
              <a:rect b="b" l="l" r="r" t="t"/>
              <a:pathLst>
                <a:path extrusionOk="0" h="18563" w="15143">
                  <a:moveTo>
                    <a:pt x="782" y="1"/>
                  </a:moveTo>
                  <a:lnTo>
                    <a:pt x="635" y="25"/>
                  </a:lnTo>
                  <a:lnTo>
                    <a:pt x="489" y="50"/>
                  </a:lnTo>
                  <a:lnTo>
                    <a:pt x="342" y="123"/>
                  </a:lnTo>
                  <a:lnTo>
                    <a:pt x="220" y="196"/>
                  </a:lnTo>
                  <a:lnTo>
                    <a:pt x="122" y="294"/>
                  </a:lnTo>
                  <a:lnTo>
                    <a:pt x="73" y="416"/>
                  </a:lnTo>
                  <a:lnTo>
                    <a:pt x="24" y="563"/>
                  </a:lnTo>
                  <a:lnTo>
                    <a:pt x="0" y="709"/>
                  </a:lnTo>
                  <a:lnTo>
                    <a:pt x="0" y="17708"/>
                  </a:lnTo>
                  <a:lnTo>
                    <a:pt x="24" y="17879"/>
                  </a:lnTo>
                  <a:lnTo>
                    <a:pt x="73" y="18025"/>
                  </a:lnTo>
                  <a:lnTo>
                    <a:pt x="122" y="18172"/>
                  </a:lnTo>
                  <a:lnTo>
                    <a:pt x="220" y="18294"/>
                  </a:lnTo>
                  <a:lnTo>
                    <a:pt x="342" y="18416"/>
                  </a:lnTo>
                  <a:lnTo>
                    <a:pt x="489" y="18489"/>
                  </a:lnTo>
                  <a:lnTo>
                    <a:pt x="635" y="18538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7" y="18538"/>
                  </a:lnTo>
                  <a:lnTo>
                    <a:pt x="14654" y="18489"/>
                  </a:lnTo>
                  <a:lnTo>
                    <a:pt x="14800" y="18416"/>
                  </a:lnTo>
                  <a:lnTo>
                    <a:pt x="14923" y="18294"/>
                  </a:lnTo>
                  <a:lnTo>
                    <a:pt x="15020" y="18172"/>
                  </a:lnTo>
                  <a:lnTo>
                    <a:pt x="15069" y="18025"/>
                  </a:lnTo>
                  <a:lnTo>
                    <a:pt x="15118" y="17879"/>
                  </a:lnTo>
                  <a:lnTo>
                    <a:pt x="15142" y="17708"/>
                  </a:lnTo>
                  <a:lnTo>
                    <a:pt x="15142" y="17586"/>
                  </a:lnTo>
                  <a:lnTo>
                    <a:pt x="1759" y="17586"/>
                  </a:lnTo>
                  <a:lnTo>
                    <a:pt x="1612" y="17561"/>
                  </a:lnTo>
                  <a:lnTo>
                    <a:pt x="1465" y="17512"/>
                  </a:lnTo>
                  <a:lnTo>
                    <a:pt x="1319" y="17439"/>
                  </a:lnTo>
                  <a:lnTo>
                    <a:pt x="1197" y="17317"/>
                  </a:lnTo>
                  <a:lnTo>
                    <a:pt x="1099" y="17195"/>
                  </a:lnTo>
                  <a:lnTo>
                    <a:pt x="1050" y="17048"/>
                  </a:lnTo>
                  <a:lnTo>
                    <a:pt x="1001" y="16902"/>
                  </a:lnTo>
                  <a:lnTo>
                    <a:pt x="977" y="16731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6" name="Google Shape;1436;p48"/>
            <p:cNvSpPr/>
            <p:nvPr/>
          </p:nvSpPr>
          <p:spPr>
            <a:xfrm>
              <a:off x="621550" y="922575"/>
              <a:ext cx="378575" cy="464050"/>
            </a:xfrm>
            <a:custGeom>
              <a:rect b="b" l="l" r="r" t="t"/>
              <a:pathLst>
                <a:path extrusionOk="0" h="18562" w="15143">
                  <a:moveTo>
                    <a:pt x="13140" y="6472"/>
                  </a:moveTo>
                  <a:lnTo>
                    <a:pt x="13238" y="6497"/>
                  </a:lnTo>
                  <a:lnTo>
                    <a:pt x="13311" y="6546"/>
                  </a:lnTo>
                  <a:lnTo>
                    <a:pt x="13360" y="6619"/>
                  </a:lnTo>
                  <a:lnTo>
                    <a:pt x="13384" y="6717"/>
                  </a:lnTo>
                  <a:lnTo>
                    <a:pt x="13360" y="6814"/>
                  </a:lnTo>
                  <a:lnTo>
                    <a:pt x="13311" y="6888"/>
                  </a:lnTo>
                  <a:lnTo>
                    <a:pt x="13238" y="6936"/>
                  </a:lnTo>
                  <a:lnTo>
                    <a:pt x="13140" y="6961"/>
                  </a:lnTo>
                  <a:lnTo>
                    <a:pt x="2003" y="6961"/>
                  </a:lnTo>
                  <a:lnTo>
                    <a:pt x="1905" y="6936"/>
                  </a:lnTo>
                  <a:lnTo>
                    <a:pt x="1832" y="6888"/>
                  </a:lnTo>
                  <a:lnTo>
                    <a:pt x="1783" y="6814"/>
                  </a:lnTo>
                  <a:lnTo>
                    <a:pt x="1759" y="6717"/>
                  </a:lnTo>
                  <a:lnTo>
                    <a:pt x="1783" y="6619"/>
                  </a:lnTo>
                  <a:lnTo>
                    <a:pt x="1832" y="6546"/>
                  </a:lnTo>
                  <a:lnTo>
                    <a:pt x="1905" y="6497"/>
                  </a:lnTo>
                  <a:lnTo>
                    <a:pt x="2003" y="6472"/>
                  </a:lnTo>
                  <a:close/>
                  <a:moveTo>
                    <a:pt x="13238" y="8793"/>
                  </a:moveTo>
                  <a:lnTo>
                    <a:pt x="13311" y="8866"/>
                  </a:lnTo>
                  <a:lnTo>
                    <a:pt x="13360" y="8939"/>
                  </a:lnTo>
                  <a:lnTo>
                    <a:pt x="13384" y="9037"/>
                  </a:lnTo>
                  <a:lnTo>
                    <a:pt x="13360" y="9135"/>
                  </a:lnTo>
                  <a:lnTo>
                    <a:pt x="13311" y="9208"/>
                  </a:lnTo>
                  <a:lnTo>
                    <a:pt x="13238" y="9257"/>
                  </a:lnTo>
                  <a:lnTo>
                    <a:pt x="13140" y="9281"/>
                  </a:lnTo>
                  <a:lnTo>
                    <a:pt x="2003" y="9281"/>
                  </a:lnTo>
                  <a:lnTo>
                    <a:pt x="1905" y="9257"/>
                  </a:lnTo>
                  <a:lnTo>
                    <a:pt x="1832" y="9208"/>
                  </a:lnTo>
                  <a:lnTo>
                    <a:pt x="1783" y="9135"/>
                  </a:lnTo>
                  <a:lnTo>
                    <a:pt x="1759" y="9037"/>
                  </a:lnTo>
                  <a:lnTo>
                    <a:pt x="1783" y="8939"/>
                  </a:lnTo>
                  <a:lnTo>
                    <a:pt x="1832" y="8866"/>
                  </a:lnTo>
                  <a:lnTo>
                    <a:pt x="1905" y="8793"/>
                  </a:lnTo>
                  <a:close/>
                  <a:moveTo>
                    <a:pt x="13140" y="11088"/>
                  </a:moveTo>
                  <a:lnTo>
                    <a:pt x="13238" y="11113"/>
                  </a:lnTo>
                  <a:lnTo>
                    <a:pt x="13311" y="11162"/>
                  </a:lnTo>
                  <a:lnTo>
                    <a:pt x="13360" y="11235"/>
                  </a:lnTo>
                  <a:lnTo>
                    <a:pt x="13384" y="11333"/>
                  </a:lnTo>
                  <a:lnTo>
                    <a:pt x="13360" y="11430"/>
                  </a:lnTo>
                  <a:lnTo>
                    <a:pt x="13311" y="11504"/>
                  </a:lnTo>
                  <a:lnTo>
                    <a:pt x="13238" y="11552"/>
                  </a:lnTo>
                  <a:lnTo>
                    <a:pt x="13140" y="11577"/>
                  </a:lnTo>
                  <a:lnTo>
                    <a:pt x="2003" y="11577"/>
                  </a:lnTo>
                  <a:lnTo>
                    <a:pt x="1905" y="11552"/>
                  </a:lnTo>
                  <a:lnTo>
                    <a:pt x="1832" y="11504"/>
                  </a:lnTo>
                  <a:lnTo>
                    <a:pt x="1783" y="11430"/>
                  </a:lnTo>
                  <a:lnTo>
                    <a:pt x="1759" y="11333"/>
                  </a:lnTo>
                  <a:lnTo>
                    <a:pt x="1783" y="11235"/>
                  </a:lnTo>
                  <a:lnTo>
                    <a:pt x="1832" y="11162"/>
                  </a:lnTo>
                  <a:lnTo>
                    <a:pt x="1905" y="11113"/>
                  </a:lnTo>
                  <a:lnTo>
                    <a:pt x="2003" y="11088"/>
                  </a:lnTo>
                  <a:close/>
                  <a:moveTo>
                    <a:pt x="8255" y="13409"/>
                  </a:moveTo>
                  <a:lnTo>
                    <a:pt x="8353" y="13433"/>
                  </a:lnTo>
                  <a:lnTo>
                    <a:pt x="8426" y="13482"/>
                  </a:lnTo>
                  <a:lnTo>
                    <a:pt x="8475" y="13555"/>
                  </a:lnTo>
                  <a:lnTo>
                    <a:pt x="8500" y="13653"/>
                  </a:lnTo>
                  <a:lnTo>
                    <a:pt x="8475" y="13750"/>
                  </a:lnTo>
                  <a:lnTo>
                    <a:pt x="8426" y="13824"/>
                  </a:lnTo>
                  <a:lnTo>
                    <a:pt x="8353" y="13873"/>
                  </a:lnTo>
                  <a:lnTo>
                    <a:pt x="8255" y="13897"/>
                  </a:lnTo>
                  <a:lnTo>
                    <a:pt x="2003" y="13897"/>
                  </a:lnTo>
                  <a:lnTo>
                    <a:pt x="1905" y="13873"/>
                  </a:lnTo>
                  <a:lnTo>
                    <a:pt x="1832" y="13824"/>
                  </a:lnTo>
                  <a:lnTo>
                    <a:pt x="1783" y="13750"/>
                  </a:lnTo>
                  <a:lnTo>
                    <a:pt x="1759" y="13653"/>
                  </a:lnTo>
                  <a:lnTo>
                    <a:pt x="1783" y="13555"/>
                  </a:lnTo>
                  <a:lnTo>
                    <a:pt x="1832" y="13482"/>
                  </a:lnTo>
                  <a:lnTo>
                    <a:pt x="1905" y="13433"/>
                  </a:lnTo>
                  <a:lnTo>
                    <a:pt x="2003" y="13409"/>
                  </a:lnTo>
                  <a:close/>
                  <a:moveTo>
                    <a:pt x="635" y="0"/>
                  </a:moveTo>
                  <a:lnTo>
                    <a:pt x="489" y="49"/>
                  </a:lnTo>
                  <a:lnTo>
                    <a:pt x="342" y="122"/>
                  </a:lnTo>
                  <a:lnTo>
                    <a:pt x="220" y="220"/>
                  </a:lnTo>
                  <a:lnTo>
                    <a:pt x="123" y="342"/>
                  </a:lnTo>
                  <a:lnTo>
                    <a:pt x="74" y="464"/>
                  </a:lnTo>
                  <a:lnTo>
                    <a:pt x="25" y="611"/>
                  </a:lnTo>
                  <a:lnTo>
                    <a:pt x="0" y="782"/>
                  </a:lnTo>
                  <a:lnTo>
                    <a:pt x="0" y="17780"/>
                  </a:lnTo>
                  <a:lnTo>
                    <a:pt x="25" y="17927"/>
                  </a:lnTo>
                  <a:lnTo>
                    <a:pt x="74" y="18073"/>
                  </a:lnTo>
                  <a:lnTo>
                    <a:pt x="123" y="18195"/>
                  </a:lnTo>
                  <a:lnTo>
                    <a:pt x="220" y="18318"/>
                  </a:lnTo>
                  <a:lnTo>
                    <a:pt x="342" y="18415"/>
                  </a:lnTo>
                  <a:lnTo>
                    <a:pt x="489" y="18489"/>
                  </a:lnTo>
                  <a:lnTo>
                    <a:pt x="635" y="18537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7"/>
                  </a:lnTo>
                  <a:lnTo>
                    <a:pt x="14654" y="18489"/>
                  </a:lnTo>
                  <a:lnTo>
                    <a:pt x="14801" y="18415"/>
                  </a:lnTo>
                  <a:lnTo>
                    <a:pt x="14923" y="18318"/>
                  </a:lnTo>
                  <a:lnTo>
                    <a:pt x="15021" y="18195"/>
                  </a:lnTo>
                  <a:lnTo>
                    <a:pt x="15069" y="18073"/>
                  </a:lnTo>
                  <a:lnTo>
                    <a:pt x="15118" y="17927"/>
                  </a:lnTo>
                  <a:lnTo>
                    <a:pt x="15143" y="17780"/>
                  </a:lnTo>
                  <a:lnTo>
                    <a:pt x="15143" y="3859"/>
                  </a:lnTo>
                  <a:lnTo>
                    <a:pt x="12554" y="3859"/>
                  </a:lnTo>
                  <a:lnTo>
                    <a:pt x="12285" y="3835"/>
                  </a:lnTo>
                  <a:lnTo>
                    <a:pt x="12065" y="3761"/>
                  </a:lnTo>
                  <a:lnTo>
                    <a:pt x="11846" y="3639"/>
                  </a:lnTo>
                  <a:lnTo>
                    <a:pt x="11650" y="3468"/>
                  </a:lnTo>
                  <a:lnTo>
                    <a:pt x="11504" y="3297"/>
                  </a:lnTo>
                  <a:lnTo>
                    <a:pt x="11382" y="3078"/>
                  </a:lnTo>
                  <a:lnTo>
                    <a:pt x="11308" y="2833"/>
                  </a:lnTo>
                  <a:lnTo>
                    <a:pt x="11284" y="2589"/>
                  </a:lnTo>
                  <a:lnTo>
                    <a:pt x="1128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7" name="Google Shape;1437;p48"/>
            <p:cNvSpPr/>
            <p:nvPr/>
          </p:nvSpPr>
          <p:spPr>
            <a:xfrm>
              <a:off x="915850" y="922575"/>
              <a:ext cx="84275" cy="84275"/>
            </a:xfrm>
            <a:custGeom>
              <a:rect b="b" l="l" r="r" t="t"/>
              <a:pathLst>
                <a:path extrusionOk="0" h="3371" w="3371">
                  <a:moveTo>
                    <a:pt x="0" y="0"/>
                  </a:moveTo>
                  <a:lnTo>
                    <a:pt x="0" y="2589"/>
                  </a:lnTo>
                  <a:lnTo>
                    <a:pt x="0" y="2736"/>
                  </a:lnTo>
                  <a:lnTo>
                    <a:pt x="49" y="2882"/>
                  </a:lnTo>
                  <a:lnTo>
                    <a:pt x="122" y="3029"/>
                  </a:lnTo>
                  <a:lnTo>
                    <a:pt x="220" y="3126"/>
                  </a:lnTo>
                  <a:lnTo>
                    <a:pt x="342" y="3224"/>
                  </a:lnTo>
                  <a:lnTo>
                    <a:pt x="464" y="3297"/>
                  </a:lnTo>
                  <a:lnTo>
                    <a:pt x="611" y="3346"/>
                  </a:lnTo>
                  <a:lnTo>
                    <a:pt x="782" y="3371"/>
                  </a:lnTo>
                  <a:lnTo>
                    <a:pt x="3371" y="33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38" name="Google Shape;1438;p48"/>
          <p:cNvGrpSpPr/>
          <p:nvPr/>
        </p:nvGrpSpPr>
        <p:grpSpPr>
          <a:xfrm>
            <a:off x="912275" y="904841"/>
            <a:ext cx="367547" cy="437980"/>
            <a:chOff x="1246775" y="910975"/>
            <a:chExt cx="439650" cy="523900"/>
          </a:xfrm>
        </p:grpSpPr>
        <p:sp>
          <p:nvSpPr>
            <p:cNvPr id="1439" name="Google Shape;1439;p48"/>
            <p:cNvSpPr/>
            <p:nvPr/>
          </p:nvSpPr>
          <p:spPr>
            <a:xfrm>
              <a:off x="1246775" y="970800"/>
              <a:ext cx="378575" cy="464075"/>
            </a:xfrm>
            <a:custGeom>
              <a:rect b="b" l="l" r="r" t="t"/>
              <a:pathLst>
                <a:path extrusionOk="0" h="18563" w="15143">
                  <a:moveTo>
                    <a:pt x="782" y="1"/>
                  </a:moveTo>
                  <a:lnTo>
                    <a:pt x="636" y="25"/>
                  </a:lnTo>
                  <a:lnTo>
                    <a:pt x="489" y="50"/>
                  </a:lnTo>
                  <a:lnTo>
                    <a:pt x="343" y="123"/>
                  </a:lnTo>
                  <a:lnTo>
                    <a:pt x="220" y="221"/>
                  </a:lnTo>
                  <a:lnTo>
                    <a:pt x="123" y="318"/>
                  </a:lnTo>
                  <a:lnTo>
                    <a:pt x="74" y="465"/>
                  </a:lnTo>
                  <a:lnTo>
                    <a:pt x="25" y="587"/>
                  </a:lnTo>
                  <a:lnTo>
                    <a:pt x="1" y="758"/>
                  </a:lnTo>
                  <a:lnTo>
                    <a:pt x="1" y="17756"/>
                  </a:lnTo>
                  <a:lnTo>
                    <a:pt x="25" y="17903"/>
                  </a:lnTo>
                  <a:lnTo>
                    <a:pt x="74" y="18049"/>
                  </a:lnTo>
                  <a:lnTo>
                    <a:pt x="123" y="18196"/>
                  </a:lnTo>
                  <a:lnTo>
                    <a:pt x="220" y="18318"/>
                  </a:lnTo>
                  <a:lnTo>
                    <a:pt x="343" y="18416"/>
                  </a:lnTo>
                  <a:lnTo>
                    <a:pt x="489" y="18489"/>
                  </a:lnTo>
                  <a:lnTo>
                    <a:pt x="636" y="18538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8"/>
                  </a:lnTo>
                  <a:lnTo>
                    <a:pt x="14654" y="18489"/>
                  </a:lnTo>
                  <a:lnTo>
                    <a:pt x="14801" y="18416"/>
                  </a:lnTo>
                  <a:lnTo>
                    <a:pt x="14923" y="18318"/>
                  </a:lnTo>
                  <a:lnTo>
                    <a:pt x="15021" y="18196"/>
                  </a:lnTo>
                  <a:lnTo>
                    <a:pt x="15070" y="18049"/>
                  </a:lnTo>
                  <a:lnTo>
                    <a:pt x="15118" y="17903"/>
                  </a:lnTo>
                  <a:lnTo>
                    <a:pt x="15143" y="17756"/>
                  </a:lnTo>
                  <a:lnTo>
                    <a:pt x="15143" y="16608"/>
                  </a:lnTo>
                  <a:lnTo>
                    <a:pt x="2736" y="16608"/>
                  </a:lnTo>
                  <a:lnTo>
                    <a:pt x="2589" y="16584"/>
                  </a:lnTo>
                  <a:lnTo>
                    <a:pt x="2443" y="16535"/>
                  </a:lnTo>
                  <a:lnTo>
                    <a:pt x="2296" y="16462"/>
                  </a:lnTo>
                  <a:lnTo>
                    <a:pt x="2174" y="16364"/>
                  </a:lnTo>
                  <a:lnTo>
                    <a:pt x="2077" y="16242"/>
                  </a:lnTo>
                  <a:lnTo>
                    <a:pt x="2028" y="16096"/>
                  </a:lnTo>
                  <a:lnTo>
                    <a:pt x="1979" y="15949"/>
                  </a:lnTo>
                  <a:lnTo>
                    <a:pt x="1954" y="15802"/>
                  </a:lnTo>
                  <a:lnTo>
                    <a:pt x="19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0" name="Google Shape;1440;p48"/>
            <p:cNvSpPr/>
            <p:nvPr/>
          </p:nvSpPr>
          <p:spPr>
            <a:xfrm>
              <a:off x="1307825" y="910975"/>
              <a:ext cx="378600" cy="464050"/>
            </a:xfrm>
            <a:custGeom>
              <a:rect b="b" l="l" r="r" t="t"/>
              <a:pathLst>
                <a:path extrusionOk="0" h="18562" w="15144">
                  <a:moveTo>
                    <a:pt x="782" y="0"/>
                  </a:moveTo>
                  <a:lnTo>
                    <a:pt x="636" y="25"/>
                  </a:lnTo>
                  <a:lnTo>
                    <a:pt x="489" y="74"/>
                  </a:lnTo>
                  <a:lnTo>
                    <a:pt x="343" y="147"/>
                  </a:lnTo>
                  <a:lnTo>
                    <a:pt x="221" y="244"/>
                  </a:lnTo>
                  <a:lnTo>
                    <a:pt x="123" y="342"/>
                  </a:lnTo>
                  <a:lnTo>
                    <a:pt x="74" y="489"/>
                  </a:lnTo>
                  <a:lnTo>
                    <a:pt x="25" y="635"/>
                  </a:lnTo>
                  <a:lnTo>
                    <a:pt x="1" y="782"/>
                  </a:lnTo>
                  <a:lnTo>
                    <a:pt x="1" y="17780"/>
                  </a:lnTo>
                  <a:lnTo>
                    <a:pt x="25" y="17951"/>
                  </a:lnTo>
                  <a:lnTo>
                    <a:pt x="74" y="18098"/>
                  </a:lnTo>
                  <a:lnTo>
                    <a:pt x="123" y="18220"/>
                  </a:lnTo>
                  <a:lnTo>
                    <a:pt x="221" y="18342"/>
                  </a:lnTo>
                  <a:lnTo>
                    <a:pt x="343" y="18440"/>
                  </a:lnTo>
                  <a:lnTo>
                    <a:pt x="489" y="18513"/>
                  </a:lnTo>
                  <a:lnTo>
                    <a:pt x="636" y="18562"/>
                  </a:lnTo>
                  <a:lnTo>
                    <a:pt x="14508" y="18562"/>
                  </a:lnTo>
                  <a:lnTo>
                    <a:pt x="14655" y="18513"/>
                  </a:lnTo>
                  <a:lnTo>
                    <a:pt x="14801" y="18440"/>
                  </a:lnTo>
                  <a:lnTo>
                    <a:pt x="14923" y="18342"/>
                  </a:lnTo>
                  <a:lnTo>
                    <a:pt x="15021" y="18220"/>
                  </a:lnTo>
                  <a:lnTo>
                    <a:pt x="15070" y="18098"/>
                  </a:lnTo>
                  <a:lnTo>
                    <a:pt x="15119" y="17951"/>
                  </a:lnTo>
                  <a:lnTo>
                    <a:pt x="15143" y="17780"/>
                  </a:lnTo>
                  <a:lnTo>
                    <a:pt x="15143" y="3859"/>
                  </a:lnTo>
                  <a:lnTo>
                    <a:pt x="12554" y="3859"/>
                  </a:lnTo>
                  <a:lnTo>
                    <a:pt x="12286" y="3835"/>
                  </a:lnTo>
                  <a:lnTo>
                    <a:pt x="12066" y="3761"/>
                  </a:lnTo>
                  <a:lnTo>
                    <a:pt x="11846" y="3664"/>
                  </a:lnTo>
                  <a:lnTo>
                    <a:pt x="11651" y="3493"/>
                  </a:lnTo>
                  <a:lnTo>
                    <a:pt x="11504" y="3297"/>
                  </a:lnTo>
                  <a:lnTo>
                    <a:pt x="11382" y="3102"/>
                  </a:lnTo>
                  <a:lnTo>
                    <a:pt x="11309" y="2858"/>
                  </a:lnTo>
                  <a:lnTo>
                    <a:pt x="11284" y="2589"/>
                  </a:lnTo>
                  <a:lnTo>
                    <a:pt x="1128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1" name="Google Shape;1441;p48"/>
            <p:cNvSpPr/>
            <p:nvPr/>
          </p:nvSpPr>
          <p:spPr>
            <a:xfrm>
              <a:off x="1602125" y="910975"/>
              <a:ext cx="84300" cy="84275"/>
            </a:xfrm>
            <a:custGeom>
              <a:rect b="b" l="l" r="r" t="t"/>
              <a:pathLst>
                <a:path extrusionOk="0" h="3371" w="3372">
                  <a:moveTo>
                    <a:pt x="1" y="0"/>
                  </a:moveTo>
                  <a:lnTo>
                    <a:pt x="1" y="2589"/>
                  </a:lnTo>
                  <a:lnTo>
                    <a:pt x="1" y="2760"/>
                  </a:lnTo>
                  <a:lnTo>
                    <a:pt x="50" y="2907"/>
                  </a:lnTo>
                  <a:lnTo>
                    <a:pt x="123" y="3029"/>
                  </a:lnTo>
                  <a:lnTo>
                    <a:pt x="221" y="3151"/>
                  </a:lnTo>
                  <a:lnTo>
                    <a:pt x="343" y="3249"/>
                  </a:lnTo>
                  <a:lnTo>
                    <a:pt x="465" y="3322"/>
                  </a:lnTo>
                  <a:lnTo>
                    <a:pt x="611" y="3371"/>
                  </a:lnTo>
                  <a:lnTo>
                    <a:pt x="3371" y="337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42" name="Google Shape;1442;p48"/>
          <p:cNvGrpSpPr/>
          <p:nvPr/>
        </p:nvGrpSpPr>
        <p:grpSpPr>
          <a:xfrm>
            <a:off x="1480400" y="975274"/>
            <a:ext cx="358351" cy="298118"/>
            <a:chOff x="1926350" y="995225"/>
            <a:chExt cx="428650" cy="356600"/>
          </a:xfrm>
        </p:grpSpPr>
        <p:sp>
          <p:nvSpPr>
            <p:cNvPr id="1443" name="Google Shape;1443;p48"/>
            <p:cNvSpPr/>
            <p:nvPr/>
          </p:nvSpPr>
          <p:spPr>
            <a:xfrm>
              <a:off x="1926350" y="1298075"/>
              <a:ext cx="208225" cy="53750"/>
            </a:xfrm>
            <a:custGeom>
              <a:rect b="b" l="l" r="r" t="t"/>
              <a:pathLst>
                <a:path extrusionOk="0" h="2150" w="8329">
                  <a:moveTo>
                    <a:pt x="0" y="0"/>
                  </a:moveTo>
                  <a:lnTo>
                    <a:pt x="0" y="489"/>
                  </a:lnTo>
                  <a:lnTo>
                    <a:pt x="25" y="635"/>
                  </a:lnTo>
                  <a:lnTo>
                    <a:pt x="74" y="758"/>
                  </a:lnTo>
                  <a:lnTo>
                    <a:pt x="147" y="855"/>
                  </a:lnTo>
                  <a:lnTo>
                    <a:pt x="245" y="953"/>
                  </a:lnTo>
                  <a:lnTo>
                    <a:pt x="391" y="1026"/>
                  </a:lnTo>
                  <a:lnTo>
                    <a:pt x="562" y="1051"/>
                  </a:lnTo>
                  <a:lnTo>
                    <a:pt x="733" y="1026"/>
                  </a:lnTo>
                  <a:lnTo>
                    <a:pt x="1295" y="855"/>
                  </a:lnTo>
                  <a:lnTo>
                    <a:pt x="1661" y="782"/>
                  </a:lnTo>
                  <a:lnTo>
                    <a:pt x="2076" y="684"/>
                  </a:lnTo>
                  <a:lnTo>
                    <a:pt x="2540" y="611"/>
                  </a:lnTo>
                  <a:lnTo>
                    <a:pt x="3029" y="562"/>
                  </a:lnTo>
                  <a:lnTo>
                    <a:pt x="3591" y="513"/>
                  </a:lnTo>
                  <a:lnTo>
                    <a:pt x="4177" y="489"/>
                  </a:lnTo>
                  <a:lnTo>
                    <a:pt x="4616" y="513"/>
                  </a:lnTo>
                  <a:lnTo>
                    <a:pt x="5032" y="538"/>
                  </a:lnTo>
                  <a:lnTo>
                    <a:pt x="5422" y="611"/>
                  </a:lnTo>
                  <a:lnTo>
                    <a:pt x="5789" y="684"/>
                  </a:lnTo>
                  <a:lnTo>
                    <a:pt x="6131" y="782"/>
                  </a:lnTo>
                  <a:lnTo>
                    <a:pt x="6448" y="880"/>
                  </a:lnTo>
                  <a:lnTo>
                    <a:pt x="6717" y="1002"/>
                  </a:lnTo>
                  <a:lnTo>
                    <a:pt x="6985" y="1124"/>
                  </a:lnTo>
                  <a:lnTo>
                    <a:pt x="7205" y="1246"/>
                  </a:lnTo>
                  <a:lnTo>
                    <a:pt x="7425" y="1393"/>
                  </a:lnTo>
                  <a:lnTo>
                    <a:pt x="7791" y="1661"/>
                  </a:lnTo>
                  <a:lnTo>
                    <a:pt x="8084" y="1930"/>
                  </a:lnTo>
                  <a:lnTo>
                    <a:pt x="8329" y="2150"/>
                  </a:lnTo>
                  <a:lnTo>
                    <a:pt x="8329" y="1661"/>
                  </a:lnTo>
                  <a:lnTo>
                    <a:pt x="8084" y="1441"/>
                  </a:lnTo>
                  <a:lnTo>
                    <a:pt x="7791" y="1173"/>
                  </a:lnTo>
                  <a:lnTo>
                    <a:pt x="7425" y="904"/>
                  </a:lnTo>
                  <a:lnTo>
                    <a:pt x="7205" y="758"/>
                  </a:lnTo>
                  <a:lnTo>
                    <a:pt x="6985" y="635"/>
                  </a:lnTo>
                  <a:lnTo>
                    <a:pt x="6717" y="513"/>
                  </a:lnTo>
                  <a:lnTo>
                    <a:pt x="6448" y="391"/>
                  </a:lnTo>
                  <a:lnTo>
                    <a:pt x="6131" y="294"/>
                  </a:lnTo>
                  <a:lnTo>
                    <a:pt x="5789" y="196"/>
                  </a:lnTo>
                  <a:lnTo>
                    <a:pt x="5422" y="123"/>
                  </a:lnTo>
                  <a:lnTo>
                    <a:pt x="5032" y="49"/>
                  </a:lnTo>
                  <a:lnTo>
                    <a:pt x="4616" y="25"/>
                  </a:lnTo>
                  <a:lnTo>
                    <a:pt x="4177" y="0"/>
                  </a:lnTo>
                  <a:lnTo>
                    <a:pt x="3591" y="25"/>
                  </a:lnTo>
                  <a:lnTo>
                    <a:pt x="3029" y="74"/>
                  </a:lnTo>
                  <a:lnTo>
                    <a:pt x="2540" y="123"/>
                  </a:lnTo>
                  <a:lnTo>
                    <a:pt x="2076" y="196"/>
                  </a:lnTo>
                  <a:lnTo>
                    <a:pt x="1661" y="294"/>
                  </a:lnTo>
                  <a:lnTo>
                    <a:pt x="1295" y="367"/>
                  </a:lnTo>
                  <a:lnTo>
                    <a:pt x="733" y="538"/>
                  </a:lnTo>
                  <a:lnTo>
                    <a:pt x="562" y="562"/>
                  </a:lnTo>
                  <a:lnTo>
                    <a:pt x="391" y="538"/>
                  </a:lnTo>
                  <a:lnTo>
                    <a:pt x="245" y="465"/>
                  </a:lnTo>
                  <a:lnTo>
                    <a:pt x="147" y="367"/>
                  </a:lnTo>
                  <a:lnTo>
                    <a:pt x="74" y="269"/>
                  </a:lnTo>
                  <a:lnTo>
                    <a:pt x="25" y="1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4" name="Google Shape;1444;p48"/>
            <p:cNvSpPr/>
            <p:nvPr/>
          </p:nvSpPr>
          <p:spPr>
            <a:xfrm>
              <a:off x="2146775" y="1298075"/>
              <a:ext cx="208225" cy="53750"/>
            </a:xfrm>
            <a:custGeom>
              <a:rect b="b" l="l" r="r" t="t"/>
              <a:pathLst>
                <a:path extrusionOk="0" h="2150" w="8329">
                  <a:moveTo>
                    <a:pt x="4152" y="0"/>
                  </a:moveTo>
                  <a:lnTo>
                    <a:pt x="3712" y="25"/>
                  </a:lnTo>
                  <a:lnTo>
                    <a:pt x="3297" y="49"/>
                  </a:lnTo>
                  <a:lnTo>
                    <a:pt x="2907" y="123"/>
                  </a:lnTo>
                  <a:lnTo>
                    <a:pt x="2540" y="196"/>
                  </a:lnTo>
                  <a:lnTo>
                    <a:pt x="2198" y="294"/>
                  </a:lnTo>
                  <a:lnTo>
                    <a:pt x="1881" y="391"/>
                  </a:lnTo>
                  <a:lnTo>
                    <a:pt x="1612" y="513"/>
                  </a:lnTo>
                  <a:lnTo>
                    <a:pt x="1343" y="635"/>
                  </a:lnTo>
                  <a:lnTo>
                    <a:pt x="1124" y="758"/>
                  </a:lnTo>
                  <a:lnTo>
                    <a:pt x="904" y="904"/>
                  </a:lnTo>
                  <a:lnTo>
                    <a:pt x="537" y="1173"/>
                  </a:lnTo>
                  <a:lnTo>
                    <a:pt x="244" y="1441"/>
                  </a:lnTo>
                  <a:lnTo>
                    <a:pt x="0" y="1661"/>
                  </a:lnTo>
                  <a:lnTo>
                    <a:pt x="0" y="2150"/>
                  </a:lnTo>
                  <a:lnTo>
                    <a:pt x="244" y="1930"/>
                  </a:lnTo>
                  <a:lnTo>
                    <a:pt x="537" y="1661"/>
                  </a:lnTo>
                  <a:lnTo>
                    <a:pt x="904" y="1393"/>
                  </a:lnTo>
                  <a:lnTo>
                    <a:pt x="1124" y="1246"/>
                  </a:lnTo>
                  <a:lnTo>
                    <a:pt x="1343" y="1124"/>
                  </a:lnTo>
                  <a:lnTo>
                    <a:pt x="1612" y="1002"/>
                  </a:lnTo>
                  <a:lnTo>
                    <a:pt x="1881" y="880"/>
                  </a:lnTo>
                  <a:lnTo>
                    <a:pt x="2198" y="782"/>
                  </a:lnTo>
                  <a:lnTo>
                    <a:pt x="2540" y="684"/>
                  </a:lnTo>
                  <a:lnTo>
                    <a:pt x="2907" y="611"/>
                  </a:lnTo>
                  <a:lnTo>
                    <a:pt x="3297" y="538"/>
                  </a:lnTo>
                  <a:lnTo>
                    <a:pt x="3712" y="513"/>
                  </a:lnTo>
                  <a:lnTo>
                    <a:pt x="4152" y="489"/>
                  </a:lnTo>
                  <a:lnTo>
                    <a:pt x="4738" y="513"/>
                  </a:lnTo>
                  <a:lnTo>
                    <a:pt x="5300" y="562"/>
                  </a:lnTo>
                  <a:lnTo>
                    <a:pt x="5788" y="611"/>
                  </a:lnTo>
                  <a:lnTo>
                    <a:pt x="6252" y="684"/>
                  </a:lnTo>
                  <a:lnTo>
                    <a:pt x="6668" y="782"/>
                  </a:lnTo>
                  <a:lnTo>
                    <a:pt x="7034" y="855"/>
                  </a:lnTo>
                  <a:lnTo>
                    <a:pt x="7596" y="1026"/>
                  </a:lnTo>
                  <a:lnTo>
                    <a:pt x="7767" y="1051"/>
                  </a:lnTo>
                  <a:lnTo>
                    <a:pt x="7938" y="1026"/>
                  </a:lnTo>
                  <a:lnTo>
                    <a:pt x="8084" y="953"/>
                  </a:lnTo>
                  <a:lnTo>
                    <a:pt x="8182" y="855"/>
                  </a:lnTo>
                  <a:lnTo>
                    <a:pt x="8255" y="758"/>
                  </a:lnTo>
                  <a:lnTo>
                    <a:pt x="8304" y="635"/>
                  </a:lnTo>
                  <a:lnTo>
                    <a:pt x="8328" y="489"/>
                  </a:lnTo>
                  <a:lnTo>
                    <a:pt x="8328" y="0"/>
                  </a:lnTo>
                  <a:lnTo>
                    <a:pt x="8304" y="147"/>
                  </a:lnTo>
                  <a:lnTo>
                    <a:pt x="8255" y="269"/>
                  </a:lnTo>
                  <a:lnTo>
                    <a:pt x="8182" y="367"/>
                  </a:lnTo>
                  <a:lnTo>
                    <a:pt x="8084" y="465"/>
                  </a:lnTo>
                  <a:lnTo>
                    <a:pt x="7938" y="538"/>
                  </a:lnTo>
                  <a:lnTo>
                    <a:pt x="7767" y="562"/>
                  </a:lnTo>
                  <a:lnTo>
                    <a:pt x="7596" y="538"/>
                  </a:lnTo>
                  <a:lnTo>
                    <a:pt x="7034" y="367"/>
                  </a:lnTo>
                  <a:lnTo>
                    <a:pt x="6668" y="294"/>
                  </a:lnTo>
                  <a:lnTo>
                    <a:pt x="6252" y="196"/>
                  </a:lnTo>
                  <a:lnTo>
                    <a:pt x="5788" y="123"/>
                  </a:lnTo>
                  <a:lnTo>
                    <a:pt x="5300" y="74"/>
                  </a:lnTo>
                  <a:lnTo>
                    <a:pt x="4738" y="25"/>
                  </a:lnTo>
                  <a:lnTo>
                    <a:pt x="41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5" name="Google Shape;1445;p48"/>
            <p:cNvSpPr/>
            <p:nvPr/>
          </p:nvSpPr>
          <p:spPr>
            <a:xfrm>
              <a:off x="1926350" y="995225"/>
              <a:ext cx="208225" cy="332175"/>
            </a:xfrm>
            <a:custGeom>
              <a:rect b="b" l="l" r="r" t="t"/>
              <a:pathLst>
                <a:path extrusionOk="0" h="13287" w="8329">
                  <a:moveTo>
                    <a:pt x="4177" y="1"/>
                  </a:moveTo>
                  <a:lnTo>
                    <a:pt x="3591" y="25"/>
                  </a:lnTo>
                  <a:lnTo>
                    <a:pt x="3029" y="74"/>
                  </a:lnTo>
                  <a:lnTo>
                    <a:pt x="2467" y="196"/>
                  </a:lnTo>
                  <a:lnTo>
                    <a:pt x="1905" y="343"/>
                  </a:lnTo>
                  <a:lnTo>
                    <a:pt x="1393" y="538"/>
                  </a:lnTo>
                  <a:lnTo>
                    <a:pt x="929" y="758"/>
                  </a:lnTo>
                  <a:lnTo>
                    <a:pt x="513" y="978"/>
                  </a:lnTo>
                  <a:lnTo>
                    <a:pt x="342" y="1124"/>
                  </a:lnTo>
                  <a:lnTo>
                    <a:pt x="196" y="1246"/>
                  </a:lnTo>
                  <a:lnTo>
                    <a:pt x="123" y="1319"/>
                  </a:lnTo>
                  <a:lnTo>
                    <a:pt x="49" y="1442"/>
                  </a:lnTo>
                  <a:lnTo>
                    <a:pt x="25" y="1539"/>
                  </a:lnTo>
                  <a:lnTo>
                    <a:pt x="0" y="1661"/>
                  </a:lnTo>
                  <a:lnTo>
                    <a:pt x="0" y="11626"/>
                  </a:lnTo>
                  <a:lnTo>
                    <a:pt x="25" y="11773"/>
                  </a:lnTo>
                  <a:lnTo>
                    <a:pt x="74" y="11895"/>
                  </a:lnTo>
                  <a:lnTo>
                    <a:pt x="147" y="11992"/>
                  </a:lnTo>
                  <a:lnTo>
                    <a:pt x="245" y="12090"/>
                  </a:lnTo>
                  <a:lnTo>
                    <a:pt x="391" y="12163"/>
                  </a:lnTo>
                  <a:lnTo>
                    <a:pt x="562" y="12188"/>
                  </a:lnTo>
                  <a:lnTo>
                    <a:pt x="733" y="12163"/>
                  </a:lnTo>
                  <a:lnTo>
                    <a:pt x="1295" y="11992"/>
                  </a:lnTo>
                  <a:lnTo>
                    <a:pt x="1661" y="11919"/>
                  </a:lnTo>
                  <a:lnTo>
                    <a:pt x="2076" y="11821"/>
                  </a:lnTo>
                  <a:lnTo>
                    <a:pt x="2540" y="11748"/>
                  </a:lnTo>
                  <a:lnTo>
                    <a:pt x="3029" y="11699"/>
                  </a:lnTo>
                  <a:lnTo>
                    <a:pt x="3591" y="11650"/>
                  </a:lnTo>
                  <a:lnTo>
                    <a:pt x="4177" y="11626"/>
                  </a:lnTo>
                  <a:lnTo>
                    <a:pt x="4616" y="11650"/>
                  </a:lnTo>
                  <a:lnTo>
                    <a:pt x="5032" y="11675"/>
                  </a:lnTo>
                  <a:lnTo>
                    <a:pt x="5422" y="11748"/>
                  </a:lnTo>
                  <a:lnTo>
                    <a:pt x="5789" y="11821"/>
                  </a:lnTo>
                  <a:lnTo>
                    <a:pt x="6131" y="11919"/>
                  </a:lnTo>
                  <a:lnTo>
                    <a:pt x="6448" y="12017"/>
                  </a:lnTo>
                  <a:lnTo>
                    <a:pt x="6717" y="12139"/>
                  </a:lnTo>
                  <a:lnTo>
                    <a:pt x="6985" y="12261"/>
                  </a:lnTo>
                  <a:lnTo>
                    <a:pt x="7205" y="12383"/>
                  </a:lnTo>
                  <a:lnTo>
                    <a:pt x="7425" y="12530"/>
                  </a:lnTo>
                  <a:lnTo>
                    <a:pt x="7791" y="12798"/>
                  </a:lnTo>
                  <a:lnTo>
                    <a:pt x="8084" y="13067"/>
                  </a:lnTo>
                  <a:lnTo>
                    <a:pt x="8329" y="13287"/>
                  </a:lnTo>
                  <a:lnTo>
                    <a:pt x="8329" y="2199"/>
                  </a:lnTo>
                  <a:lnTo>
                    <a:pt x="8329" y="2101"/>
                  </a:lnTo>
                  <a:lnTo>
                    <a:pt x="8280" y="1979"/>
                  </a:lnTo>
                  <a:lnTo>
                    <a:pt x="8231" y="1881"/>
                  </a:lnTo>
                  <a:lnTo>
                    <a:pt x="8158" y="1808"/>
                  </a:lnTo>
                  <a:lnTo>
                    <a:pt x="8036" y="1686"/>
                  </a:lnTo>
                  <a:lnTo>
                    <a:pt x="7767" y="1442"/>
                  </a:lnTo>
                  <a:lnTo>
                    <a:pt x="7449" y="1173"/>
                  </a:lnTo>
                  <a:lnTo>
                    <a:pt x="7083" y="904"/>
                  </a:lnTo>
                  <a:lnTo>
                    <a:pt x="6644" y="611"/>
                  </a:lnTo>
                  <a:lnTo>
                    <a:pt x="6375" y="489"/>
                  </a:lnTo>
                  <a:lnTo>
                    <a:pt x="6131" y="367"/>
                  </a:lnTo>
                  <a:lnTo>
                    <a:pt x="5838" y="269"/>
                  </a:lnTo>
                  <a:lnTo>
                    <a:pt x="5544" y="172"/>
                  </a:lnTo>
                  <a:lnTo>
                    <a:pt x="5227" y="98"/>
                  </a:lnTo>
                  <a:lnTo>
                    <a:pt x="4885" y="49"/>
                  </a:lnTo>
                  <a:lnTo>
                    <a:pt x="454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6" name="Google Shape;1446;p48"/>
            <p:cNvSpPr/>
            <p:nvPr/>
          </p:nvSpPr>
          <p:spPr>
            <a:xfrm>
              <a:off x="2146775" y="995225"/>
              <a:ext cx="208225" cy="332175"/>
            </a:xfrm>
            <a:custGeom>
              <a:rect b="b" l="l" r="r" t="t"/>
              <a:pathLst>
                <a:path extrusionOk="0" h="13287" w="8329">
                  <a:moveTo>
                    <a:pt x="3786" y="1"/>
                  </a:moveTo>
                  <a:lnTo>
                    <a:pt x="3444" y="49"/>
                  </a:lnTo>
                  <a:lnTo>
                    <a:pt x="3102" y="98"/>
                  </a:lnTo>
                  <a:lnTo>
                    <a:pt x="2784" y="172"/>
                  </a:lnTo>
                  <a:lnTo>
                    <a:pt x="2491" y="269"/>
                  </a:lnTo>
                  <a:lnTo>
                    <a:pt x="2198" y="367"/>
                  </a:lnTo>
                  <a:lnTo>
                    <a:pt x="1954" y="489"/>
                  </a:lnTo>
                  <a:lnTo>
                    <a:pt x="1685" y="611"/>
                  </a:lnTo>
                  <a:lnTo>
                    <a:pt x="1246" y="904"/>
                  </a:lnTo>
                  <a:lnTo>
                    <a:pt x="879" y="1173"/>
                  </a:lnTo>
                  <a:lnTo>
                    <a:pt x="562" y="1442"/>
                  </a:lnTo>
                  <a:lnTo>
                    <a:pt x="293" y="1686"/>
                  </a:lnTo>
                  <a:lnTo>
                    <a:pt x="171" y="1808"/>
                  </a:lnTo>
                  <a:lnTo>
                    <a:pt x="98" y="1881"/>
                  </a:lnTo>
                  <a:lnTo>
                    <a:pt x="49" y="1979"/>
                  </a:lnTo>
                  <a:lnTo>
                    <a:pt x="0" y="2101"/>
                  </a:lnTo>
                  <a:lnTo>
                    <a:pt x="0" y="2199"/>
                  </a:lnTo>
                  <a:lnTo>
                    <a:pt x="0" y="13287"/>
                  </a:lnTo>
                  <a:lnTo>
                    <a:pt x="244" y="13067"/>
                  </a:lnTo>
                  <a:lnTo>
                    <a:pt x="537" y="12798"/>
                  </a:lnTo>
                  <a:lnTo>
                    <a:pt x="904" y="12530"/>
                  </a:lnTo>
                  <a:lnTo>
                    <a:pt x="1124" y="12383"/>
                  </a:lnTo>
                  <a:lnTo>
                    <a:pt x="1343" y="12261"/>
                  </a:lnTo>
                  <a:lnTo>
                    <a:pt x="1612" y="12139"/>
                  </a:lnTo>
                  <a:lnTo>
                    <a:pt x="1881" y="12017"/>
                  </a:lnTo>
                  <a:lnTo>
                    <a:pt x="2198" y="11919"/>
                  </a:lnTo>
                  <a:lnTo>
                    <a:pt x="2540" y="11821"/>
                  </a:lnTo>
                  <a:lnTo>
                    <a:pt x="2907" y="11748"/>
                  </a:lnTo>
                  <a:lnTo>
                    <a:pt x="3297" y="11675"/>
                  </a:lnTo>
                  <a:lnTo>
                    <a:pt x="3712" y="11650"/>
                  </a:lnTo>
                  <a:lnTo>
                    <a:pt x="4152" y="11626"/>
                  </a:lnTo>
                  <a:lnTo>
                    <a:pt x="4738" y="11650"/>
                  </a:lnTo>
                  <a:lnTo>
                    <a:pt x="5300" y="11699"/>
                  </a:lnTo>
                  <a:lnTo>
                    <a:pt x="5788" y="11748"/>
                  </a:lnTo>
                  <a:lnTo>
                    <a:pt x="6252" y="11821"/>
                  </a:lnTo>
                  <a:lnTo>
                    <a:pt x="6668" y="11919"/>
                  </a:lnTo>
                  <a:lnTo>
                    <a:pt x="7034" y="11992"/>
                  </a:lnTo>
                  <a:lnTo>
                    <a:pt x="7596" y="12163"/>
                  </a:lnTo>
                  <a:lnTo>
                    <a:pt x="7767" y="12188"/>
                  </a:lnTo>
                  <a:lnTo>
                    <a:pt x="7938" y="12163"/>
                  </a:lnTo>
                  <a:lnTo>
                    <a:pt x="8084" y="12090"/>
                  </a:lnTo>
                  <a:lnTo>
                    <a:pt x="8182" y="11992"/>
                  </a:lnTo>
                  <a:lnTo>
                    <a:pt x="8255" y="11895"/>
                  </a:lnTo>
                  <a:lnTo>
                    <a:pt x="8304" y="11773"/>
                  </a:lnTo>
                  <a:lnTo>
                    <a:pt x="8328" y="11626"/>
                  </a:lnTo>
                  <a:lnTo>
                    <a:pt x="8328" y="1661"/>
                  </a:lnTo>
                  <a:lnTo>
                    <a:pt x="8304" y="1539"/>
                  </a:lnTo>
                  <a:lnTo>
                    <a:pt x="8280" y="1442"/>
                  </a:lnTo>
                  <a:lnTo>
                    <a:pt x="8206" y="1319"/>
                  </a:lnTo>
                  <a:lnTo>
                    <a:pt x="8133" y="1246"/>
                  </a:lnTo>
                  <a:lnTo>
                    <a:pt x="7987" y="1124"/>
                  </a:lnTo>
                  <a:lnTo>
                    <a:pt x="7816" y="978"/>
                  </a:lnTo>
                  <a:lnTo>
                    <a:pt x="7400" y="758"/>
                  </a:lnTo>
                  <a:lnTo>
                    <a:pt x="6936" y="538"/>
                  </a:lnTo>
                  <a:lnTo>
                    <a:pt x="6423" y="343"/>
                  </a:lnTo>
                  <a:lnTo>
                    <a:pt x="5862" y="196"/>
                  </a:lnTo>
                  <a:lnTo>
                    <a:pt x="5300" y="74"/>
                  </a:lnTo>
                  <a:lnTo>
                    <a:pt x="4738" y="25"/>
                  </a:lnTo>
                  <a:lnTo>
                    <a:pt x="415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47" name="Google Shape;1447;p48"/>
          <p:cNvSpPr/>
          <p:nvPr/>
        </p:nvSpPr>
        <p:spPr>
          <a:xfrm>
            <a:off x="2048085" y="950288"/>
            <a:ext cx="350200" cy="348152"/>
          </a:xfrm>
          <a:custGeom>
            <a:rect b="b" l="l" r="r" t="t"/>
            <a:pathLst>
              <a:path extrusionOk="0" h="16658" w="16756">
                <a:moveTo>
                  <a:pt x="13287" y="2565"/>
                </a:moveTo>
                <a:lnTo>
                  <a:pt x="13482" y="2590"/>
                </a:lnTo>
                <a:lnTo>
                  <a:pt x="13653" y="2663"/>
                </a:lnTo>
                <a:lnTo>
                  <a:pt x="13800" y="2736"/>
                </a:lnTo>
                <a:lnTo>
                  <a:pt x="13922" y="2858"/>
                </a:lnTo>
                <a:lnTo>
                  <a:pt x="14069" y="3005"/>
                </a:lnTo>
                <a:lnTo>
                  <a:pt x="14142" y="3176"/>
                </a:lnTo>
                <a:lnTo>
                  <a:pt x="14191" y="3371"/>
                </a:lnTo>
                <a:lnTo>
                  <a:pt x="14215" y="3567"/>
                </a:lnTo>
                <a:lnTo>
                  <a:pt x="14191" y="3738"/>
                </a:lnTo>
                <a:lnTo>
                  <a:pt x="14142" y="3884"/>
                </a:lnTo>
                <a:lnTo>
                  <a:pt x="14069" y="4055"/>
                </a:lnTo>
                <a:lnTo>
                  <a:pt x="13922" y="4202"/>
                </a:lnTo>
                <a:lnTo>
                  <a:pt x="13800" y="4348"/>
                </a:lnTo>
                <a:lnTo>
                  <a:pt x="13653" y="4446"/>
                </a:lnTo>
                <a:lnTo>
                  <a:pt x="13482" y="4495"/>
                </a:lnTo>
                <a:lnTo>
                  <a:pt x="13067" y="4495"/>
                </a:lnTo>
                <a:lnTo>
                  <a:pt x="12896" y="4446"/>
                </a:lnTo>
                <a:lnTo>
                  <a:pt x="12725" y="4348"/>
                </a:lnTo>
                <a:lnTo>
                  <a:pt x="12554" y="4202"/>
                </a:lnTo>
                <a:lnTo>
                  <a:pt x="12481" y="4055"/>
                </a:lnTo>
                <a:lnTo>
                  <a:pt x="12408" y="3884"/>
                </a:lnTo>
                <a:lnTo>
                  <a:pt x="12359" y="3738"/>
                </a:lnTo>
                <a:lnTo>
                  <a:pt x="12359" y="3567"/>
                </a:lnTo>
                <a:lnTo>
                  <a:pt x="12359" y="3371"/>
                </a:lnTo>
                <a:lnTo>
                  <a:pt x="12408" y="3176"/>
                </a:lnTo>
                <a:lnTo>
                  <a:pt x="12481" y="3005"/>
                </a:lnTo>
                <a:lnTo>
                  <a:pt x="12554" y="2858"/>
                </a:lnTo>
                <a:lnTo>
                  <a:pt x="12725" y="2736"/>
                </a:lnTo>
                <a:lnTo>
                  <a:pt x="12896" y="2663"/>
                </a:lnTo>
                <a:lnTo>
                  <a:pt x="13067" y="2590"/>
                </a:lnTo>
                <a:lnTo>
                  <a:pt x="13287" y="2565"/>
                </a:lnTo>
                <a:close/>
                <a:moveTo>
                  <a:pt x="10845" y="1"/>
                </a:moveTo>
                <a:lnTo>
                  <a:pt x="10527" y="25"/>
                </a:lnTo>
                <a:lnTo>
                  <a:pt x="10210" y="74"/>
                </a:lnTo>
                <a:lnTo>
                  <a:pt x="9868" y="172"/>
                </a:lnTo>
                <a:lnTo>
                  <a:pt x="9477" y="318"/>
                </a:lnTo>
                <a:lnTo>
                  <a:pt x="9184" y="489"/>
                </a:lnTo>
                <a:lnTo>
                  <a:pt x="8891" y="660"/>
                </a:lnTo>
                <a:lnTo>
                  <a:pt x="8622" y="831"/>
                </a:lnTo>
                <a:lnTo>
                  <a:pt x="8525" y="953"/>
                </a:lnTo>
                <a:lnTo>
                  <a:pt x="8427" y="1051"/>
                </a:lnTo>
                <a:lnTo>
                  <a:pt x="416" y="8866"/>
                </a:lnTo>
                <a:lnTo>
                  <a:pt x="270" y="9086"/>
                </a:lnTo>
                <a:lnTo>
                  <a:pt x="123" y="9355"/>
                </a:lnTo>
                <a:lnTo>
                  <a:pt x="25" y="9624"/>
                </a:lnTo>
                <a:lnTo>
                  <a:pt x="1" y="9746"/>
                </a:lnTo>
                <a:lnTo>
                  <a:pt x="1" y="9917"/>
                </a:lnTo>
                <a:lnTo>
                  <a:pt x="1" y="10039"/>
                </a:lnTo>
                <a:lnTo>
                  <a:pt x="25" y="10136"/>
                </a:lnTo>
                <a:lnTo>
                  <a:pt x="123" y="10381"/>
                </a:lnTo>
                <a:lnTo>
                  <a:pt x="270" y="10625"/>
                </a:lnTo>
                <a:lnTo>
                  <a:pt x="416" y="10869"/>
                </a:lnTo>
                <a:lnTo>
                  <a:pt x="5911" y="16242"/>
                </a:lnTo>
                <a:lnTo>
                  <a:pt x="6009" y="16340"/>
                </a:lnTo>
                <a:lnTo>
                  <a:pt x="6131" y="16438"/>
                </a:lnTo>
                <a:lnTo>
                  <a:pt x="6253" y="16511"/>
                </a:lnTo>
                <a:lnTo>
                  <a:pt x="6400" y="16560"/>
                </a:lnTo>
                <a:lnTo>
                  <a:pt x="6522" y="16609"/>
                </a:lnTo>
                <a:lnTo>
                  <a:pt x="6668" y="16633"/>
                </a:lnTo>
                <a:lnTo>
                  <a:pt x="6961" y="16657"/>
                </a:lnTo>
                <a:lnTo>
                  <a:pt x="7206" y="16633"/>
                </a:lnTo>
                <a:lnTo>
                  <a:pt x="7474" y="16560"/>
                </a:lnTo>
                <a:lnTo>
                  <a:pt x="7596" y="16511"/>
                </a:lnTo>
                <a:lnTo>
                  <a:pt x="7719" y="16438"/>
                </a:lnTo>
                <a:lnTo>
                  <a:pt x="7816" y="16340"/>
                </a:lnTo>
                <a:lnTo>
                  <a:pt x="7914" y="16242"/>
                </a:lnTo>
                <a:lnTo>
                  <a:pt x="15803" y="8427"/>
                </a:lnTo>
                <a:lnTo>
                  <a:pt x="15974" y="8183"/>
                </a:lnTo>
                <a:lnTo>
                  <a:pt x="16169" y="7938"/>
                </a:lnTo>
                <a:lnTo>
                  <a:pt x="16242" y="7792"/>
                </a:lnTo>
                <a:lnTo>
                  <a:pt x="16340" y="7645"/>
                </a:lnTo>
                <a:lnTo>
                  <a:pt x="16389" y="7474"/>
                </a:lnTo>
                <a:lnTo>
                  <a:pt x="16438" y="7279"/>
                </a:lnTo>
                <a:lnTo>
                  <a:pt x="16584" y="6961"/>
                </a:lnTo>
                <a:lnTo>
                  <a:pt x="16682" y="6644"/>
                </a:lnTo>
                <a:lnTo>
                  <a:pt x="16731" y="6326"/>
                </a:lnTo>
                <a:lnTo>
                  <a:pt x="16755" y="6009"/>
                </a:lnTo>
                <a:lnTo>
                  <a:pt x="16755" y="1491"/>
                </a:lnTo>
                <a:lnTo>
                  <a:pt x="16731" y="1173"/>
                </a:lnTo>
                <a:lnTo>
                  <a:pt x="16706" y="1051"/>
                </a:lnTo>
                <a:lnTo>
                  <a:pt x="16657" y="905"/>
                </a:lnTo>
                <a:lnTo>
                  <a:pt x="16609" y="782"/>
                </a:lnTo>
                <a:lnTo>
                  <a:pt x="16535" y="660"/>
                </a:lnTo>
                <a:lnTo>
                  <a:pt x="16438" y="538"/>
                </a:lnTo>
                <a:lnTo>
                  <a:pt x="16340" y="416"/>
                </a:lnTo>
                <a:lnTo>
                  <a:pt x="16144" y="270"/>
                </a:lnTo>
                <a:lnTo>
                  <a:pt x="15900" y="123"/>
                </a:lnTo>
                <a:lnTo>
                  <a:pt x="15632" y="50"/>
                </a:lnTo>
                <a:lnTo>
                  <a:pt x="15509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8" name="Google Shape;1448;p48"/>
          <p:cNvSpPr/>
          <p:nvPr/>
        </p:nvSpPr>
        <p:spPr>
          <a:xfrm>
            <a:off x="2612156" y="967656"/>
            <a:ext cx="349155" cy="313437"/>
          </a:xfrm>
          <a:custGeom>
            <a:rect b="b" l="l" r="r" t="t"/>
            <a:pathLst>
              <a:path extrusionOk="0" h="14997" w="16706">
                <a:moveTo>
                  <a:pt x="4299" y="0"/>
                </a:moveTo>
                <a:lnTo>
                  <a:pt x="3859" y="25"/>
                </a:lnTo>
                <a:lnTo>
                  <a:pt x="3444" y="74"/>
                </a:lnTo>
                <a:lnTo>
                  <a:pt x="3029" y="196"/>
                </a:lnTo>
                <a:lnTo>
                  <a:pt x="2614" y="342"/>
                </a:lnTo>
                <a:lnTo>
                  <a:pt x="2247" y="513"/>
                </a:lnTo>
                <a:lnTo>
                  <a:pt x="1905" y="733"/>
                </a:lnTo>
                <a:lnTo>
                  <a:pt x="1563" y="977"/>
                </a:lnTo>
                <a:lnTo>
                  <a:pt x="1270" y="1246"/>
                </a:lnTo>
                <a:lnTo>
                  <a:pt x="977" y="1563"/>
                </a:lnTo>
                <a:lnTo>
                  <a:pt x="733" y="1881"/>
                </a:lnTo>
                <a:lnTo>
                  <a:pt x="513" y="2247"/>
                </a:lnTo>
                <a:lnTo>
                  <a:pt x="342" y="2614"/>
                </a:lnTo>
                <a:lnTo>
                  <a:pt x="196" y="3004"/>
                </a:lnTo>
                <a:lnTo>
                  <a:pt x="98" y="3420"/>
                </a:lnTo>
                <a:lnTo>
                  <a:pt x="25" y="3859"/>
                </a:lnTo>
                <a:lnTo>
                  <a:pt x="0" y="4299"/>
                </a:lnTo>
                <a:lnTo>
                  <a:pt x="0" y="4592"/>
                </a:lnTo>
                <a:lnTo>
                  <a:pt x="25" y="4885"/>
                </a:lnTo>
                <a:lnTo>
                  <a:pt x="122" y="5447"/>
                </a:lnTo>
                <a:lnTo>
                  <a:pt x="245" y="6008"/>
                </a:lnTo>
                <a:lnTo>
                  <a:pt x="440" y="6546"/>
                </a:lnTo>
                <a:lnTo>
                  <a:pt x="660" y="7059"/>
                </a:lnTo>
                <a:lnTo>
                  <a:pt x="928" y="7547"/>
                </a:lnTo>
                <a:lnTo>
                  <a:pt x="1197" y="8011"/>
                </a:lnTo>
                <a:lnTo>
                  <a:pt x="1515" y="8475"/>
                </a:lnTo>
                <a:lnTo>
                  <a:pt x="1856" y="8915"/>
                </a:lnTo>
                <a:lnTo>
                  <a:pt x="2198" y="9330"/>
                </a:lnTo>
                <a:lnTo>
                  <a:pt x="2565" y="9745"/>
                </a:lnTo>
                <a:lnTo>
                  <a:pt x="2931" y="10136"/>
                </a:lnTo>
                <a:lnTo>
                  <a:pt x="3639" y="10869"/>
                </a:lnTo>
                <a:lnTo>
                  <a:pt x="4299" y="11528"/>
                </a:lnTo>
                <a:lnTo>
                  <a:pt x="4861" y="12065"/>
                </a:lnTo>
                <a:lnTo>
                  <a:pt x="5496" y="12627"/>
                </a:lnTo>
                <a:lnTo>
                  <a:pt x="6839" y="13775"/>
                </a:lnTo>
                <a:lnTo>
                  <a:pt x="7913" y="14654"/>
                </a:lnTo>
                <a:lnTo>
                  <a:pt x="8353" y="14996"/>
                </a:lnTo>
                <a:lnTo>
                  <a:pt x="8793" y="14654"/>
                </a:lnTo>
                <a:lnTo>
                  <a:pt x="9843" y="13799"/>
                </a:lnTo>
                <a:lnTo>
                  <a:pt x="11186" y="12651"/>
                </a:lnTo>
                <a:lnTo>
                  <a:pt x="11821" y="12090"/>
                </a:lnTo>
                <a:lnTo>
                  <a:pt x="12407" y="11528"/>
                </a:lnTo>
                <a:lnTo>
                  <a:pt x="13067" y="10869"/>
                </a:lnTo>
                <a:lnTo>
                  <a:pt x="13775" y="10136"/>
                </a:lnTo>
                <a:lnTo>
                  <a:pt x="14141" y="9745"/>
                </a:lnTo>
                <a:lnTo>
                  <a:pt x="14508" y="9330"/>
                </a:lnTo>
                <a:lnTo>
                  <a:pt x="14850" y="8915"/>
                </a:lnTo>
                <a:lnTo>
                  <a:pt x="15191" y="8475"/>
                </a:lnTo>
                <a:lnTo>
                  <a:pt x="15509" y="8011"/>
                </a:lnTo>
                <a:lnTo>
                  <a:pt x="15778" y="7547"/>
                </a:lnTo>
                <a:lnTo>
                  <a:pt x="16046" y="7059"/>
                </a:lnTo>
                <a:lnTo>
                  <a:pt x="16266" y="6546"/>
                </a:lnTo>
                <a:lnTo>
                  <a:pt x="16461" y="6008"/>
                </a:lnTo>
                <a:lnTo>
                  <a:pt x="16584" y="5447"/>
                </a:lnTo>
                <a:lnTo>
                  <a:pt x="16681" y="4885"/>
                </a:lnTo>
                <a:lnTo>
                  <a:pt x="16706" y="4592"/>
                </a:lnTo>
                <a:lnTo>
                  <a:pt x="16706" y="4299"/>
                </a:lnTo>
                <a:lnTo>
                  <a:pt x="16681" y="3859"/>
                </a:lnTo>
                <a:lnTo>
                  <a:pt x="16608" y="3420"/>
                </a:lnTo>
                <a:lnTo>
                  <a:pt x="16510" y="3004"/>
                </a:lnTo>
                <a:lnTo>
                  <a:pt x="16364" y="2614"/>
                </a:lnTo>
                <a:lnTo>
                  <a:pt x="16193" y="2247"/>
                </a:lnTo>
                <a:lnTo>
                  <a:pt x="15973" y="1881"/>
                </a:lnTo>
                <a:lnTo>
                  <a:pt x="15729" y="1563"/>
                </a:lnTo>
                <a:lnTo>
                  <a:pt x="15436" y="1246"/>
                </a:lnTo>
                <a:lnTo>
                  <a:pt x="15143" y="977"/>
                </a:lnTo>
                <a:lnTo>
                  <a:pt x="14801" y="733"/>
                </a:lnTo>
                <a:lnTo>
                  <a:pt x="14459" y="513"/>
                </a:lnTo>
                <a:lnTo>
                  <a:pt x="14092" y="342"/>
                </a:lnTo>
                <a:lnTo>
                  <a:pt x="13677" y="196"/>
                </a:lnTo>
                <a:lnTo>
                  <a:pt x="13262" y="74"/>
                </a:lnTo>
                <a:lnTo>
                  <a:pt x="12847" y="25"/>
                </a:lnTo>
                <a:lnTo>
                  <a:pt x="12407" y="0"/>
                </a:lnTo>
                <a:lnTo>
                  <a:pt x="12065" y="0"/>
                </a:lnTo>
                <a:lnTo>
                  <a:pt x="11723" y="49"/>
                </a:lnTo>
                <a:lnTo>
                  <a:pt x="11381" y="122"/>
                </a:lnTo>
                <a:lnTo>
                  <a:pt x="11064" y="196"/>
                </a:lnTo>
                <a:lnTo>
                  <a:pt x="10746" y="318"/>
                </a:lnTo>
                <a:lnTo>
                  <a:pt x="10453" y="464"/>
                </a:lnTo>
                <a:lnTo>
                  <a:pt x="10160" y="611"/>
                </a:lnTo>
                <a:lnTo>
                  <a:pt x="9892" y="806"/>
                </a:lnTo>
                <a:lnTo>
                  <a:pt x="9647" y="1002"/>
                </a:lnTo>
                <a:lnTo>
                  <a:pt x="9403" y="1221"/>
                </a:lnTo>
                <a:lnTo>
                  <a:pt x="9183" y="1466"/>
                </a:lnTo>
                <a:lnTo>
                  <a:pt x="8964" y="1710"/>
                </a:lnTo>
                <a:lnTo>
                  <a:pt x="8793" y="1979"/>
                </a:lnTo>
                <a:lnTo>
                  <a:pt x="8622" y="2272"/>
                </a:lnTo>
                <a:lnTo>
                  <a:pt x="8475" y="2565"/>
                </a:lnTo>
                <a:lnTo>
                  <a:pt x="8353" y="2858"/>
                </a:lnTo>
                <a:lnTo>
                  <a:pt x="8231" y="2565"/>
                </a:lnTo>
                <a:lnTo>
                  <a:pt x="8084" y="2272"/>
                </a:lnTo>
                <a:lnTo>
                  <a:pt x="7913" y="1979"/>
                </a:lnTo>
                <a:lnTo>
                  <a:pt x="7742" y="1710"/>
                </a:lnTo>
                <a:lnTo>
                  <a:pt x="7523" y="1466"/>
                </a:lnTo>
                <a:lnTo>
                  <a:pt x="7303" y="1221"/>
                </a:lnTo>
                <a:lnTo>
                  <a:pt x="7059" y="1002"/>
                </a:lnTo>
                <a:lnTo>
                  <a:pt x="6814" y="806"/>
                </a:lnTo>
                <a:lnTo>
                  <a:pt x="6546" y="611"/>
                </a:lnTo>
                <a:lnTo>
                  <a:pt x="6253" y="464"/>
                </a:lnTo>
                <a:lnTo>
                  <a:pt x="5960" y="318"/>
                </a:lnTo>
                <a:lnTo>
                  <a:pt x="5642" y="196"/>
                </a:lnTo>
                <a:lnTo>
                  <a:pt x="5325" y="122"/>
                </a:lnTo>
                <a:lnTo>
                  <a:pt x="4983" y="49"/>
                </a:lnTo>
                <a:lnTo>
                  <a:pt x="464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9" name="Google Shape;1449;p48"/>
          <p:cNvSpPr/>
          <p:nvPr/>
        </p:nvSpPr>
        <p:spPr>
          <a:xfrm>
            <a:off x="3180804" y="970206"/>
            <a:ext cx="338956" cy="308317"/>
          </a:xfrm>
          <a:custGeom>
            <a:rect b="b" l="l" r="r" t="t"/>
            <a:pathLst>
              <a:path extrusionOk="0" h="14752" w="16218">
                <a:moveTo>
                  <a:pt x="7694" y="0"/>
                </a:moveTo>
                <a:lnTo>
                  <a:pt x="7279" y="25"/>
                </a:lnTo>
                <a:lnTo>
                  <a:pt x="6863" y="74"/>
                </a:lnTo>
                <a:lnTo>
                  <a:pt x="6473" y="123"/>
                </a:lnTo>
                <a:lnTo>
                  <a:pt x="6082" y="196"/>
                </a:lnTo>
                <a:lnTo>
                  <a:pt x="5691" y="293"/>
                </a:lnTo>
                <a:lnTo>
                  <a:pt x="5325" y="416"/>
                </a:lnTo>
                <a:lnTo>
                  <a:pt x="4958" y="538"/>
                </a:lnTo>
                <a:lnTo>
                  <a:pt x="4592" y="660"/>
                </a:lnTo>
                <a:lnTo>
                  <a:pt x="4250" y="831"/>
                </a:lnTo>
                <a:lnTo>
                  <a:pt x="3908" y="977"/>
                </a:lnTo>
                <a:lnTo>
                  <a:pt x="3566" y="1173"/>
                </a:lnTo>
                <a:lnTo>
                  <a:pt x="3249" y="1368"/>
                </a:lnTo>
                <a:lnTo>
                  <a:pt x="2956" y="1563"/>
                </a:lnTo>
                <a:lnTo>
                  <a:pt x="2663" y="1783"/>
                </a:lnTo>
                <a:lnTo>
                  <a:pt x="2370" y="2003"/>
                </a:lnTo>
                <a:lnTo>
                  <a:pt x="2101" y="2247"/>
                </a:lnTo>
                <a:lnTo>
                  <a:pt x="1857" y="2492"/>
                </a:lnTo>
                <a:lnTo>
                  <a:pt x="1612" y="2760"/>
                </a:lnTo>
                <a:lnTo>
                  <a:pt x="1393" y="3029"/>
                </a:lnTo>
                <a:lnTo>
                  <a:pt x="1173" y="3298"/>
                </a:lnTo>
                <a:lnTo>
                  <a:pt x="977" y="3591"/>
                </a:lnTo>
                <a:lnTo>
                  <a:pt x="807" y="3884"/>
                </a:lnTo>
                <a:lnTo>
                  <a:pt x="636" y="4201"/>
                </a:lnTo>
                <a:lnTo>
                  <a:pt x="489" y="4519"/>
                </a:lnTo>
                <a:lnTo>
                  <a:pt x="367" y="4836"/>
                </a:lnTo>
                <a:lnTo>
                  <a:pt x="245" y="5154"/>
                </a:lnTo>
                <a:lnTo>
                  <a:pt x="172" y="5496"/>
                </a:lnTo>
                <a:lnTo>
                  <a:pt x="98" y="5838"/>
                </a:lnTo>
                <a:lnTo>
                  <a:pt x="49" y="6179"/>
                </a:lnTo>
                <a:lnTo>
                  <a:pt x="1" y="6521"/>
                </a:lnTo>
                <a:lnTo>
                  <a:pt x="1" y="6888"/>
                </a:lnTo>
                <a:lnTo>
                  <a:pt x="1" y="7254"/>
                </a:lnTo>
                <a:lnTo>
                  <a:pt x="49" y="7645"/>
                </a:lnTo>
                <a:lnTo>
                  <a:pt x="98" y="8011"/>
                </a:lnTo>
                <a:lnTo>
                  <a:pt x="196" y="8353"/>
                </a:lnTo>
                <a:lnTo>
                  <a:pt x="294" y="8719"/>
                </a:lnTo>
                <a:lnTo>
                  <a:pt x="416" y="9061"/>
                </a:lnTo>
                <a:lnTo>
                  <a:pt x="562" y="9403"/>
                </a:lnTo>
                <a:lnTo>
                  <a:pt x="733" y="9745"/>
                </a:lnTo>
                <a:lnTo>
                  <a:pt x="904" y="10063"/>
                </a:lnTo>
                <a:lnTo>
                  <a:pt x="1100" y="10356"/>
                </a:lnTo>
                <a:lnTo>
                  <a:pt x="1344" y="10673"/>
                </a:lnTo>
                <a:lnTo>
                  <a:pt x="1564" y="10966"/>
                </a:lnTo>
                <a:lnTo>
                  <a:pt x="1832" y="11235"/>
                </a:lnTo>
                <a:lnTo>
                  <a:pt x="2101" y="11504"/>
                </a:lnTo>
                <a:lnTo>
                  <a:pt x="2394" y="11772"/>
                </a:lnTo>
                <a:lnTo>
                  <a:pt x="2687" y="12017"/>
                </a:lnTo>
                <a:lnTo>
                  <a:pt x="2492" y="12383"/>
                </a:lnTo>
                <a:lnTo>
                  <a:pt x="2272" y="12749"/>
                </a:lnTo>
                <a:lnTo>
                  <a:pt x="2028" y="13140"/>
                </a:lnTo>
                <a:lnTo>
                  <a:pt x="1710" y="13506"/>
                </a:lnTo>
                <a:lnTo>
                  <a:pt x="1368" y="13873"/>
                </a:lnTo>
                <a:lnTo>
                  <a:pt x="1173" y="14044"/>
                </a:lnTo>
                <a:lnTo>
                  <a:pt x="953" y="14190"/>
                </a:lnTo>
                <a:lnTo>
                  <a:pt x="733" y="14337"/>
                </a:lnTo>
                <a:lnTo>
                  <a:pt x="513" y="14483"/>
                </a:lnTo>
                <a:lnTo>
                  <a:pt x="269" y="14581"/>
                </a:lnTo>
                <a:lnTo>
                  <a:pt x="1" y="14703"/>
                </a:lnTo>
                <a:lnTo>
                  <a:pt x="123" y="14703"/>
                </a:lnTo>
                <a:lnTo>
                  <a:pt x="489" y="14752"/>
                </a:lnTo>
                <a:lnTo>
                  <a:pt x="1368" y="14752"/>
                </a:lnTo>
                <a:lnTo>
                  <a:pt x="1710" y="14728"/>
                </a:lnTo>
                <a:lnTo>
                  <a:pt x="2101" y="14654"/>
                </a:lnTo>
                <a:lnTo>
                  <a:pt x="2492" y="14581"/>
                </a:lnTo>
                <a:lnTo>
                  <a:pt x="2907" y="14459"/>
                </a:lnTo>
                <a:lnTo>
                  <a:pt x="3322" y="14312"/>
                </a:lnTo>
                <a:lnTo>
                  <a:pt x="3762" y="14117"/>
                </a:lnTo>
                <a:lnTo>
                  <a:pt x="4177" y="13873"/>
                </a:lnTo>
                <a:lnTo>
                  <a:pt x="4592" y="13604"/>
                </a:lnTo>
                <a:lnTo>
                  <a:pt x="4983" y="13238"/>
                </a:lnTo>
                <a:lnTo>
                  <a:pt x="5349" y="13360"/>
                </a:lnTo>
                <a:lnTo>
                  <a:pt x="5716" y="13482"/>
                </a:lnTo>
                <a:lnTo>
                  <a:pt x="6106" y="13555"/>
                </a:lnTo>
                <a:lnTo>
                  <a:pt x="6497" y="13628"/>
                </a:lnTo>
                <a:lnTo>
                  <a:pt x="6888" y="13702"/>
                </a:lnTo>
                <a:lnTo>
                  <a:pt x="7279" y="13751"/>
                </a:lnTo>
                <a:lnTo>
                  <a:pt x="7694" y="13775"/>
                </a:lnTo>
                <a:lnTo>
                  <a:pt x="8524" y="13775"/>
                </a:lnTo>
                <a:lnTo>
                  <a:pt x="8939" y="13751"/>
                </a:lnTo>
                <a:lnTo>
                  <a:pt x="9355" y="13702"/>
                </a:lnTo>
                <a:lnTo>
                  <a:pt x="9745" y="13628"/>
                </a:lnTo>
                <a:lnTo>
                  <a:pt x="10136" y="13555"/>
                </a:lnTo>
                <a:lnTo>
                  <a:pt x="10527" y="13458"/>
                </a:lnTo>
                <a:lnTo>
                  <a:pt x="10893" y="13360"/>
                </a:lnTo>
                <a:lnTo>
                  <a:pt x="11260" y="13238"/>
                </a:lnTo>
                <a:lnTo>
                  <a:pt x="11626" y="13091"/>
                </a:lnTo>
                <a:lnTo>
                  <a:pt x="11968" y="12945"/>
                </a:lnTo>
                <a:lnTo>
                  <a:pt x="12310" y="12774"/>
                </a:lnTo>
                <a:lnTo>
                  <a:pt x="12652" y="12603"/>
                </a:lnTo>
                <a:lnTo>
                  <a:pt x="12969" y="12407"/>
                </a:lnTo>
                <a:lnTo>
                  <a:pt x="13262" y="12212"/>
                </a:lnTo>
                <a:lnTo>
                  <a:pt x="13555" y="11992"/>
                </a:lnTo>
                <a:lnTo>
                  <a:pt x="13848" y="11748"/>
                </a:lnTo>
                <a:lnTo>
                  <a:pt x="14117" y="11528"/>
                </a:lnTo>
                <a:lnTo>
                  <a:pt x="14361" y="11259"/>
                </a:lnTo>
                <a:lnTo>
                  <a:pt x="14606" y="11015"/>
                </a:lnTo>
                <a:lnTo>
                  <a:pt x="14825" y="10747"/>
                </a:lnTo>
                <a:lnTo>
                  <a:pt x="15045" y="10453"/>
                </a:lnTo>
                <a:lnTo>
                  <a:pt x="15241" y="10160"/>
                </a:lnTo>
                <a:lnTo>
                  <a:pt x="15412" y="9867"/>
                </a:lnTo>
                <a:lnTo>
                  <a:pt x="15582" y="9574"/>
                </a:lnTo>
                <a:lnTo>
                  <a:pt x="15729" y="9257"/>
                </a:lnTo>
                <a:lnTo>
                  <a:pt x="15851" y="8939"/>
                </a:lnTo>
                <a:lnTo>
                  <a:pt x="15973" y="8597"/>
                </a:lnTo>
                <a:lnTo>
                  <a:pt x="16047" y="8280"/>
                </a:lnTo>
                <a:lnTo>
                  <a:pt x="16120" y="7938"/>
                </a:lnTo>
                <a:lnTo>
                  <a:pt x="16169" y="7596"/>
                </a:lnTo>
                <a:lnTo>
                  <a:pt x="16217" y="7230"/>
                </a:lnTo>
                <a:lnTo>
                  <a:pt x="16217" y="6888"/>
                </a:lnTo>
                <a:lnTo>
                  <a:pt x="16217" y="6521"/>
                </a:lnTo>
                <a:lnTo>
                  <a:pt x="16169" y="6179"/>
                </a:lnTo>
                <a:lnTo>
                  <a:pt x="16120" y="5838"/>
                </a:lnTo>
                <a:lnTo>
                  <a:pt x="16047" y="5496"/>
                </a:lnTo>
                <a:lnTo>
                  <a:pt x="15973" y="5154"/>
                </a:lnTo>
                <a:lnTo>
                  <a:pt x="15851" y="4836"/>
                </a:lnTo>
                <a:lnTo>
                  <a:pt x="15729" y="4519"/>
                </a:lnTo>
                <a:lnTo>
                  <a:pt x="15582" y="4201"/>
                </a:lnTo>
                <a:lnTo>
                  <a:pt x="15412" y="3884"/>
                </a:lnTo>
                <a:lnTo>
                  <a:pt x="15241" y="3591"/>
                </a:lnTo>
                <a:lnTo>
                  <a:pt x="15045" y="3298"/>
                </a:lnTo>
                <a:lnTo>
                  <a:pt x="14825" y="3029"/>
                </a:lnTo>
                <a:lnTo>
                  <a:pt x="14606" y="2760"/>
                </a:lnTo>
                <a:lnTo>
                  <a:pt x="14361" y="2492"/>
                </a:lnTo>
                <a:lnTo>
                  <a:pt x="14117" y="2247"/>
                </a:lnTo>
                <a:lnTo>
                  <a:pt x="13848" y="2003"/>
                </a:lnTo>
                <a:lnTo>
                  <a:pt x="13555" y="1783"/>
                </a:lnTo>
                <a:lnTo>
                  <a:pt x="13262" y="1563"/>
                </a:lnTo>
                <a:lnTo>
                  <a:pt x="12969" y="1368"/>
                </a:lnTo>
                <a:lnTo>
                  <a:pt x="12652" y="1173"/>
                </a:lnTo>
                <a:lnTo>
                  <a:pt x="12310" y="977"/>
                </a:lnTo>
                <a:lnTo>
                  <a:pt x="11968" y="831"/>
                </a:lnTo>
                <a:lnTo>
                  <a:pt x="11626" y="660"/>
                </a:lnTo>
                <a:lnTo>
                  <a:pt x="11260" y="538"/>
                </a:lnTo>
                <a:lnTo>
                  <a:pt x="10893" y="416"/>
                </a:lnTo>
                <a:lnTo>
                  <a:pt x="10527" y="293"/>
                </a:lnTo>
                <a:lnTo>
                  <a:pt x="10136" y="196"/>
                </a:lnTo>
                <a:lnTo>
                  <a:pt x="9745" y="123"/>
                </a:lnTo>
                <a:lnTo>
                  <a:pt x="9355" y="74"/>
                </a:lnTo>
                <a:lnTo>
                  <a:pt x="8939" y="25"/>
                </a:lnTo>
                <a:lnTo>
                  <a:pt x="852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0" name="Google Shape;1450;p48"/>
          <p:cNvSpPr/>
          <p:nvPr/>
        </p:nvSpPr>
        <p:spPr>
          <a:xfrm>
            <a:off x="3755576" y="973258"/>
            <a:ext cx="316510" cy="302214"/>
          </a:xfrm>
          <a:custGeom>
            <a:rect b="b" l="l" r="r" t="t"/>
            <a:pathLst>
              <a:path extrusionOk="0" h="14460" w="15144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451" name="Google Shape;1451;p48"/>
          <p:cNvGrpSpPr/>
          <p:nvPr/>
        </p:nvGrpSpPr>
        <p:grpSpPr>
          <a:xfrm>
            <a:off x="4302631" y="952827"/>
            <a:ext cx="349155" cy="349657"/>
            <a:chOff x="5302225" y="968375"/>
            <a:chExt cx="417650" cy="418250"/>
          </a:xfrm>
        </p:grpSpPr>
        <p:sp>
          <p:nvSpPr>
            <p:cNvPr id="1452" name="Google Shape;1452;p48"/>
            <p:cNvSpPr/>
            <p:nvPr/>
          </p:nvSpPr>
          <p:spPr>
            <a:xfrm>
              <a:off x="5333350" y="991575"/>
              <a:ext cx="152075" cy="155100"/>
            </a:xfrm>
            <a:custGeom>
              <a:rect b="b" l="l" r="r" t="t"/>
              <a:pathLst>
                <a:path extrusionOk="0" h="6204" w="6083">
                  <a:moveTo>
                    <a:pt x="2541" y="0"/>
                  </a:moveTo>
                  <a:lnTo>
                    <a:pt x="2468" y="25"/>
                  </a:lnTo>
                  <a:lnTo>
                    <a:pt x="2443" y="147"/>
                  </a:lnTo>
                  <a:lnTo>
                    <a:pt x="2101" y="1807"/>
                  </a:lnTo>
                  <a:lnTo>
                    <a:pt x="2052" y="1930"/>
                  </a:lnTo>
                  <a:lnTo>
                    <a:pt x="1979" y="2052"/>
                  </a:lnTo>
                  <a:lnTo>
                    <a:pt x="1857" y="2174"/>
                  </a:lnTo>
                  <a:lnTo>
                    <a:pt x="1735" y="2223"/>
                  </a:lnTo>
                  <a:lnTo>
                    <a:pt x="123" y="2760"/>
                  </a:lnTo>
                  <a:lnTo>
                    <a:pt x="25" y="2833"/>
                  </a:lnTo>
                  <a:lnTo>
                    <a:pt x="1" y="2882"/>
                  </a:lnTo>
                  <a:lnTo>
                    <a:pt x="25" y="2955"/>
                  </a:lnTo>
                  <a:lnTo>
                    <a:pt x="99" y="3029"/>
                  </a:lnTo>
                  <a:lnTo>
                    <a:pt x="1588" y="3859"/>
                  </a:lnTo>
                  <a:lnTo>
                    <a:pt x="1711" y="3932"/>
                  </a:lnTo>
                  <a:lnTo>
                    <a:pt x="1808" y="4054"/>
                  </a:lnTo>
                  <a:lnTo>
                    <a:pt x="1857" y="4201"/>
                  </a:lnTo>
                  <a:lnTo>
                    <a:pt x="1882" y="4323"/>
                  </a:lnTo>
                  <a:lnTo>
                    <a:pt x="1906" y="6033"/>
                  </a:lnTo>
                  <a:lnTo>
                    <a:pt x="1930" y="6130"/>
                  </a:lnTo>
                  <a:lnTo>
                    <a:pt x="1979" y="6204"/>
                  </a:lnTo>
                  <a:lnTo>
                    <a:pt x="2052" y="6204"/>
                  </a:lnTo>
                  <a:lnTo>
                    <a:pt x="2126" y="6130"/>
                  </a:lnTo>
                  <a:lnTo>
                    <a:pt x="3371" y="4982"/>
                  </a:lnTo>
                  <a:lnTo>
                    <a:pt x="3493" y="4885"/>
                  </a:lnTo>
                  <a:lnTo>
                    <a:pt x="3640" y="4836"/>
                  </a:lnTo>
                  <a:lnTo>
                    <a:pt x="3787" y="4836"/>
                  </a:lnTo>
                  <a:lnTo>
                    <a:pt x="3933" y="4860"/>
                  </a:lnTo>
                  <a:lnTo>
                    <a:pt x="5545" y="5349"/>
                  </a:lnTo>
                  <a:lnTo>
                    <a:pt x="5667" y="5373"/>
                  </a:lnTo>
                  <a:lnTo>
                    <a:pt x="5716" y="5349"/>
                  </a:lnTo>
                  <a:lnTo>
                    <a:pt x="5740" y="5275"/>
                  </a:lnTo>
                  <a:lnTo>
                    <a:pt x="5716" y="5178"/>
                  </a:lnTo>
                  <a:lnTo>
                    <a:pt x="5008" y="3615"/>
                  </a:lnTo>
                  <a:lnTo>
                    <a:pt x="4959" y="3493"/>
                  </a:lnTo>
                  <a:lnTo>
                    <a:pt x="4959" y="3346"/>
                  </a:lnTo>
                  <a:lnTo>
                    <a:pt x="4983" y="3200"/>
                  </a:lnTo>
                  <a:lnTo>
                    <a:pt x="5057" y="3077"/>
                  </a:lnTo>
                  <a:lnTo>
                    <a:pt x="6033" y="1685"/>
                  </a:lnTo>
                  <a:lnTo>
                    <a:pt x="6082" y="1588"/>
                  </a:lnTo>
                  <a:lnTo>
                    <a:pt x="6082" y="1514"/>
                  </a:lnTo>
                  <a:lnTo>
                    <a:pt x="6009" y="1465"/>
                  </a:lnTo>
                  <a:lnTo>
                    <a:pt x="5911" y="1465"/>
                  </a:lnTo>
                  <a:lnTo>
                    <a:pt x="4202" y="1661"/>
                  </a:lnTo>
                  <a:lnTo>
                    <a:pt x="4080" y="1661"/>
                  </a:lnTo>
                  <a:lnTo>
                    <a:pt x="3933" y="1612"/>
                  </a:lnTo>
                  <a:lnTo>
                    <a:pt x="3811" y="1539"/>
                  </a:lnTo>
                  <a:lnTo>
                    <a:pt x="3713" y="1441"/>
                  </a:lnTo>
                  <a:lnTo>
                    <a:pt x="2687" y="73"/>
                  </a:lnTo>
                  <a:lnTo>
                    <a:pt x="26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3" name="Google Shape;1453;p48"/>
            <p:cNvSpPr/>
            <p:nvPr/>
          </p:nvSpPr>
          <p:spPr>
            <a:xfrm>
              <a:off x="5302225" y="968375"/>
              <a:ext cx="417650" cy="418250"/>
            </a:xfrm>
            <a:custGeom>
              <a:rect b="b" l="l" r="r" t="t"/>
              <a:pathLst>
                <a:path extrusionOk="0" h="16730" w="16706">
                  <a:moveTo>
                    <a:pt x="10331" y="0"/>
                  </a:moveTo>
                  <a:lnTo>
                    <a:pt x="10747" y="513"/>
                  </a:lnTo>
                  <a:lnTo>
                    <a:pt x="10942" y="782"/>
                  </a:lnTo>
                  <a:lnTo>
                    <a:pt x="11137" y="1050"/>
                  </a:lnTo>
                  <a:lnTo>
                    <a:pt x="11284" y="1343"/>
                  </a:lnTo>
                  <a:lnTo>
                    <a:pt x="11455" y="1636"/>
                  </a:lnTo>
                  <a:lnTo>
                    <a:pt x="11577" y="1929"/>
                  </a:lnTo>
                  <a:lnTo>
                    <a:pt x="11723" y="2223"/>
                  </a:lnTo>
                  <a:lnTo>
                    <a:pt x="11821" y="2540"/>
                  </a:lnTo>
                  <a:lnTo>
                    <a:pt x="11919" y="2858"/>
                  </a:lnTo>
                  <a:lnTo>
                    <a:pt x="12017" y="3199"/>
                  </a:lnTo>
                  <a:lnTo>
                    <a:pt x="12090" y="3517"/>
                  </a:lnTo>
                  <a:lnTo>
                    <a:pt x="12139" y="3859"/>
                  </a:lnTo>
                  <a:lnTo>
                    <a:pt x="12187" y="4201"/>
                  </a:lnTo>
                  <a:lnTo>
                    <a:pt x="12212" y="4543"/>
                  </a:lnTo>
                  <a:lnTo>
                    <a:pt x="12212" y="4909"/>
                  </a:lnTo>
                  <a:lnTo>
                    <a:pt x="12212" y="5275"/>
                  </a:lnTo>
                  <a:lnTo>
                    <a:pt x="12187" y="5642"/>
                  </a:lnTo>
                  <a:lnTo>
                    <a:pt x="12139" y="6008"/>
                  </a:lnTo>
                  <a:lnTo>
                    <a:pt x="12065" y="6374"/>
                  </a:lnTo>
                  <a:lnTo>
                    <a:pt x="11992" y="6741"/>
                  </a:lnTo>
                  <a:lnTo>
                    <a:pt x="11894" y="7083"/>
                  </a:lnTo>
                  <a:lnTo>
                    <a:pt x="11772" y="7425"/>
                  </a:lnTo>
                  <a:lnTo>
                    <a:pt x="11650" y="7742"/>
                  </a:lnTo>
                  <a:lnTo>
                    <a:pt x="11504" y="8084"/>
                  </a:lnTo>
                  <a:lnTo>
                    <a:pt x="11333" y="8402"/>
                  </a:lnTo>
                  <a:lnTo>
                    <a:pt x="11162" y="8695"/>
                  </a:lnTo>
                  <a:lnTo>
                    <a:pt x="10966" y="8988"/>
                  </a:lnTo>
                  <a:lnTo>
                    <a:pt x="10771" y="9281"/>
                  </a:lnTo>
                  <a:lnTo>
                    <a:pt x="10551" y="9549"/>
                  </a:lnTo>
                  <a:lnTo>
                    <a:pt x="10307" y="9818"/>
                  </a:lnTo>
                  <a:lnTo>
                    <a:pt x="10063" y="10087"/>
                  </a:lnTo>
                  <a:lnTo>
                    <a:pt x="9818" y="10331"/>
                  </a:lnTo>
                  <a:lnTo>
                    <a:pt x="9550" y="10551"/>
                  </a:lnTo>
                  <a:lnTo>
                    <a:pt x="9281" y="10771"/>
                  </a:lnTo>
                  <a:lnTo>
                    <a:pt x="8988" y="10966"/>
                  </a:lnTo>
                  <a:lnTo>
                    <a:pt x="8695" y="11161"/>
                  </a:lnTo>
                  <a:lnTo>
                    <a:pt x="8377" y="11332"/>
                  </a:lnTo>
                  <a:lnTo>
                    <a:pt x="8060" y="11503"/>
                  </a:lnTo>
                  <a:lnTo>
                    <a:pt x="7742" y="11650"/>
                  </a:lnTo>
                  <a:lnTo>
                    <a:pt x="7401" y="11772"/>
                  </a:lnTo>
                  <a:lnTo>
                    <a:pt x="7059" y="11894"/>
                  </a:lnTo>
                  <a:lnTo>
                    <a:pt x="6717" y="11992"/>
                  </a:lnTo>
                  <a:lnTo>
                    <a:pt x="6375" y="12065"/>
                  </a:lnTo>
                  <a:lnTo>
                    <a:pt x="6008" y="12138"/>
                  </a:lnTo>
                  <a:lnTo>
                    <a:pt x="5642" y="12187"/>
                  </a:lnTo>
                  <a:lnTo>
                    <a:pt x="5276" y="12212"/>
                  </a:lnTo>
                  <a:lnTo>
                    <a:pt x="4885" y="12236"/>
                  </a:lnTo>
                  <a:lnTo>
                    <a:pt x="4543" y="12212"/>
                  </a:lnTo>
                  <a:lnTo>
                    <a:pt x="4201" y="12187"/>
                  </a:lnTo>
                  <a:lnTo>
                    <a:pt x="3859" y="12163"/>
                  </a:lnTo>
                  <a:lnTo>
                    <a:pt x="3517" y="12089"/>
                  </a:lnTo>
                  <a:lnTo>
                    <a:pt x="3175" y="12016"/>
                  </a:lnTo>
                  <a:lnTo>
                    <a:pt x="2858" y="11943"/>
                  </a:lnTo>
                  <a:lnTo>
                    <a:pt x="2540" y="11845"/>
                  </a:lnTo>
                  <a:lnTo>
                    <a:pt x="2223" y="11723"/>
                  </a:lnTo>
                  <a:lnTo>
                    <a:pt x="1905" y="11601"/>
                  </a:lnTo>
                  <a:lnTo>
                    <a:pt x="1612" y="11454"/>
                  </a:lnTo>
                  <a:lnTo>
                    <a:pt x="1319" y="11308"/>
                  </a:lnTo>
                  <a:lnTo>
                    <a:pt x="1051" y="11137"/>
                  </a:lnTo>
                  <a:lnTo>
                    <a:pt x="757" y="10966"/>
                  </a:lnTo>
                  <a:lnTo>
                    <a:pt x="489" y="10771"/>
                  </a:lnTo>
                  <a:lnTo>
                    <a:pt x="0" y="10355"/>
                  </a:lnTo>
                  <a:lnTo>
                    <a:pt x="98" y="10697"/>
                  </a:lnTo>
                  <a:lnTo>
                    <a:pt x="196" y="11015"/>
                  </a:lnTo>
                  <a:lnTo>
                    <a:pt x="464" y="11674"/>
                  </a:lnTo>
                  <a:lnTo>
                    <a:pt x="757" y="12309"/>
                  </a:lnTo>
                  <a:lnTo>
                    <a:pt x="1124" y="12895"/>
                  </a:lnTo>
                  <a:lnTo>
                    <a:pt x="1515" y="13457"/>
                  </a:lnTo>
                  <a:lnTo>
                    <a:pt x="1979" y="13970"/>
                  </a:lnTo>
                  <a:lnTo>
                    <a:pt x="2443" y="14458"/>
                  </a:lnTo>
                  <a:lnTo>
                    <a:pt x="2980" y="14898"/>
                  </a:lnTo>
                  <a:lnTo>
                    <a:pt x="3542" y="15313"/>
                  </a:lnTo>
                  <a:lnTo>
                    <a:pt x="4128" y="15680"/>
                  </a:lnTo>
                  <a:lnTo>
                    <a:pt x="4738" y="15973"/>
                  </a:lnTo>
                  <a:lnTo>
                    <a:pt x="5398" y="16241"/>
                  </a:lnTo>
                  <a:lnTo>
                    <a:pt x="5740" y="16339"/>
                  </a:lnTo>
                  <a:lnTo>
                    <a:pt x="6082" y="16437"/>
                  </a:lnTo>
                  <a:lnTo>
                    <a:pt x="6424" y="16534"/>
                  </a:lnTo>
                  <a:lnTo>
                    <a:pt x="6766" y="16608"/>
                  </a:lnTo>
                  <a:lnTo>
                    <a:pt x="7132" y="16657"/>
                  </a:lnTo>
                  <a:lnTo>
                    <a:pt x="7474" y="16681"/>
                  </a:lnTo>
                  <a:lnTo>
                    <a:pt x="7840" y="16705"/>
                  </a:lnTo>
                  <a:lnTo>
                    <a:pt x="8231" y="16730"/>
                  </a:lnTo>
                  <a:lnTo>
                    <a:pt x="8646" y="16705"/>
                  </a:lnTo>
                  <a:lnTo>
                    <a:pt x="9086" y="16681"/>
                  </a:lnTo>
                  <a:lnTo>
                    <a:pt x="9501" y="16632"/>
                  </a:lnTo>
                  <a:lnTo>
                    <a:pt x="9941" y="16559"/>
                  </a:lnTo>
                  <a:lnTo>
                    <a:pt x="10331" y="16461"/>
                  </a:lnTo>
                  <a:lnTo>
                    <a:pt x="10747" y="16339"/>
                  </a:lnTo>
                  <a:lnTo>
                    <a:pt x="11137" y="16217"/>
                  </a:lnTo>
                  <a:lnTo>
                    <a:pt x="11528" y="16046"/>
                  </a:lnTo>
                  <a:lnTo>
                    <a:pt x="11894" y="15875"/>
                  </a:lnTo>
                  <a:lnTo>
                    <a:pt x="12261" y="15704"/>
                  </a:lnTo>
                  <a:lnTo>
                    <a:pt x="12627" y="15484"/>
                  </a:lnTo>
                  <a:lnTo>
                    <a:pt x="12969" y="15264"/>
                  </a:lnTo>
                  <a:lnTo>
                    <a:pt x="13311" y="15045"/>
                  </a:lnTo>
                  <a:lnTo>
                    <a:pt x="13628" y="14776"/>
                  </a:lnTo>
                  <a:lnTo>
                    <a:pt x="13922" y="14507"/>
                  </a:lnTo>
                  <a:lnTo>
                    <a:pt x="14215" y="14239"/>
                  </a:lnTo>
                  <a:lnTo>
                    <a:pt x="14508" y="13946"/>
                  </a:lnTo>
                  <a:lnTo>
                    <a:pt x="14776" y="13628"/>
                  </a:lnTo>
                  <a:lnTo>
                    <a:pt x="15021" y="13311"/>
                  </a:lnTo>
                  <a:lnTo>
                    <a:pt x="15265" y="12969"/>
                  </a:lnTo>
                  <a:lnTo>
                    <a:pt x="15485" y="12627"/>
                  </a:lnTo>
                  <a:lnTo>
                    <a:pt x="15680" y="12285"/>
                  </a:lnTo>
                  <a:lnTo>
                    <a:pt x="15875" y="11918"/>
                  </a:lnTo>
                  <a:lnTo>
                    <a:pt x="16046" y="11528"/>
                  </a:lnTo>
                  <a:lnTo>
                    <a:pt x="16193" y="11161"/>
                  </a:lnTo>
                  <a:lnTo>
                    <a:pt x="16339" y="10746"/>
                  </a:lnTo>
                  <a:lnTo>
                    <a:pt x="16437" y="10355"/>
                  </a:lnTo>
                  <a:lnTo>
                    <a:pt x="16535" y="9940"/>
                  </a:lnTo>
                  <a:lnTo>
                    <a:pt x="16608" y="9525"/>
                  </a:lnTo>
                  <a:lnTo>
                    <a:pt x="16657" y="9085"/>
                  </a:lnTo>
                  <a:lnTo>
                    <a:pt x="16706" y="8670"/>
                  </a:lnTo>
                  <a:lnTo>
                    <a:pt x="16706" y="8231"/>
                  </a:lnTo>
                  <a:lnTo>
                    <a:pt x="16706" y="7864"/>
                  </a:lnTo>
                  <a:lnTo>
                    <a:pt x="16681" y="7498"/>
                  </a:lnTo>
                  <a:lnTo>
                    <a:pt x="16632" y="7132"/>
                  </a:lnTo>
                  <a:lnTo>
                    <a:pt x="16584" y="6790"/>
                  </a:lnTo>
                  <a:lnTo>
                    <a:pt x="16510" y="6423"/>
                  </a:lnTo>
                  <a:lnTo>
                    <a:pt x="16437" y="6081"/>
                  </a:lnTo>
                  <a:lnTo>
                    <a:pt x="16339" y="5739"/>
                  </a:lnTo>
                  <a:lnTo>
                    <a:pt x="16242" y="5398"/>
                  </a:lnTo>
                  <a:lnTo>
                    <a:pt x="15973" y="4763"/>
                  </a:lnTo>
                  <a:lnTo>
                    <a:pt x="15656" y="4128"/>
                  </a:lnTo>
                  <a:lnTo>
                    <a:pt x="15314" y="3541"/>
                  </a:lnTo>
                  <a:lnTo>
                    <a:pt x="14898" y="2980"/>
                  </a:lnTo>
                  <a:lnTo>
                    <a:pt x="14459" y="2467"/>
                  </a:lnTo>
                  <a:lnTo>
                    <a:pt x="13970" y="1978"/>
                  </a:lnTo>
                  <a:lnTo>
                    <a:pt x="13433" y="1539"/>
                  </a:lnTo>
                  <a:lnTo>
                    <a:pt x="12871" y="1123"/>
                  </a:lnTo>
                  <a:lnTo>
                    <a:pt x="12285" y="782"/>
                  </a:lnTo>
                  <a:lnTo>
                    <a:pt x="11675" y="464"/>
                  </a:lnTo>
                  <a:lnTo>
                    <a:pt x="11015" y="220"/>
                  </a:lnTo>
                  <a:lnTo>
                    <a:pt x="10673" y="98"/>
                  </a:lnTo>
                  <a:lnTo>
                    <a:pt x="1033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54" name="Google Shape;1454;p48"/>
          <p:cNvGrpSpPr/>
          <p:nvPr/>
        </p:nvGrpSpPr>
        <p:grpSpPr>
          <a:xfrm>
            <a:off x="4824295" y="913514"/>
            <a:ext cx="432881" cy="421637"/>
            <a:chOff x="5926225" y="921350"/>
            <a:chExt cx="517800" cy="504350"/>
          </a:xfrm>
        </p:grpSpPr>
        <p:sp>
          <p:nvSpPr>
            <p:cNvPr id="1455" name="Google Shape;1455;p48"/>
            <p:cNvSpPr/>
            <p:nvPr/>
          </p:nvSpPr>
          <p:spPr>
            <a:xfrm>
              <a:off x="5926225" y="921350"/>
              <a:ext cx="517800" cy="504350"/>
            </a:xfrm>
            <a:custGeom>
              <a:rect b="b" l="l" r="r" t="t"/>
              <a:pathLst>
                <a:path extrusionOk="0" h="20174" w="20712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6" name="Google Shape;1456;p48"/>
            <p:cNvSpPr/>
            <p:nvPr/>
          </p:nvSpPr>
          <p:spPr>
            <a:xfrm>
              <a:off x="6016600" y="1005000"/>
              <a:ext cx="337050" cy="337050"/>
            </a:xfrm>
            <a:custGeom>
              <a:rect b="b" l="l" r="r" t="t"/>
              <a:pathLst>
                <a:path extrusionOk="0" h="13482" w="13482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57" name="Google Shape;1457;p48"/>
          <p:cNvGrpSpPr/>
          <p:nvPr/>
        </p:nvGrpSpPr>
        <p:grpSpPr>
          <a:xfrm>
            <a:off x="5402118" y="921686"/>
            <a:ext cx="404290" cy="405314"/>
            <a:chOff x="6617400" y="931125"/>
            <a:chExt cx="483600" cy="484825"/>
          </a:xfrm>
        </p:grpSpPr>
        <p:sp>
          <p:nvSpPr>
            <p:cNvPr id="1458" name="Google Shape;1458;p48"/>
            <p:cNvSpPr/>
            <p:nvPr/>
          </p:nvSpPr>
          <p:spPr>
            <a:xfrm>
              <a:off x="6843925" y="1183900"/>
              <a:ext cx="121525" cy="232050"/>
            </a:xfrm>
            <a:custGeom>
              <a:rect b="b" l="l" r="r" t="t"/>
              <a:pathLst>
                <a:path extrusionOk="0" h="9282" w="4861">
                  <a:moveTo>
                    <a:pt x="1" y="0"/>
                  </a:moveTo>
                  <a:lnTo>
                    <a:pt x="1" y="6863"/>
                  </a:lnTo>
                  <a:lnTo>
                    <a:pt x="25" y="7107"/>
                  </a:lnTo>
                  <a:lnTo>
                    <a:pt x="49" y="7327"/>
                  </a:lnTo>
                  <a:lnTo>
                    <a:pt x="123" y="7572"/>
                  </a:lnTo>
                  <a:lnTo>
                    <a:pt x="196" y="7791"/>
                  </a:lnTo>
                  <a:lnTo>
                    <a:pt x="294" y="8011"/>
                  </a:lnTo>
                  <a:lnTo>
                    <a:pt x="416" y="8207"/>
                  </a:lnTo>
                  <a:lnTo>
                    <a:pt x="562" y="8402"/>
                  </a:lnTo>
                  <a:lnTo>
                    <a:pt x="709" y="8573"/>
                  </a:lnTo>
                  <a:lnTo>
                    <a:pt x="880" y="8719"/>
                  </a:lnTo>
                  <a:lnTo>
                    <a:pt x="1075" y="8866"/>
                  </a:lnTo>
                  <a:lnTo>
                    <a:pt x="1271" y="8988"/>
                  </a:lnTo>
                  <a:lnTo>
                    <a:pt x="1490" y="9086"/>
                  </a:lnTo>
                  <a:lnTo>
                    <a:pt x="1710" y="9159"/>
                  </a:lnTo>
                  <a:lnTo>
                    <a:pt x="1930" y="9232"/>
                  </a:lnTo>
                  <a:lnTo>
                    <a:pt x="2174" y="9257"/>
                  </a:lnTo>
                  <a:lnTo>
                    <a:pt x="2418" y="9281"/>
                  </a:lnTo>
                  <a:lnTo>
                    <a:pt x="2663" y="9257"/>
                  </a:lnTo>
                  <a:lnTo>
                    <a:pt x="2907" y="9232"/>
                  </a:lnTo>
                  <a:lnTo>
                    <a:pt x="3151" y="9159"/>
                  </a:lnTo>
                  <a:lnTo>
                    <a:pt x="3371" y="9086"/>
                  </a:lnTo>
                  <a:lnTo>
                    <a:pt x="3591" y="8988"/>
                  </a:lnTo>
                  <a:lnTo>
                    <a:pt x="3786" y="8866"/>
                  </a:lnTo>
                  <a:lnTo>
                    <a:pt x="3957" y="8719"/>
                  </a:lnTo>
                  <a:lnTo>
                    <a:pt x="4128" y="8573"/>
                  </a:lnTo>
                  <a:lnTo>
                    <a:pt x="4299" y="8402"/>
                  </a:lnTo>
                  <a:lnTo>
                    <a:pt x="4446" y="8207"/>
                  </a:lnTo>
                  <a:lnTo>
                    <a:pt x="4568" y="8011"/>
                  </a:lnTo>
                  <a:lnTo>
                    <a:pt x="4665" y="7791"/>
                  </a:lnTo>
                  <a:lnTo>
                    <a:pt x="4739" y="7572"/>
                  </a:lnTo>
                  <a:lnTo>
                    <a:pt x="4812" y="7327"/>
                  </a:lnTo>
                  <a:lnTo>
                    <a:pt x="4836" y="7107"/>
                  </a:lnTo>
                  <a:lnTo>
                    <a:pt x="4861" y="6863"/>
                  </a:lnTo>
                  <a:lnTo>
                    <a:pt x="4836" y="6717"/>
                  </a:lnTo>
                  <a:lnTo>
                    <a:pt x="4812" y="6619"/>
                  </a:lnTo>
                  <a:lnTo>
                    <a:pt x="4739" y="6521"/>
                  </a:lnTo>
                  <a:lnTo>
                    <a:pt x="4665" y="6424"/>
                  </a:lnTo>
                  <a:lnTo>
                    <a:pt x="4592" y="6350"/>
                  </a:lnTo>
                  <a:lnTo>
                    <a:pt x="4470" y="6302"/>
                  </a:lnTo>
                  <a:lnTo>
                    <a:pt x="4372" y="6253"/>
                  </a:lnTo>
                  <a:lnTo>
                    <a:pt x="4128" y="6253"/>
                  </a:lnTo>
                  <a:lnTo>
                    <a:pt x="4006" y="6302"/>
                  </a:lnTo>
                  <a:lnTo>
                    <a:pt x="3908" y="6350"/>
                  </a:lnTo>
                  <a:lnTo>
                    <a:pt x="3811" y="6424"/>
                  </a:lnTo>
                  <a:lnTo>
                    <a:pt x="3737" y="6521"/>
                  </a:lnTo>
                  <a:lnTo>
                    <a:pt x="3688" y="6619"/>
                  </a:lnTo>
                  <a:lnTo>
                    <a:pt x="3640" y="6717"/>
                  </a:lnTo>
                  <a:lnTo>
                    <a:pt x="3640" y="6863"/>
                  </a:lnTo>
                  <a:lnTo>
                    <a:pt x="3615" y="7083"/>
                  </a:lnTo>
                  <a:lnTo>
                    <a:pt x="3542" y="7327"/>
                  </a:lnTo>
                  <a:lnTo>
                    <a:pt x="3420" y="7523"/>
                  </a:lnTo>
                  <a:lnTo>
                    <a:pt x="3273" y="7718"/>
                  </a:lnTo>
                  <a:lnTo>
                    <a:pt x="3102" y="7865"/>
                  </a:lnTo>
                  <a:lnTo>
                    <a:pt x="2907" y="7962"/>
                  </a:lnTo>
                  <a:lnTo>
                    <a:pt x="2663" y="8036"/>
                  </a:lnTo>
                  <a:lnTo>
                    <a:pt x="2418" y="8060"/>
                  </a:lnTo>
                  <a:lnTo>
                    <a:pt x="2174" y="8036"/>
                  </a:lnTo>
                  <a:lnTo>
                    <a:pt x="1954" y="7962"/>
                  </a:lnTo>
                  <a:lnTo>
                    <a:pt x="1759" y="7865"/>
                  </a:lnTo>
                  <a:lnTo>
                    <a:pt x="1564" y="7718"/>
                  </a:lnTo>
                  <a:lnTo>
                    <a:pt x="1417" y="7523"/>
                  </a:lnTo>
                  <a:lnTo>
                    <a:pt x="1319" y="7327"/>
                  </a:lnTo>
                  <a:lnTo>
                    <a:pt x="1246" y="7083"/>
                  </a:lnTo>
                  <a:lnTo>
                    <a:pt x="1222" y="6863"/>
                  </a:lnTo>
                  <a:lnTo>
                    <a:pt x="1222" y="0"/>
                  </a:lnTo>
                  <a:lnTo>
                    <a:pt x="953" y="220"/>
                  </a:lnTo>
                  <a:lnTo>
                    <a:pt x="880" y="293"/>
                  </a:lnTo>
                  <a:lnTo>
                    <a:pt x="806" y="342"/>
                  </a:lnTo>
                  <a:lnTo>
                    <a:pt x="709" y="367"/>
                  </a:lnTo>
                  <a:lnTo>
                    <a:pt x="513" y="367"/>
                  </a:lnTo>
                  <a:lnTo>
                    <a:pt x="416" y="342"/>
                  </a:lnTo>
                  <a:lnTo>
                    <a:pt x="342" y="293"/>
                  </a:lnTo>
                  <a:lnTo>
                    <a:pt x="269" y="22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9" name="Google Shape;1459;p48"/>
            <p:cNvSpPr/>
            <p:nvPr/>
          </p:nvSpPr>
          <p:spPr>
            <a:xfrm>
              <a:off x="6617400" y="931125"/>
              <a:ext cx="483600" cy="259500"/>
            </a:xfrm>
            <a:custGeom>
              <a:rect b="b" l="l" r="r" t="t"/>
              <a:pathLst>
                <a:path extrusionOk="0" h="10380" w="19344">
                  <a:moveTo>
                    <a:pt x="5252" y="9769"/>
                  </a:moveTo>
                  <a:lnTo>
                    <a:pt x="5252" y="9769"/>
                  </a:lnTo>
                  <a:lnTo>
                    <a:pt x="5252" y="9769"/>
                  </a:lnTo>
                  <a:close/>
                  <a:moveTo>
                    <a:pt x="9672" y="0"/>
                  </a:moveTo>
                  <a:lnTo>
                    <a:pt x="9550" y="25"/>
                  </a:lnTo>
                  <a:lnTo>
                    <a:pt x="9428" y="49"/>
                  </a:lnTo>
                  <a:lnTo>
                    <a:pt x="9330" y="122"/>
                  </a:lnTo>
                  <a:lnTo>
                    <a:pt x="9232" y="196"/>
                  </a:lnTo>
                  <a:lnTo>
                    <a:pt x="9159" y="269"/>
                  </a:lnTo>
                  <a:lnTo>
                    <a:pt x="9110" y="367"/>
                  </a:lnTo>
                  <a:lnTo>
                    <a:pt x="9086" y="489"/>
                  </a:lnTo>
                  <a:lnTo>
                    <a:pt x="9062" y="611"/>
                  </a:lnTo>
                  <a:lnTo>
                    <a:pt x="9062" y="1246"/>
                  </a:lnTo>
                  <a:lnTo>
                    <a:pt x="8622" y="1270"/>
                  </a:lnTo>
                  <a:lnTo>
                    <a:pt x="8182" y="1343"/>
                  </a:lnTo>
                  <a:lnTo>
                    <a:pt x="7767" y="1417"/>
                  </a:lnTo>
                  <a:lnTo>
                    <a:pt x="7328" y="1514"/>
                  </a:lnTo>
                  <a:lnTo>
                    <a:pt x="6912" y="1612"/>
                  </a:lnTo>
                  <a:lnTo>
                    <a:pt x="6497" y="1759"/>
                  </a:lnTo>
                  <a:lnTo>
                    <a:pt x="6082" y="1905"/>
                  </a:lnTo>
                  <a:lnTo>
                    <a:pt x="5691" y="2076"/>
                  </a:lnTo>
                  <a:lnTo>
                    <a:pt x="5300" y="2247"/>
                  </a:lnTo>
                  <a:lnTo>
                    <a:pt x="4910" y="2467"/>
                  </a:lnTo>
                  <a:lnTo>
                    <a:pt x="4543" y="2687"/>
                  </a:lnTo>
                  <a:lnTo>
                    <a:pt x="4177" y="2931"/>
                  </a:lnTo>
                  <a:lnTo>
                    <a:pt x="3811" y="3175"/>
                  </a:lnTo>
                  <a:lnTo>
                    <a:pt x="3469" y="3468"/>
                  </a:lnTo>
                  <a:lnTo>
                    <a:pt x="3151" y="3761"/>
                  </a:lnTo>
                  <a:lnTo>
                    <a:pt x="2834" y="4054"/>
                  </a:lnTo>
                  <a:lnTo>
                    <a:pt x="2516" y="4372"/>
                  </a:lnTo>
                  <a:lnTo>
                    <a:pt x="2223" y="4714"/>
                  </a:lnTo>
                  <a:lnTo>
                    <a:pt x="1930" y="5080"/>
                  </a:lnTo>
                  <a:lnTo>
                    <a:pt x="1686" y="5422"/>
                  </a:lnTo>
                  <a:lnTo>
                    <a:pt x="1442" y="5788"/>
                  </a:lnTo>
                  <a:lnTo>
                    <a:pt x="1222" y="6179"/>
                  </a:lnTo>
                  <a:lnTo>
                    <a:pt x="1002" y="6570"/>
                  </a:lnTo>
                  <a:lnTo>
                    <a:pt x="807" y="6961"/>
                  </a:lnTo>
                  <a:lnTo>
                    <a:pt x="660" y="7376"/>
                  </a:lnTo>
                  <a:lnTo>
                    <a:pt x="489" y="7791"/>
                  </a:lnTo>
                  <a:lnTo>
                    <a:pt x="367" y="8206"/>
                  </a:lnTo>
                  <a:lnTo>
                    <a:pt x="245" y="8622"/>
                  </a:lnTo>
                  <a:lnTo>
                    <a:pt x="172" y="9061"/>
                  </a:lnTo>
                  <a:lnTo>
                    <a:pt x="98" y="9501"/>
                  </a:lnTo>
                  <a:lnTo>
                    <a:pt x="25" y="9940"/>
                  </a:lnTo>
                  <a:lnTo>
                    <a:pt x="1" y="10380"/>
                  </a:lnTo>
                  <a:lnTo>
                    <a:pt x="196" y="10111"/>
                  </a:lnTo>
                  <a:lnTo>
                    <a:pt x="465" y="9867"/>
                  </a:lnTo>
                  <a:lnTo>
                    <a:pt x="758" y="9647"/>
                  </a:lnTo>
                  <a:lnTo>
                    <a:pt x="1075" y="9452"/>
                  </a:lnTo>
                  <a:lnTo>
                    <a:pt x="1442" y="9305"/>
                  </a:lnTo>
                  <a:lnTo>
                    <a:pt x="1808" y="9183"/>
                  </a:lnTo>
                  <a:lnTo>
                    <a:pt x="2223" y="9110"/>
                  </a:lnTo>
                  <a:lnTo>
                    <a:pt x="2638" y="9086"/>
                  </a:lnTo>
                  <a:lnTo>
                    <a:pt x="2956" y="9110"/>
                  </a:lnTo>
                  <a:lnTo>
                    <a:pt x="3249" y="9134"/>
                  </a:lnTo>
                  <a:lnTo>
                    <a:pt x="3542" y="9208"/>
                  </a:lnTo>
                  <a:lnTo>
                    <a:pt x="3811" y="9281"/>
                  </a:lnTo>
                  <a:lnTo>
                    <a:pt x="4079" y="9379"/>
                  </a:lnTo>
                  <a:lnTo>
                    <a:pt x="4323" y="9501"/>
                  </a:lnTo>
                  <a:lnTo>
                    <a:pt x="4543" y="9647"/>
                  </a:lnTo>
                  <a:lnTo>
                    <a:pt x="4763" y="9794"/>
                  </a:lnTo>
                  <a:lnTo>
                    <a:pt x="4812" y="9305"/>
                  </a:lnTo>
                  <a:lnTo>
                    <a:pt x="4934" y="8573"/>
                  </a:lnTo>
                  <a:lnTo>
                    <a:pt x="5007" y="8109"/>
                  </a:lnTo>
                  <a:lnTo>
                    <a:pt x="5129" y="7620"/>
                  </a:lnTo>
                  <a:lnTo>
                    <a:pt x="5276" y="7107"/>
                  </a:lnTo>
                  <a:lnTo>
                    <a:pt x="5447" y="6546"/>
                  </a:lnTo>
                  <a:lnTo>
                    <a:pt x="5642" y="5984"/>
                  </a:lnTo>
                  <a:lnTo>
                    <a:pt x="5887" y="5373"/>
                  </a:lnTo>
                  <a:lnTo>
                    <a:pt x="6180" y="4763"/>
                  </a:lnTo>
                  <a:lnTo>
                    <a:pt x="6522" y="4152"/>
                  </a:lnTo>
                  <a:lnTo>
                    <a:pt x="6888" y="3542"/>
                  </a:lnTo>
                  <a:lnTo>
                    <a:pt x="7303" y="2931"/>
                  </a:lnTo>
                  <a:lnTo>
                    <a:pt x="7792" y="2345"/>
                  </a:lnTo>
                  <a:lnTo>
                    <a:pt x="8329" y="1783"/>
                  </a:lnTo>
                  <a:lnTo>
                    <a:pt x="8402" y="1710"/>
                  </a:lnTo>
                  <a:lnTo>
                    <a:pt x="8597" y="1710"/>
                  </a:lnTo>
                  <a:lnTo>
                    <a:pt x="8671" y="1783"/>
                  </a:lnTo>
                  <a:lnTo>
                    <a:pt x="8720" y="1856"/>
                  </a:lnTo>
                  <a:lnTo>
                    <a:pt x="8744" y="1954"/>
                  </a:lnTo>
                  <a:lnTo>
                    <a:pt x="8720" y="2027"/>
                  </a:lnTo>
                  <a:lnTo>
                    <a:pt x="8671" y="2125"/>
                  </a:lnTo>
                  <a:lnTo>
                    <a:pt x="8182" y="2662"/>
                  </a:lnTo>
                  <a:lnTo>
                    <a:pt x="7718" y="3200"/>
                  </a:lnTo>
                  <a:lnTo>
                    <a:pt x="7328" y="3786"/>
                  </a:lnTo>
                  <a:lnTo>
                    <a:pt x="6961" y="4348"/>
                  </a:lnTo>
                  <a:lnTo>
                    <a:pt x="6668" y="4934"/>
                  </a:lnTo>
                  <a:lnTo>
                    <a:pt x="6375" y="5495"/>
                  </a:lnTo>
                  <a:lnTo>
                    <a:pt x="6155" y="6082"/>
                  </a:lnTo>
                  <a:lnTo>
                    <a:pt x="5960" y="6619"/>
                  </a:lnTo>
                  <a:lnTo>
                    <a:pt x="5789" y="7156"/>
                  </a:lnTo>
                  <a:lnTo>
                    <a:pt x="5642" y="7645"/>
                  </a:lnTo>
                  <a:lnTo>
                    <a:pt x="5520" y="8109"/>
                  </a:lnTo>
                  <a:lnTo>
                    <a:pt x="5423" y="8548"/>
                  </a:lnTo>
                  <a:lnTo>
                    <a:pt x="5300" y="9257"/>
                  </a:lnTo>
                  <a:lnTo>
                    <a:pt x="5252" y="9769"/>
                  </a:lnTo>
                  <a:lnTo>
                    <a:pt x="5471" y="9623"/>
                  </a:lnTo>
                  <a:lnTo>
                    <a:pt x="5691" y="9476"/>
                  </a:lnTo>
                  <a:lnTo>
                    <a:pt x="5935" y="9379"/>
                  </a:lnTo>
                  <a:lnTo>
                    <a:pt x="6180" y="9281"/>
                  </a:lnTo>
                  <a:lnTo>
                    <a:pt x="6448" y="9208"/>
                  </a:lnTo>
                  <a:lnTo>
                    <a:pt x="6741" y="9134"/>
                  </a:lnTo>
                  <a:lnTo>
                    <a:pt x="7034" y="9110"/>
                  </a:lnTo>
                  <a:lnTo>
                    <a:pt x="7328" y="9086"/>
                  </a:lnTo>
                  <a:lnTo>
                    <a:pt x="7645" y="9110"/>
                  </a:lnTo>
                  <a:lnTo>
                    <a:pt x="7938" y="9134"/>
                  </a:lnTo>
                  <a:lnTo>
                    <a:pt x="8207" y="9208"/>
                  </a:lnTo>
                  <a:lnTo>
                    <a:pt x="8475" y="9281"/>
                  </a:lnTo>
                  <a:lnTo>
                    <a:pt x="8744" y="9379"/>
                  </a:lnTo>
                  <a:lnTo>
                    <a:pt x="8988" y="9501"/>
                  </a:lnTo>
                  <a:lnTo>
                    <a:pt x="9208" y="9623"/>
                  </a:lnTo>
                  <a:lnTo>
                    <a:pt x="9428" y="9794"/>
                  </a:lnTo>
                  <a:lnTo>
                    <a:pt x="9428" y="1954"/>
                  </a:lnTo>
                  <a:lnTo>
                    <a:pt x="9452" y="1856"/>
                  </a:lnTo>
                  <a:lnTo>
                    <a:pt x="9501" y="1783"/>
                  </a:lnTo>
                  <a:lnTo>
                    <a:pt x="9574" y="1710"/>
                  </a:lnTo>
                  <a:lnTo>
                    <a:pt x="9770" y="1710"/>
                  </a:lnTo>
                  <a:lnTo>
                    <a:pt x="9843" y="1783"/>
                  </a:lnTo>
                  <a:lnTo>
                    <a:pt x="9892" y="1856"/>
                  </a:lnTo>
                  <a:lnTo>
                    <a:pt x="9916" y="1954"/>
                  </a:lnTo>
                  <a:lnTo>
                    <a:pt x="9916" y="9794"/>
                  </a:lnTo>
                  <a:lnTo>
                    <a:pt x="10136" y="9623"/>
                  </a:lnTo>
                  <a:lnTo>
                    <a:pt x="10356" y="9501"/>
                  </a:lnTo>
                  <a:lnTo>
                    <a:pt x="10600" y="9379"/>
                  </a:lnTo>
                  <a:lnTo>
                    <a:pt x="10869" y="9281"/>
                  </a:lnTo>
                  <a:lnTo>
                    <a:pt x="11137" y="9208"/>
                  </a:lnTo>
                  <a:lnTo>
                    <a:pt x="11406" y="9134"/>
                  </a:lnTo>
                  <a:lnTo>
                    <a:pt x="11699" y="9110"/>
                  </a:lnTo>
                  <a:lnTo>
                    <a:pt x="12017" y="9086"/>
                  </a:lnTo>
                  <a:lnTo>
                    <a:pt x="12310" y="9110"/>
                  </a:lnTo>
                  <a:lnTo>
                    <a:pt x="12603" y="9134"/>
                  </a:lnTo>
                  <a:lnTo>
                    <a:pt x="12896" y="9208"/>
                  </a:lnTo>
                  <a:lnTo>
                    <a:pt x="13165" y="9281"/>
                  </a:lnTo>
                  <a:lnTo>
                    <a:pt x="13409" y="9379"/>
                  </a:lnTo>
                  <a:lnTo>
                    <a:pt x="13653" y="9476"/>
                  </a:lnTo>
                  <a:lnTo>
                    <a:pt x="13873" y="9623"/>
                  </a:lnTo>
                  <a:lnTo>
                    <a:pt x="14093" y="9769"/>
                  </a:lnTo>
                  <a:lnTo>
                    <a:pt x="14019" y="9257"/>
                  </a:lnTo>
                  <a:lnTo>
                    <a:pt x="13897" y="8548"/>
                  </a:lnTo>
                  <a:lnTo>
                    <a:pt x="13824" y="8109"/>
                  </a:lnTo>
                  <a:lnTo>
                    <a:pt x="13702" y="7645"/>
                  </a:lnTo>
                  <a:lnTo>
                    <a:pt x="13555" y="7132"/>
                  </a:lnTo>
                  <a:lnTo>
                    <a:pt x="13384" y="6619"/>
                  </a:lnTo>
                  <a:lnTo>
                    <a:pt x="13189" y="6057"/>
                  </a:lnTo>
                  <a:lnTo>
                    <a:pt x="12945" y="5495"/>
                  </a:lnTo>
                  <a:lnTo>
                    <a:pt x="12676" y="4934"/>
                  </a:lnTo>
                  <a:lnTo>
                    <a:pt x="12359" y="4348"/>
                  </a:lnTo>
                  <a:lnTo>
                    <a:pt x="12017" y="3786"/>
                  </a:lnTo>
                  <a:lnTo>
                    <a:pt x="11626" y="3200"/>
                  </a:lnTo>
                  <a:lnTo>
                    <a:pt x="11162" y="2662"/>
                  </a:lnTo>
                  <a:lnTo>
                    <a:pt x="10673" y="2125"/>
                  </a:lnTo>
                  <a:lnTo>
                    <a:pt x="10625" y="2027"/>
                  </a:lnTo>
                  <a:lnTo>
                    <a:pt x="10600" y="1954"/>
                  </a:lnTo>
                  <a:lnTo>
                    <a:pt x="10625" y="1856"/>
                  </a:lnTo>
                  <a:lnTo>
                    <a:pt x="10673" y="1783"/>
                  </a:lnTo>
                  <a:lnTo>
                    <a:pt x="10747" y="1710"/>
                  </a:lnTo>
                  <a:lnTo>
                    <a:pt x="10942" y="1710"/>
                  </a:lnTo>
                  <a:lnTo>
                    <a:pt x="11015" y="1783"/>
                  </a:lnTo>
                  <a:lnTo>
                    <a:pt x="11553" y="2345"/>
                  </a:lnTo>
                  <a:lnTo>
                    <a:pt x="12017" y="2931"/>
                  </a:lnTo>
                  <a:lnTo>
                    <a:pt x="12456" y="3542"/>
                  </a:lnTo>
                  <a:lnTo>
                    <a:pt x="12823" y="4152"/>
                  </a:lnTo>
                  <a:lnTo>
                    <a:pt x="13165" y="4787"/>
                  </a:lnTo>
                  <a:lnTo>
                    <a:pt x="13458" y="5373"/>
                  </a:lnTo>
                  <a:lnTo>
                    <a:pt x="13702" y="5984"/>
                  </a:lnTo>
                  <a:lnTo>
                    <a:pt x="13897" y="6546"/>
                  </a:lnTo>
                  <a:lnTo>
                    <a:pt x="14068" y="7107"/>
                  </a:lnTo>
                  <a:lnTo>
                    <a:pt x="14215" y="7620"/>
                  </a:lnTo>
                  <a:lnTo>
                    <a:pt x="14337" y="8109"/>
                  </a:lnTo>
                  <a:lnTo>
                    <a:pt x="14410" y="8573"/>
                  </a:lnTo>
                  <a:lnTo>
                    <a:pt x="14532" y="9305"/>
                  </a:lnTo>
                  <a:lnTo>
                    <a:pt x="14581" y="9794"/>
                  </a:lnTo>
                  <a:lnTo>
                    <a:pt x="14801" y="9647"/>
                  </a:lnTo>
                  <a:lnTo>
                    <a:pt x="15021" y="9501"/>
                  </a:lnTo>
                  <a:lnTo>
                    <a:pt x="15265" y="9379"/>
                  </a:lnTo>
                  <a:lnTo>
                    <a:pt x="15534" y="9281"/>
                  </a:lnTo>
                  <a:lnTo>
                    <a:pt x="15802" y="9208"/>
                  </a:lnTo>
                  <a:lnTo>
                    <a:pt x="16095" y="9134"/>
                  </a:lnTo>
                  <a:lnTo>
                    <a:pt x="16388" y="9110"/>
                  </a:lnTo>
                  <a:lnTo>
                    <a:pt x="16706" y="9086"/>
                  </a:lnTo>
                  <a:lnTo>
                    <a:pt x="17121" y="9110"/>
                  </a:lnTo>
                  <a:lnTo>
                    <a:pt x="17536" y="9183"/>
                  </a:lnTo>
                  <a:lnTo>
                    <a:pt x="17903" y="9305"/>
                  </a:lnTo>
                  <a:lnTo>
                    <a:pt x="18269" y="9452"/>
                  </a:lnTo>
                  <a:lnTo>
                    <a:pt x="18587" y="9647"/>
                  </a:lnTo>
                  <a:lnTo>
                    <a:pt x="18880" y="9867"/>
                  </a:lnTo>
                  <a:lnTo>
                    <a:pt x="19148" y="10111"/>
                  </a:lnTo>
                  <a:lnTo>
                    <a:pt x="19344" y="10380"/>
                  </a:lnTo>
                  <a:lnTo>
                    <a:pt x="19319" y="9940"/>
                  </a:lnTo>
                  <a:lnTo>
                    <a:pt x="19246" y="9501"/>
                  </a:lnTo>
                  <a:lnTo>
                    <a:pt x="19173" y="9061"/>
                  </a:lnTo>
                  <a:lnTo>
                    <a:pt x="19099" y="8622"/>
                  </a:lnTo>
                  <a:lnTo>
                    <a:pt x="18977" y="8206"/>
                  </a:lnTo>
                  <a:lnTo>
                    <a:pt x="18855" y="7791"/>
                  </a:lnTo>
                  <a:lnTo>
                    <a:pt x="18684" y="7376"/>
                  </a:lnTo>
                  <a:lnTo>
                    <a:pt x="18538" y="6961"/>
                  </a:lnTo>
                  <a:lnTo>
                    <a:pt x="18342" y="6570"/>
                  </a:lnTo>
                  <a:lnTo>
                    <a:pt x="18122" y="6179"/>
                  </a:lnTo>
                  <a:lnTo>
                    <a:pt x="17903" y="5788"/>
                  </a:lnTo>
                  <a:lnTo>
                    <a:pt x="17658" y="5422"/>
                  </a:lnTo>
                  <a:lnTo>
                    <a:pt x="17414" y="5080"/>
                  </a:lnTo>
                  <a:lnTo>
                    <a:pt x="17121" y="4714"/>
                  </a:lnTo>
                  <a:lnTo>
                    <a:pt x="16828" y="4372"/>
                  </a:lnTo>
                  <a:lnTo>
                    <a:pt x="16511" y="4054"/>
                  </a:lnTo>
                  <a:lnTo>
                    <a:pt x="16193" y="3761"/>
                  </a:lnTo>
                  <a:lnTo>
                    <a:pt x="15876" y="3468"/>
                  </a:lnTo>
                  <a:lnTo>
                    <a:pt x="15534" y="3175"/>
                  </a:lnTo>
                  <a:lnTo>
                    <a:pt x="15167" y="2931"/>
                  </a:lnTo>
                  <a:lnTo>
                    <a:pt x="14801" y="2687"/>
                  </a:lnTo>
                  <a:lnTo>
                    <a:pt x="14435" y="2467"/>
                  </a:lnTo>
                  <a:lnTo>
                    <a:pt x="14044" y="2247"/>
                  </a:lnTo>
                  <a:lnTo>
                    <a:pt x="13653" y="2076"/>
                  </a:lnTo>
                  <a:lnTo>
                    <a:pt x="13262" y="1905"/>
                  </a:lnTo>
                  <a:lnTo>
                    <a:pt x="12847" y="1759"/>
                  </a:lnTo>
                  <a:lnTo>
                    <a:pt x="12432" y="1612"/>
                  </a:lnTo>
                  <a:lnTo>
                    <a:pt x="12017" y="1514"/>
                  </a:lnTo>
                  <a:lnTo>
                    <a:pt x="11577" y="1417"/>
                  </a:lnTo>
                  <a:lnTo>
                    <a:pt x="11162" y="1343"/>
                  </a:lnTo>
                  <a:lnTo>
                    <a:pt x="10722" y="1270"/>
                  </a:lnTo>
                  <a:lnTo>
                    <a:pt x="10283" y="1246"/>
                  </a:lnTo>
                  <a:lnTo>
                    <a:pt x="10283" y="611"/>
                  </a:lnTo>
                  <a:lnTo>
                    <a:pt x="10258" y="489"/>
                  </a:lnTo>
                  <a:lnTo>
                    <a:pt x="10234" y="367"/>
                  </a:lnTo>
                  <a:lnTo>
                    <a:pt x="10185" y="269"/>
                  </a:lnTo>
                  <a:lnTo>
                    <a:pt x="10112" y="196"/>
                  </a:lnTo>
                  <a:lnTo>
                    <a:pt x="10014" y="122"/>
                  </a:lnTo>
                  <a:lnTo>
                    <a:pt x="9916" y="49"/>
                  </a:lnTo>
                  <a:lnTo>
                    <a:pt x="9794" y="25"/>
                  </a:lnTo>
                  <a:lnTo>
                    <a:pt x="96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60" name="Google Shape;1460;p48"/>
          <p:cNvGrpSpPr/>
          <p:nvPr/>
        </p:nvGrpSpPr>
        <p:grpSpPr>
          <a:xfrm>
            <a:off x="337525" y="1551048"/>
            <a:ext cx="389994" cy="273623"/>
            <a:chOff x="559275" y="1683950"/>
            <a:chExt cx="466500" cy="327300"/>
          </a:xfrm>
        </p:grpSpPr>
        <p:sp>
          <p:nvSpPr>
            <p:cNvPr id="1461" name="Google Shape;1461;p48"/>
            <p:cNvSpPr/>
            <p:nvPr/>
          </p:nvSpPr>
          <p:spPr>
            <a:xfrm>
              <a:off x="559275" y="1683950"/>
              <a:ext cx="466500" cy="197850"/>
            </a:xfrm>
            <a:custGeom>
              <a:rect b="b" l="l" r="r" t="t"/>
              <a:pathLst>
                <a:path extrusionOk="0" h="7914" w="18660">
                  <a:moveTo>
                    <a:pt x="391" y="1"/>
                  </a:moveTo>
                  <a:lnTo>
                    <a:pt x="293" y="50"/>
                  </a:lnTo>
                  <a:lnTo>
                    <a:pt x="220" y="74"/>
                  </a:lnTo>
                  <a:lnTo>
                    <a:pt x="147" y="147"/>
                  </a:lnTo>
                  <a:lnTo>
                    <a:pt x="74" y="221"/>
                  </a:lnTo>
                  <a:lnTo>
                    <a:pt x="49" y="294"/>
                  </a:lnTo>
                  <a:lnTo>
                    <a:pt x="0" y="392"/>
                  </a:lnTo>
                  <a:lnTo>
                    <a:pt x="0" y="489"/>
                  </a:lnTo>
                  <a:lnTo>
                    <a:pt x="0" y="1173"/>
                  </a:lnTo>
                  <a:lnTo>
                    <a:pt x="9330" y="7914"/>
                  </a:lnTo>
                  <a:lnTo>
                    <a:pt x="18659" y="1173"/>
                  </a:lnTo>
                  <a:lnTo>
                    <a:pt x="18659" y="489"/>
                  </a:lnTo>
                  <a:lnTo>
                    <a:pt x="18659" y="392"/>
                  </a:lnTo>
                  <a:lnTo>
                    <a:pt x="18611" y="294"/>
                  </a:lnTo>
                  <a:lnTo>
                    <a:pt x="18586" y="221"/>
                  </a:lnTo>
                  <a:lnTo>
                    <a:pt x="18513" y="147"/>
                  </a:lnTo>
                  <a:lnTo>
                    <a:pt x="18440" y="74"/>
                  </a:lnTo>
                  <a:lnTo>
                    <a:pt x="18366" y="50"/>
                  </a:lnTo>
                  <a:lnTo>
                    <a:pt x="182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2" name="Google Shape;1462;p48"/>
            <p:cNvSpPr/>
            <p:nvPr/>
          </p:nvSpPr>
          <p:spPr>
            <a:xfrm>
              <a:off x="559275" y="1727925"/>
              <a:ext cx="466500" cy="283325"/>
            </a:xfrm>
            <a:custGeom>
              <a:rect b="b" l="l" r="r" t="t"/>
              <a:pathLst>
                <a:path extrusionOk="0" h="11333" w="18660">
                  <a:moveTo>
                    <a:pt x="0" y="0"/>
                  </a:moveTo>
                  <a:lnTo>
                    <a:pt x="0" y="10844"/>
                  </a:lnTo>
                  <a:lnTo>
                    <a:pt x="0" y="10917"/>
                  </a:lnTo>
                  <a:lnTo>
                    <a:pt x="5129" y="7230"/>
                  </a:lnTo>
                  <a:lnTo>
                    <a:pt x="5227" y="7181"/>
                  </a:lnTo>
                  <a:lnTo>
                    <a:pt x="5325" y="7181"/>
                  </a:lnTo>
                  <a:lnTo>
                    <a:pt x="5398" y="7205"/>
                  </a:lnTo>
                  <a:lnTo>
                    <a:pt x="5471" y="7278"/>
                  </a:lnTo>
                  <a:lnTo>
                    <a:pt x="5520" y="7376"/>
                  </a:lnTo>
                  <a:lnTo>
                    <a:pt x="5520" y="7474"/>
                  </a:lnTo>
                  <a:lnTo>
                    <a:pt x="5471" y="7547"/>
                  </a:lnTo>
                  <a:lnTo>
                    <a:pt x="5422" y="7620"/>
                  </a:lnTo>
                  <a:lnTo>
                    <a:pt x="318" y="11308"/>
                  </a:lnTo>
                  <a:lnTo>
                    <a:pt x="415" y="11333"/>
                  </a:lnTo>
                  <a:lnTo>
                    <a:pt x="18244" y="11333"/>
                  </a:lnTo>
                  <a:lnTo>
                    <a:pt x="18342" y="11308"/>
                  </a:lnTo>
                  <a:lnTo>
                    <a:pt x="13238" y="7620"/>
                  </a:lnTo>
                  <a:lnTo>
                    <a:pt x="13189" y="7547"/>
                  </a:lnTo>
                  <a:lnTo>
                    <a:pt x="13140" y="7474"/>
                  </a:lnTo>
                  <a:lnTo>
                    <a:pt x="13140" y="7376"/>
                  </a:lnTo>
                  <a:lnTo>
                    <a:pt x="13189" y="7278"/>
                  </a:lnTo>
                  <a:lnTo>
                    <a:pt x="13262" y="7205"/>
                  </a:lnTo>
                  <a:lnTo>
                    <a:pt x="13335" y="7181"/>
                  </a:lnTo>
                  <a:lnTo>
                    <a:pt x="13433" y="7181"/>
                  </a:lnTo>
                  <a:lnTo>
                    <a:pt x="13531" y="7230"/>
                  </a:lnTo>
                  <a:lnTo>
                    <a:pt x="18659" y="10917"/>
                  </a:lnTo>
                  <a:lnTo>
                    <a:pt x="18659" y="10844"/>
                  </a:lnTo>
                  <a:lnTo>
                    <a:pt x="18659" y="0"/>
                  </a:lnTo>
                  <a:lnTo>
                    <a:pt x="9476" y="6643"/>
                  </a:lnTo>
                  <a:lnTo>
                    <a:pt x="9403" y="6692"/>
                  </a:lnTo>
                  <a:lnTo>
                    <a:pt x="9257" y="6692"/>
                  </a:lnTo>
                  <a:lnTo>
                    <a:pt x="9183" y="66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63" name="Google Shape;1463;p48"/>
          <p:cNvGrpSpPr/>
          <p:nvPr/>
        </p:nvGrpSpPr>
        <p:grpSpPr>
          <a:xfrm>
            <a:off x="901052" y="1496958"/>
            <a:ext cx="389994" cy="381822"/>
            <a:chOff x="1233350" y="1619250"/>
            <a:chExt cx="466500" cy="456725"/>
          </a:xfrm>
        </p:grpSpPr>
        <p:sp>
          <p:nvSpPr>
            <p:cNvPr id="1464" name="Google Shape;1464;p48"/>
            <p:cNvSpPr/>
            <p:nvPr/>
          </p:nvSpPr>
          <p:spPr>
            <a:xfrm>
              <a:off x="1233350" y="1619250"/>
              <a:ext cx="466500" cy="456725"/>
            </a:xfrm>
            <a:custGeom>
              <a:rect b="b" l="l" r="r" t="t"/>
              <a:pathLst>
                <a:path extrusionOk="0" h="18269" w="18660">
                  <a:moveTo>
                    <a:pt x="14923" y="5080"/>
                  </a:moveTo>
                  <a:lnTo>
                    <a:pt x="14923" y="9037"/>
                  </a:lnTo>
                  <a:lnTo>
                    <a:pt x="17316" y="7913"/>
                  </a:lnTo>
                  <a:lnTo>
                    <a:pt x="9476" y="13579"/>
                  </a:lnTo>
                  <a:lnTo>
                    <a:pt x="9403" y="13604"/>
                  </a:lnTo>
                  <a:lnTo>
                    <a:pt x="9330" y="13628"/>
                  </a:lnTo>
                  <a:lnTo>
                    <a:pt x="9257" y="13604"/>
                  </a:lnTo>
                  <a:lnTo>
                    <a:pt x="9183" y="13579"/>
                  </a:lnTo>
                  <a:lnTo>
                    <a:pt x="1344" y="7913"/>
                  </a:lnTo>
                  <a:lnTo>
                    <a:pt x="3737" y="9037"/>
                  </a:lnTo>
                  <a:lnTo>
                    <a:pt x="3737" y="5080"/>
                  </a:lnTo>
                  <a:close/>
                  <a:moveTo>
                    <a:pt x="9330" y="0"/>
                  </a:moveTo>
                  <a:lnTo>
                    <a:pt x="0" y="6741"/>
                  </a:lnTo>
                  <a:lnTo>
                    <a:pt x="0" y="17780"/>
                  </a:lnTo>
                  <a:lnTo>
                    <a:pt x="0" y="17853"/>
                  </a:lnTo>
                  <a:lnTo>
                    <a:pt x="5129" y="14165"/>
                  </a:lnTo>
                  <a:lnTo>
                    <a:pt x="5227" y="14117"/>
                  </a:lnTo>
                  <a:lnTo>
                    <a:pt x="5325" y="14117"/>
                  </a:lnTo>
                  <a:lnTo>
                    <a:pt x="5398" y="14141"/>
                  </a:lnTo>
                  <a:lnTo>
                    <a:pt x="5471" y="14214"/>
                  </a:lnTo>
                  <a:lnTo>
                    <a:pt x="5520" y="14312"/>
                  </a:lnTo>
                  <a:lnTo>
                    <a:pt x="5520" y="14385"/>
                  </a:lnTo>
                  <a:lnTo>
                    <a:pt x="5471" y="14483"/>
                  </a:lnTo>
                  <a:lnTo>
                    <a:pt x="5422" y="14556"/>
                  </a:lnTo>
                  <a:lnTo>
                    <a:pt x="318" y="18244"/>
                  </a:lnTo>
                  <a:lnTo>
                    <a:pt x="416" y="18244"/>
                  </a:lnTo>
                  <a:lnTo>
                    <a:pt x="489" y="18268"/>
                  </a:lnTo>
                  <a:lnTo>
                    <a:pt x="18171" y="18268"/>
                  </a:lnTo>
                  <a:lnTo>
                    <a:pt x="18244" y="18244"/>
                  </a:lnTo>
                  <a:lnTo>
                    <a:pt x="18342" y="18244"/>
                  </a:lnTo>
                  <a:lnTo>
                    <a:pt x="13238" y="14556"/>
                  </a:lnTo>
                  <a:lnTo>
                    <a:pt x="13189" y="14483"/>
                  </a:lnTo>
                  <a:lnTo>
                    <a:pt x="13140" y="14385"/>
                  </a:lnTo>
                  <a:lnTo>
                    <a:pt x="13140" y="14312"/>
                  </a:lnTo>
                  <a:lnTo>
                    <a:pt x="13189" y="14214"/>
                  </a:lnTo>
                  <a:lnTo>
                    <a:pt x="13262" y="14141"/>
                  </a:lnTo>
                  <a:lnTo>
                    <a:pt x="13335" y="14117"/>
                  </a:lnTo>
                  <a:lnTo>
                    <a:pt x="13433" y="14117"/>
                  </a:lnTo>
                  <a:lnTo>
                    <a:pt x="13531" y="14165"/>
                  </a:lnTo>
                  <a:lnTo>
                    <a:pt x="18660" y="17853"/>
                  </a:lnTo>
                  <a:lnTo>
                    <a:pt x="18660" y="17780"/>
                  </a:lnTo>
                  <a:lnTo>
                    <a:pt x="18660" y="6741"/>
                  </a:lnTo>
                  <a:lnTo>
                    <a:pt x="933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5" name="Google Shape;1465;p48"/>
            <p:cNvSpPr/>
            <p:nvPr/>
          </p:nvSpPr>
          <p:spPr>
            <a:xfrm>
              <a:off x="1382325" y="1792025"/>
              <a:ext cx="168550" cy="12250"/>
            </a:xfrm>
            <a:custGeom>
              <a:rect b="b" l="l" r="r" t="t"/>
              <a:pathLst>
                <a:path extrusionOk="0" h="490" w="6742">
                  <a:moveTo>
                    <a:pt x="147" y="1"/>
                  </a:moveTo>
                  <a:lnTo>
                    <a:pt x="74" y="74"/>
                  </a:lnTo>
                  <a:lnTo>
                    <a:pt x="25" y="147"/>
                  </a:lnTo>
                  <a:lnTo>
                    <a:pt x="1" y="245"/>
                  </a:lnTo>
                  <a:lnTo>
                    <a:pt x="25" y="343"/>
                  </a:lnTo>
                  <a:lnTo>
                    <a:pt x="74" y="416"/>
                  </a:lnTo>
                  <a:lnTo>
                    <a:pt x="147" y="465"/>
                  </a:lnTo>
                  <a:lnTo>
                    <a:pt x="245" y="489"/>
                  </a:lnTo>
                  <a:lnTo>
                    <a:pt x="6497" y="489"/>
                  </a:lnTo>
                  <a:lnTo>
                    <a:pt x="6595" y="465"/>
                  </a:lnTo>
                  <a:lnTo>
                    <a:pt x="6668" y="416"/>
                  </a:lnTo>
                  <a:lnTo>
                    <a:pt x="6717" y="343"/>
                  </a:lnTo>
                  <a:lnTo>
                    <a:pt x="6741" y="245"/>
                  </a:lnTo>
                  <a:lnTo>
                    <a:pt x="6717" y="147"/>
                  </a:lnTo>
                  <a:lnTo>
                    <a:pt x="6668" y="74"/>
                  </a:lnTo>
                  <a:lnTo>
                    <a:pt x="659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6" name="Google Shape;1466;p48"/>
            <p:cNvSpPr/>
            <p:nvPr/>
          </p:nvSpPr>
          <p:spPr>
            <a:xfrm>
              <a:off x="1382325" y="1825000"/>
              <a:ext cx="168550" cy="12250"/>
            </a:xfrm>
            <a:custGeom>
              <a:rect b="b" l="l" r="r" t="t"/>
              <a:pathLst>
                <a:path extrusionOk="0" h="490" w="6742">
                  <a:moveTo>
                    <a:pt x="245" y="1"/>
                  </a:moveTo>
                  <a:lnTo>
                    <a:pt x="147" y="25"/>
                  </a:lnTo>
                  <a:lnTo>
                    <a:pt x="74" y="74"/>
                  </a:lnTo>
                  <a:lnTo>
                    <a:pt x="25" y="147"/>
                  </a:lnTo>
                  <a:lnTo>
                    <a:pt x="1" y="245"/>
                  </a:lnTo>
                  <a:lnTo>
                    <a:pt x="25" y="343"/>
                  </a:lnTo>
                  <a:lnTo>
                    <a:pt x="74" y="416"/>
                  </a:lnTo>
                  <a:lnTo>
                    <a:pt x="147" y="465"/>
                  </a:lnTo>
                  <a:lnTo>
                    <a:pt x="245" y="489"/>
                  </a:lnTo>
                  <a:lnTo>
                    <a:pt x="6497" y="489"/>
                  </a:lnTo>
                  <a:lnTo>
                    <a:pt x="6595" y="465"/>
                  </a:lnTo>
                  <a:lnTo>
                    <a:pt x="6668" y="416"/>
                  </a:lnTo>
                  <a:lnTo>
                    <a:pt x="6717" y="343"/>
                  </a:lnTo>
                  <a:lnTo>
                    <a:pt x="6741" y="245"/>
                  </a:lnTo>
                  <a:lnTo>
                    <a:pt x="6717" y="147"/>
                  </a:lnTo>
                  <a:lnTo>
                    <a:pt x="6668" y="74"/>
                  </a:lnTo>
                  <a:lnTo>
                    <a:pt x="6595" y="25"/>
                  </a:lnTo>
                  <a:lnTo>
                    <a:pt x="649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7" name="Google Shape;1467;p48"/>
            <p:cNvSpPr/>
            <p:nvPr/>
          </p:nvSpPr>
          <p:spPr>
            <a:xfrm>
              <a:off x="1382325" y="1858575"/>
              <a:ext cx="70850" cy="12250"/>
            </a:xfrm>
            <a:custGeom>
              <a:rect b="b" l="l" r="r" t="t"/>
              <a:pathLst>
                <a:path extrusionOk="0" h="490" w="2834">
                  <a:moveTo>
                    <a:pt x="245" y="1"/>
                  </a:moveTo>
                  <a:lnTo>
                    <a:pt x="147" y="25"/>
                  </a:lnTo>
                  <a:lnTo>
                    <a:pt x="74" y="74"/>
                  </a:lnTo>
                  <a:lnTo>
                    <a:pt x="25" y="147"/>
                  </a:lnTo>
                  <a:lnTo>
                    <a:pt x="1" y="245"/>
                  </a:lnTo>
                  <a:lnTo>
                    <a:pt x="25" y="343"/>
                  </a:lnTo>
                  <a:lnTo>
                    <a:pt x="74" y="416"/>
                  </a:lnTo>
                  <a:lnTo>
                    <a:pt x="147" y="465"/>
                  </a:lnTo>
                  <a:lnTo>
                    <a:pt x="245" y="489"/>
                  </a:lnTo>
                  <a:lnTo>
                    <a:pt x="2589" y="489"/>
                  </a:lnTo>
                  <a:lnTo>
                    <a:pt x="2687" y="465"/>
                  </a:lnTo>
                  <a:lnTo>
                    <a:pt x="2760" y="416"/>
                  </a:lnTo>
                  <a:lnTo>
                    <a:pt x="2809" y="343"/>
                  </a:lnTo>
                  <a:lnTo>
                    <a:pt x="2834" y="245"/>
                  </a:lnTo>
                  <a:lnTo>
                    <a:pt x="2809" y="147"/>
                  </a:lnTo>
                  <a:lnTo>
                    <a:pt x="2760" y="74"/>
                  </a:lnTo>
                  <a:lnTo>
                    <a:pt x="2687" y="25"/>
                  </a:lnTo>
                  <a:lnTo>
                    <a:pt x="25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68" name="Google Shape;1468;p48"/>
          <p:cNvGrpSpPr/>
          <p:nvPr/>
        </p:nvGrpSpPr>
        <p:grpSpPr>
          <a:xfrm>
            <a:off x="1476826" y="1505109"/>
            <a:ext cx="365499" cy="365499"/>
            <a:chOff x="1922075" y="1629000"/>
            <a:chExt cx="437200" cy="437200"/>
          </a:xfrm>
        </p:grpSpPr>
        <p:sp>
          <p:nvSpPr>
            <p:cNvPr id="1469" name="Google Shape;1469;p48"/>
            <p:cNvSpPr/>
            <p:nvPr/>
          </p:nvSpPr>
          <p:spPr>
            <a:xfrm>
              <a:off x="2208425" y="1629000"/>
              <a:ext cx="150850" cy="150850"/>
            </a:xfrm>
            <a:custGeom>
              <a:rect b="b" l="l" r="r" t="t"/>
              <a:pathLst>
                <a:path extrusionOk="0" h="6034" w="6034">
                  <a:moveTo>
                    <a:pt x="2004" y="1"/>
                  </a:moveTo>
                  <a:lnTo>
                    <a:pt x="1881" y="25"/>
                  </a:lnTo>
                  <a:lnTo>
                    <a:pt x="1784" y="50"/>
                  </a:lnTo>
                  <a:lnTo>
                    <a:pt x="1686" y="98"/>
                  </a:lnTo>
                  <a:lnTo>
                    <a:pt x="1588" y="172"/>
                  </a:lnTo>
                  <a:lnTo>
                    <a:pt x="1" y="1784"/>
                  </a:lnTo>
                  <a:lnTo>
                    <a:pt x="4251" y="6033"/>
                  </a:lnTo>
                  <a:lnTo>
                    <a:pt x="5862" y="4446"/>
                  </a:lnTo>
                  <a:lnTo>
                    <a:pt x="5936" y="4348"/>
                  </a:lnTo>
                  <a:lnTo>
                    <a:pt x="5985" y="4250"/>
                  </a:lnTo>
                  <a:lnTo>
                    <a:pt x="6009" y="4153"/>
                  </a:lnTo>
                  <a:lnTo>
                    <a:pt x="6033" y="4031"/>
                  </a:lnTo>
                  <a:lnTo>
                    <a:pt x="6009" y="3933"/>
                  </a:lnTo>
                  <a:lnTo>
                    <a:pt x="5985" y="3811"/>
                  </a:lnTo>
                  <a:lnTo>
                    <a:pt x="5936" y="3713"/>
                  </a:lnTo>
                  <a:lnTo>
                    <a:pt x="5862" y="3615"/>
                  </a:lnTo>
                  <a:lnTo>
                    <a:pt x="2419" y="172"/>
                  </a:lnTo>
                  <a:lnTo>
                    <a:pt x="2321" y="98"/>
                  </a:lnTo>
                  <a:lnTo>
                    <a:pt x="2223" y="50"/>
                  </a:lnTo>
                  <a:lnTo>
                    <a:pt x="2101" y="25"/>
                  </a:lnTo>
                  <a:lnTo>
                    <a:pt x="20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0" name="Google Shape;1470;p48"/>
            <p:cNvSpPr/>
            <p:nvPr/>
          </p:nvSpPr>
          <p:spPr>
            <a:xfrm>
              <a:off x="1922075" y="1686400"/>
              <a:ext cx="379800" cy="379800"/>
            </a:xfrm>
            <a:custGeom>
              <a:rect b="b" l="l" r="r" t="t"/>
              <a:pathLst>
                <a:path extrusionOk="0" h="15192" w="15192">
                  <a:moveTo>
                    <a:pt x="1100" y="10527"/>
                  </a:moveTo>
                  <a:lnTo>
                    <a:pt x="4665" y="14093"/>
                  </a:lnTo>
                  <a:lnTo>
                    <a:pt x="4616" y="14117"/>
                  </a:lnTo>
                  <a:lnTo>
                    <a:pt x="1979" y="14508"/>
                  </a:lnTo>
                  <a:lnTo>
                    <a:pt x="684" y="13213"/>
                  </a:lnTo>
                  <a:lnTo>
                    <a:pt x="1075" y="10576"/>
                  </a:lnTo>
                  <a:lnTo>
                    <a:pt x="1100" y="10527"/>
                  </a:lnTo>
                  <a:close/>
                  <a:moveTo>
                    <a:pt x="10918" y="1"/>
                  </a:moveTo>
                  <a:lnTo>
                    <a:pt x="758" y="10185"/>
                  </a:lnTo>
                  <a:lnTo>
                    <a:pt x="684" y="10258"/>
                  </a:lnTo>
                  <a:lnTo>
                    <a:pt x="636" y="10332"/>
                  </a:lnTo>
                  <a:lnTo>
                    <a:pt x="611" y="10405"/>
                  </a:lnTo>
                  <a:lnTo>
                    <a:pt x="587" y="10502"/>
                  </a:lnTo>
                  <a:lnTo>
                    <a:pt x="1" y="14532"/>
                  </a:lnTo>
                  <a:lnTo>
                    <a:pt x="1" y="14654"/>
                  </a:lnTo>
                  <a:lnTo>
                    <a:pt x="25" y="14801"/>
                  </a:lnTo>
                  <a:lnTo>
                    <a:pt x="98" y="14923"/>
                  </a:lnTo>
                  <a:lnTo>
                    <a:pt x="171" y="15021"/>
                  </a:lnTo>
                  <a:lnTo>
                    <a:pt x="269" y="15094"/>
                  </a:lnTo>
                  <a:lnTo>
                    <a:pt x="367" y="15143"/>
                  </a:lnTo>
                  <a:lnTo>
                    <a:pt x="465" y="15167"/>
                  </a:lnTo>
                  <a:lnTo>
                    <a:pt x="587" y="15192"/>
                  </a:lnTo>
                  <a:lnTo>
                    <a:pt x="660" y="15192"/>
                  </a:lnTo>
                  <a:lnTo>
                    <a:pt x="4690" y="14606"/>
                  </a:lnTo>
                  <a:lnTo>
                    <a:pt x="4861" y="14557"/>
                  </a:lnTo>
                  <a:lnTo>
                    <a:pt x="4934" y="14508"/>
                  </a:lnTo>
                  <a:lnTo>
                    <a:pt x="5007" y="14435"/>
                  </a:lnTo>
                  <a:lnTo>
                    <a:pt x="15192" y="4275"/>
                  </a:lnTo>
                  <a:lnTo>
                    <a:pt x="13970" y="3053"/>
                  </a:lnTo>
                  <a:lnTo>
                    <a:pt x="4152" y="12872"/>
                  </a:lnTo>
                  <a:lnTo>
                    <a:pt x="3810" y="12530"/>
                  </a:lnTo>
                  <a:lnTo>
                    <a:pt x="13629" y="2712"/>
                  </a:lnTo>
                  <a:lnTo>
                    <a:pt x="12481" y="1564"/>
                  </a:lnTo>
                  <a:lnTo>
                    <a:pt x="2663" y="11382"/>
                  </a:lnTo>
                  <a:lnTo>
                    <a:pt x="2321" y="11040"/>
                  </a:lnTo>
                  <a:lnTo>
                    <a:pt x="12139" y="1222"/>
                  </a:lnTo>
                  <a:lnTo>
                    <a:pt x="109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71" name="Google Shape;1471;p48"/>
          <p:cNvGrpSpPr/>
          <p:nvPr/>
        </p:nvGrpSpPr>
        <p:grpSpPr>
          <a:xfrm>
            <a:off x="2038827" y="1503584"/>
            <a:ext cx="368551" cy="368551"/>
            <a:chOff x="2594325" y="1627175"/>
            <a:chExt cx="440850" cy="440850"/>
          </a:xfrm>
        </p:grpSpPr>
        <p:sp>
          <p:nvSpPr>
            <p:cNvPr id="1472" name="Google Shape;1472;p48"/>
            <p:cNvSpPr/>
            <p:nvPr/>
          </p:nvSpPr>
          <p:spPr>
            <a:xfrm>
              <a:off x="2594325" y="1890950"/>
              <a:ext cx="177075" cy="177075"/>
            </a:xfrm>
            <a:custGeom>
              <a:rect b="b" l="l" r="r" t="t"/>
              <a:pathLst>
                <a:path extrusionOk="0" h="7083" w="7083">
                  <a:moveTo>
                    <a:pt x="5544" y="0"/>
                  </a:moveTo>
                  <a:lnTo>
                    <a:pt x="538" y="5984"/>
                  </a:lnTo>
                  <a:lnTo>
                    <a:pt x="0" y="7083"/>
                  </a:lnTo>
                  <a:lnTo>
                    <a:pt x="1099" y="6546"/>
                  </a:lnTo>
                  <a:lnTo>
                    <a:pt x="7083" y="1539"/>
                  </a:lnTo>
                  <a:lnTo>
                    <a:pt x="554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3" name="Google Shape;1473;p48"/>
            <p:cNvSpPr/>
            <p:nvPr/>
          </p:nvSpPr>
          <p:spPr>
            <a:xfrm>
              <a:off x="2858700" y="1627175"/>
              <a:ext cx="176475" cy="176475"/>
            </a:xfrm>
            <a:custGeom>
              <a:rect b="b" l="l" r="r" t="t"/>
              <a:pathLst>
                <a:path extrusionOk="0" h="7059" w="7059">
                  <a:moveTo>
                    <a:pt x="904" y="1"/>
                  </a:moveTo>
                  <a:lnTo>
                    <a:pt x="782" y="25"/>
                  </a:lnTo>
                  <a:lnTo>
                    <a:pt x="684" y="98"/>
                  </a:lnTo>
                  <a:lnTo>
                    <a:pt x="611" y="147"/>
                  </a:lnTo>
                  <a:lnTo>
                    <a:pt x="489" y="294"/>
                  </a:lnTo>
                  <a:lnTo>
                    <a:pt x="367" y="440"/>
                  </a:lnTo>
                  <a:lnTo>
                    <a:pt x="294" y="587"/>
                  </a:lnTo>
                  <a:lnTo>
                    <a:pt x="196" y="733"/>
                  </a:lnTo>
                  <a:lnTo>
                    <a:pt x="74" y="1051"/>
                  </a:lnTo>
                  <a:lnTo>
                    <a:pt x="0" y="1393"/>
                  </a:lnTo>
                  <a:lnTo>
                    <a:pt x="0" y="1735"/>
                  </a:lnTo>
                  <a:lnTo>
                    <a:pt x="25" y="2052"/>
                  </a:lnTo>
                  <a:lnTo>
                    <a:pt x="123" y="2394"/>
                  </a:lnTo>
                  <a:lnTo>
                    <a:pt x="269" y="2711"/>
                  </a:lnTo>
                  <a:lnTo>
                    <a:pt x="4348" y="6790"/>
                  </a:lnTo>
                  <a:lnTo>
                    <a:pt x="4665" y="6937"/>
                  </a:lnTo>
                  <a:lnTo>
                    <a:pt x="5007" y="7034"/>
                  </a:lnTo>
                  <a:lnTo>
                    <a:pt x="5325" y="7059"/>
                  </a:lnTo>
                  <a:lnTo>
                    <a:pt x="5667" y="7059"/>
                  </a:lnTo>
                  <a:lnTo>
                    <a:pt x="6008" y="6986"/>
                  </a:lnTo>
                  <a:lnTo>
                    <a:pt x="6326" y="6863"/>
                  </a:lnTo>
                  <a:lnTo>
                    <a:pt x="6473" y="6766"/>
                  </a:lnTo>
                  <a:lnTo>
                    <a:pt x="6619" y="6692"/>
                  </a:lnTo>
                  <a:lnTo>
                    <a:pt x="6766" y="6570"/>
                  </a:lnTo>
                  <a:lnTo>
                    <a:pt x="6912" y="6448"/>
                  </a:lnTo>
                  <a:lnTo>
                    <a:pt x="6961" y="6375"/>
                  </a:lnTo>
                  <a:lnTo>
                    <a:pt x="7034" y="6277"/>
                  </a:lnTo>
                  <a:lnTo>
                    <a:pt x="7059" y="6155"/>
                  </a:lnTo>
                  <a:lnTo>
                    <a:pt x="7059" y="6057"/>
                  </a:lnTo>
                  <a:lnTo>
                    <a:pt x="7059" y="5960"/>
                  </a:lnTo>
                  <a:lnTo>
                    <a:pt x="7034" y="5862"/>
                  </a:lnTo>
                  <a:lnTo>
                    <a:pt x="6961" y="5764"/>
                  </a:lnTo>
                  <a:lnTo>
                    <a:pt x="6912" y="5667"/>
                  </a:lnTo>
                  <a:lnTo>
                    <a:pt x="1393" y="147"/>
                  </a:lnTo>
                  <a:lnTo>
                    <a:pt x="1295" y="98"/>
                  </a:lnTo>
                  <a:lnTo>
                    <a:pt x="1197" y="25"/>
                  </a:lnTo>
                  <a:lnTo>
                    <a:pt x="109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4" name="Google Shape;1474;p48"/>
            <p:cNvSpPr/>
            <p:nvPr/>
          </p:nvSpPr>
          <p:spPr>
            <a:xfrm>
              <a:off x="2663325" y="1702275"/>
              <a:ext cx="296750" cy="296775"/>
            </a:xfrm>
            <a:custGeom>
              <a:rect b="b" l="l" r="r" t="t"/>
              <a:pathLst>
                <a:path extrusionOk="0" h="11871" w="11870">
                  <a:moveTo>
                    <a:pt x="7718" y="1295"/>
                  </a:moveTo>
                  <a:lnTo>
                    <a:pt x="7815" y="1319"/>
                  </a:lnTo>
                  <a:lnTo>
                    <a:pt x="7889" y="1368"/>
                  </a:lnTo>
                  <a:lnTo>
                    <a:pt x="7938" y="1442"/>
                  </a:lnTo>
                  <a:lnTo>
                    <a:pt x="7938" y="1515"/>
                  </a:lnTo>
                  <a:lnTo>
                    <a:pt x="7938" y="1588"/>
                  </a:lnTo>
                  <a:lnTo>
                    <a:pt x="7889" y="1661"/>
                  </a:lnTo>
                  <a:lnTo>
                    <a:pt x="5862" y="3664"/>
                  </a:lnTo>
                  <a:lnTo>
                    <a:pt x="5788" y="3713"/>
                  </a:lnTo>
                  <a:lnTo>
                    <a:pt x="5715" y="3737"/>
                  </a:lnTo>
                  <a:lnTo>
                    <a:pt x="5642" y="3713"/>
                  </a:lnTo>
                  <a:lnTo>
                    <a:pt x="5569" y="3664"/>
                  </a:lnTo>
                  <a:lnTo>
                    <a:pt x="5520" y="3591"/>
                  </a:lnTo>
                  <a:lnTo>
                    <a:pt x="5495" y="3517"/>
                  </a:lnTo>
                  <a:lnTo>
                    <a:pt x="5520" y="3444"/>
                  </a:lnTo>
                  <a:lnTo>
                    <a:pt x="5569" y="3371"/>
                  </a:lnTo>
                  <a:lnTo>
                    <a:pt x="7571" y="1368"/>
                  </a:lnTo>
                  <a:lnTo>
                    <a:pt x="7644" y="1319"/>
                  </a:lnTo>
                  <a:lnTo>
                    <a:pt x="7718" y="1295"/>
                  </a:lnTo>
                  <a:close/>
                  <a:moveTo>
                    <a:pt x="7767" y="1"/>
                  </a:moveTo>
                  <a:lnTo>
                    <a:pt x="4885" y="2907"/>
                  </a:lnTo>
                  <a:lnTo>
                    <a:pt x="4640" y="2809"/>
                  </a:lnTo>
                  <a:lnTo>
                    <a:pt x="4396" y="2712"/>
                  </a:lnTo>
                  <a:lnTo>
                    <a:pt x="4103" y="2614"/>
                  </a:lnTo>
                  <a:lnTo>
                    <a:pt x="3810" y="2565"/>
                  </a:lnTo>
                  <a:lnTo>
                    <a:pt x="3493" y="2492"/>
                  </a:lnTo>
                  <a:lnTo>
                    <a:pt x="3175" y="2443"/>
                  </a:lnTo>
                  <a:lnTo>
                    <a:pt x="2858" y="2418"/>
                  </a:lnTo>
                  <a:lnTo>
                    <a:pt x="2247" y="2418"/>
                  </a:lnTo>
                  <a:lnTo>
                    <a:pt x="1954" y="2443"/>
                  </a:lnTo>
                  <a:lnTo>
                    <a:pt x="1636" y="2492"/>
                  </a:lnTo>
                  <a:lnTo>
                    <a:pt x="1319" y="2565"/>
                  </a:lnTo>
                  <a:lnTo>
                    <a:pt x="1001" y="2687"/>
                  </a:lnTo>
                  <a:lnTo>
                    <a:pt x="708" y="2809"/>
                  </a:lnTo>
                  <a:lnTo>
                    <a:pt x="415" y="3005"/>
                  </a:lnTo>
                  <a:lnTo>
                    <a:pt x="147" y="3224"/>
                  </a:lnTo>
                  <a:lnTo>
                    <a:pt x="73" y="3298"/>
                  </a:lnTo>
                  <a:lnTo>
                    <a:pt x="24" y="3395"/>
                  </a:lnTo>
                  <a:lnTo>
                    <a:pt x="0" y="3493"/>
                  </a:lnTo>
                  <a:lnTo>
                    <a:pt x="0" y="3615"/>
                  </a:lnTo>
                  <a:lnTo>
                    <a:pt x="0" y="3713"/>
                  </a:lnTo>
                  <a:lnTo>
                    <a:pt x="24" y="3811"/>
                  </a:lnTo>
                  <a:lnTo>
                    <a:pt x="73" y="3908"/>
                  </a:lnTo>
                  <a:lnTo>
                    <a:pt x="147" y="4006"/>
                  </a:lnTo>
                  <a:lnTo>
                    <a:pt x="7864" y="11724"/>
                  </a:lnTo>
                  <a:lnTo>
                    <a:pt x="7962" y="11797"/>
                  </a:lnTo>
                  <a:lnTo>
                    <a:pt x="8060" y="11846"/>
                  </a:lnTo>
                  <a:lnTo>
                    <a:pt x="8157" y="11870"/>
                  </a:lnTo>
                  <a:lnTo>
                    <a:pt x="8377" y="11870"/>
                  </a:lnTo>
                  <a:lnTo>
                    <a:pt x="8475" y="11846"/>
                  </a:lnTo>
                  <a:lnTo>
                    <a:pt x="8573" y="11797"/>
                  </a:lnTo>
                  <a:lnTo>
                    <a:pt x="8646" y="11724"/>
                  </a:lnTo>
                  <a:lnTo>
                    <a:pt x="8866" y="11455"/>
                  </a:lnTo>
                  <a:lnTo>
                    <a:pt x="9061" y="11162"/>
                  </a:lnTo>
                  <a:lnTo>
                    <a:pt x="9183" y="10869"/>
                  </a:lnTo>
                  <a:lnTo>
                    <a:pt x="9305" y="10551"/>
                  </a:lnTo>
                  <a:lnTo>
                    <a:pt x="9379" y="10234"/>
                  </a:lnTo>
                  <a:lnTo>
                    <a:pt x="9427" y="9916"/>
                  </a:lnTo>
                  <a:lnTo>
                    <a:pt x="9452" y="9623"/>
                  </a:lnTo>
                  <a:lnTo>
                    <a:pt x="9452" y="9330"/>
                  </a:lnTo>
                  <a:lnTo>
                    <a:pt x="9452" y="9013"/>
                  </a:lnTo>
                  <a:lnTo>
                    <a:pt x="9427" y="8695"/>
                  </a:lnTo>
                  <a:lnTo>
                    <a:pt x="9379" y="8378"/>
                  </a:lnTo>
                  <a:lnTo>
                    <a:pt x="9305" y="8060"/>
                  </a:lnTo>
                  <a:lnTo>
                    <a:pt x="9256" y="7767"/>
                  </a:lnTo>
                  <a:lnTo>
                    <a:pt x="9159" y="7474"/>
                  </a:lnTo>
                  <a:lnTo>
                    <a:pt x="9061" y="7230"/>
                  </a:lnTo>
                  <a:lnTo>
                    <a:pt x="8963" y="6986"/>
                  </a:lnTo>
                  <a:lnTo>
                    <a:pt x="11870" y="4104"/>
                  </a:lnTo>
                  <a:lnTo>
                    <a:pt x="776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75" name="Google Shape;1475;p48"/>
          <p:cNvSpPr/>
          <p:nvPr/>
        </p:nvSpPr>
        <p:spPr>
          <a:xfrm>
            <a:off x="2618782" y="1519981"/>
            <a:ext cx="335905" cy="335884"/>
          </a:xfrm>
          <a:custGeom>
            <a:rect b="b" l="l" r="r" t="t"/>
            <a:pathLst>
              <a:path extrusionOk="0" h="16071" w="16072">
                <a:moveTo>
                  <a:pt x="8036" y="0"/>
                </a:moveTo>
                <a:lnTo>
                  <a:pt x="7938" y="24"/>
                </a:lnTo>
                <a:lnTo>
                  <a:pt x="7792" y="98"/>
                </a:lnTo>
                <a:lnTo>
                  <a:pt x="7328" y="366"/>
                </a:lnTo>
                <a:lnTo>
                  <a:pt x="7059" y="537"/>
                </a:lnTo>
                <a:lnTo>
                  <a:pt x="6766" y="757"/>
                </a:lnTo>
                <a:lnTo>
                  <a:pt x="6448" y="977"/>
                </a:lnTo>
                <a:lnTo>
                  <a:pt x="6155" y="1246"/>
                </a:lnTo>
                <a:lnTo>
                  <a:pt x="5887" y="1514"/>
                </a:lnTo>
                <a:lnTo>
                  <a:pt x="5643" y="1807"/>
                </a:lnTo>
                <a:lnTo>
                  <a:pt x="5447" y="2100"/>
                </a:lnTo>
                <a:lnTo>
                  <a:pt x="5374" y="2247"/>
                </a:lnTo>
                <a:lnTo>
                  <a:pt x="5325" y="2418"/>
                </a:lnTo>
                <a:lnTo>
                  <a:pt x="5276" y="2564"/>
                </a:lnTo>
                <a:lnTo>
                  <a:pt x="5252" y="2711"/>
                </a:lnTo>
                <a:lnTo>
                  <a:pt x="5252" y="2858"/>
                </a:lnTo>
                <a:lnTo>
                  <a:pt x="5276" y="3029"/>
                </a:lnTo>
                <a:lnTo>
                  <a:pt x="5325" y="3175"/>
                </a:lnTo>
                <a:lnTo>
                  <a:pt x="5398" y="3322"/>
                </a:lnTo>
                <a:lnTo>
                  <a:pt x="5496" y="3468"/>
                </a:lnTo>
                <a:lnTo>
                  <a:pt x="5618" y="3615"/>
                </a:lnTo>
                <a:lnTo>
                  <a:pt x="5814" y="3761"/>
                </a:lnTo>
                <a:lnTo>
                  <a:pt x="6009" y="3859"/>
                </a:lnTo>
                <a:lnTo>
                  <a:pt x="6204" y="3957"/>
                </a:lnTo>
                <a:lnTo>
                  <a:pt x="6424" y="4005"/>
                </a:lnTo>
                <a:lnTo>
                  <a:pt x="6644" y="4054"/>
                </a:lnTo>
                <a:lnTo>
                  <a:pt x="6864" y="4152"/>
                </a:lnTo>
                <a:lnTo>
                  <a:pt x="7059" y="4250"/>
                </a:lnTo>
                <a:lnTo>
                  <a:pt x="7254" y="4421"/>
                </a:lnTo>
                <a:lnTo>
                  <a:pt x="7425" y="4616"/>
                </a:lnTo>
                <a:lnTo>
                  <a:pt x="7523" y="4836"/>
                </a:lnTo>
                <a:lnTo>
                  <a:pt x="7596" y="5080"/>
                </a:lnTo>
                <a:lnTo>
                  <a:pt x="7621" y="5373"/>
                </a:lnTo>
                <a:lnTo>
                  <a:pt x="7596" y="5569"/>
                </a:lnTo>
                <a:lnTo>
                  <a:pt x="7572" y="5788"/>
                </a:lnTo>
                <a:lnTo>
                  <a:pt x="7499" y="5984"/>
                </a:lnTo>
                <a:lnTo>
                  <a:pt x="7425" y="6179"/>
                </a:lnTo>
                <a:lnTo>
                  <a:pt x="7328" y="6374"/>
                </a:lnTo>
                <a:lnTo>
                  <a:pt x="7206" y="6570"/>
                </a:lnTo>
                <a:lnTo>
                  <a:pt x="7059" y="6741"/>
                </a:lnTo>
                <a:lnTo>
                  <a:pt x="6913" y="6912"/>
                </a:lnTo>
                <a:lnTo>
                  <a:pt x="6742" y="7058"/>
                </a:lnTo>
                <a:lnTo>
                  <a:pt x="6571" y="7205"/>
                </a:lnTo>
                <a:lnTo>
                  <a:pt x="6400" y="7303"/>
                </a:lnTo>
                <a:lnTo>
                  <a:pt x="6204" y="7425"/>
                </a:lnTo>
                <a:lnTo>
                  <a:pt x="6009" y="7498"/>
                </a:lnTo>
                <a:lnTo>
                  <a:pt x="5789" y="7571"/>
                </a:lnTo>
                <a:lnTo>
                  <a:pt x="5569" y="7596"/>
                </a:lnTo>
                <a:lnTo>
                  <a:pt x="5374" y="7620"/>
                </a:lnTo>
                <a:lnTo>
                  <a:pt x="5105" y="7596"/>
                </a:lnTo>
                <a:lnTo>
                  <a:pt x="4861" y="7522"/>
                </a:lnTo>
                <a:lnTo>
                  <a:pt x="4617" y="7425"/>
                </a:lnTo>
                <a:lnTo>
                  <a:pt x="4421" y="7254"/>
                </a:lnTo>
                <a:lnTo>
                  <a:pt x="4250" y="7058"/>
                </a:lnTo>
                <a:lnTo>
                  <a:pt x="4128" y="6839"/>
                </a:lnTo>
                <a:lnTo>
                  <a:pt x="4055" y="6619"/>
                </a:lnTo>
                <a:lnTo>
                  <a:pt x="3982" y="6399"/>
                </a:lnTo>
                <a:lnTo>
                  <a:pt x="3933" y="6204"/>
                </a:lnTo>
                <a:lnTo>
                  <a:pt x="3860" y="6008"/>
                </a:lnTo>
                <a:lnTo>
                  <a:pt x="3762" y="5813"/>
                </a:lnTo>
                <a:lnTo>
                  <a:pt x="3615" y="5617"/>
                </a:lnTo>
                <a:lnTo>
                  <a:pt x="3469" y="5495"/>
                </a:lnTo>
                <a:lnTo>
                  <a:pt x="3322" y="5398"/>
                </a:lnTo>
                <a:lnTo>
                  <a:pt x="3176" y="5324"/>
                </a:lnTo>
                <a:lnTo>
                  <a:pt x="3029" y="5275"/>
                </a:lnTo>
                <a:lnTo>
                  <a:pt x="2858" y="5251"/>
                </a:lnTo>
                <a:lnTo>
                  <a:pt x="2712" y="5251"/>
                </a:lnTo>
                <a:lnTo>
                  <a:pt x="2565" y="5275"/>
                </a:lnTo>
                <a:lnTo>
                  <a:pt x="2419" y="5324"/>
                </a:lnTo>
                <a:lnTo>
                  <a:pt x="2248" y="5373"/>
                </a:lnTo>
                <a:lnTo>
                  <a:pt x="2101" y="5446"/>
                </a:lnTo>
                <a:lnTo>
                  <a:pt x="1808" y="5642"/>
                </a:lnTo>
                <a:lnTo>
                  <a:pt x="1515" y="5886"/>
                </a:lnTo>
                <a:lnTo>
                  <a:pt x="1246" y="6155"/>
                </a:lnTo>
                <a:lnTo>
                  <a:pt x="978" y="6448"/>
                </a:lnTo>
                <a:lnTo>
                  <a:pt x="758" y="6765"/>
                </a:lnTo>
                <a:lnTo>
                  <a:pt x="538" y="7058"/>
                </a:lnTo>
                <a:lnTo>
                  <a:pt x="367" y="7327"/>
                </a:lnTo>
                <a:lnTo>
                  <a:pt x="99" y="7791"/>
                </a:lnTo>
                <a:lnTo>
                  <a:pt x="25" y="7938"/>
                </a:lnTo>
                <a:lnTo>
                  <a:pt x="1" y="8035"/>
                </a:lnTo>
                <a:lnTo>
                  <a:pt x="25" y="8231"/>
                </a:lnTo>
                <a:lnTo>
                  <a:pt x="74" y="8402"/>
                </a:lnTo>
                <a:lnTo>
                  <a:pt x="172" y="8597"/>
                </a:lnTo>
                <a:lnTo>
                  <a:pt x="294" y="8744"/>
                </a:lnTo>
                <a:lnTo>
                  <a:pt x="587" y="9012"/>
                </a:lnTo>
                <a:lnTo>
                  <a:pt x="880" y="9256"/>
                </a:lnTo>
                <a:lnTo>
                  <a:pt x="1417" y="9696"/>
                </a:lnTo>
                <a:lnTo>
                  <a:pt x="1906" y="10062"/>
                </a:lnTo>
                <a:lnTo>
                  <a:pt x="2101" y="10233"/>
                </a:lnTo>
                <a:lnTo>
                  <a:pt x="2297" y="10404"/>
                </a:lnTo>
                <a:lnTo>
                  <a:pt x="2419" y="10575"/>
                </a:lnTo>
                <a:lnTo>
                  <a:pt x="2541" y="10746"/>
                </a:lnTo>
                <a:lnTo>
                  <a:pt x="2590" y="10917"/>
                </a:lnTo>
                <a:lnTo>
                  <a:pt x="2590" y="11113"/>
                </a:lnTo>
                <a:lnTo>
                  <a:pt x="2541" y="11308"/>
                </a:lnTo>
                <a:lnTo>
                  <a:pt x="2443" y="11528"/>
                </a:lnTo>
                <a:lnTo>
                  <a:pt x="2272" y="11772"/>
                </a:lnTo>
                <a:lnTo>
                  <a:pt x="2004" y="12041"/>
                </a:lnTo>
                <a:lnTo>
                  <a:pt x="1833" y="12212"/>
                </a:lnTo>
                <a:lnTo>
                  <a:pt x="1637" y="12309"/>
                </a:lnTo>
                <a:lnTo>
                  <a:pt x="1417" y="12383"/>
                </a:lnTo>
                <a:lnTo>
                  <a:pt x="1222" y="12431"/>
                </a:lnTo>
                <a:lnTo>
                  <a:pt x="1002" y="12480"/>
                </a:lnTo>
                <a:lnTo>
                  <a:pt x="782" y="12578"/>
                </a:lnTo>
                <a:lnTo>
                  <a:pt x="587" y="12700"/>
                </a:lnTo>
                <a:lnTo>
                  <a:pt x="367" y="12871"/>
                </a:lnTo>
                <a:lnTo>
                  <a:pt x="196" y="13066"/>
                </a:lnTo>
                <a:lnTo>
                  <a:pt x="99" y="13286"/>
                </a:lnTo>
                <a:lnTo>
                  <a:pt x="25" y="13530"/>
                </a:lnTo>
                <a:lnTo>
                  <a:pt x="1" y="13799"/>
                </a:lnTo>
                <a:lnTo>
                  <a:pt x="25" y="14019"/>
                </a:lnTo>
                <a:lnTo>
                  <a:pt x="50" y="14239"/>
                </a:lnTo>
                <a:lnTo>
                  <a:pt x="123" y="14434"/>
                </a:lnTo>
                <a:lnTo>
                  <a:pt x="221" y="14654"/>
                </a:lnTo>
                <a:lnTo>
                  <a:pt x="318" y="14825"/>
                </a:lnTo>
                <a:lnTo>
                  <a:pt x="440" y="15020"/>
                </a:lnTo>
                <a:lnTo>
                  <a:pt x="563" y="15191"/>
                </a:lnTo>
                <a:lnTo>
                  <a:pt x="709" y="15362"/>
                </a:lnTo>
                <a:lnTo>
                  <a:pt x="880" y="15509"/>
                </a:lnTo>
                <a:lnTo>
                  <a:pt x="1051" y="15631"/>
                </a:lnTo>
                <a:lnTo>
                  <a:pt x="1246" y="15753"/>
                </a:lnTo>
                <a:lnTo>
                  <a:pt x="1442" y="15875"/>
                </a:lnTo>
                <a:lnTo>
                  <a:pt x="1637" y="15948"/>
                </a:lnTo>
                <a:lnTo>
                  <a:pt x="1857" y="16022"/>
                </a:lnTo>
                <a:lnTo>
                  <a:pt x="2052" y="16046"/>
                </a:lnTo>
                <a:lnTo>
                  <a:pt x="2272" y="16070"/>
                </a:lnTo>
                <a:lnTo>
                  <a:pt x="2541" y="16046"/>
                </a:lnTo>
                <a:lnTo>
                  <a:pt x="2785" y="15973"/>
                </a:lnTo>
                <a:lnTo>
                  <a:pt x="3005" y="15875"/>
                </a:lnTo>
                <a:lnTo>
                  <a:pt x="3200" y="15704"/>
                </a:lnTo>
                <a:lnTo>
                  <a:pt x="3371" y="15509"/>
                </a:lnTo>
                <a:lnTo>
                  <a:pt x="3493" y="15289"/>
                </a:lnTo>
                <a:lnTo>
                  <a:pt x="3567" y="15094"/>
                </a:lnTo>
                <a:lnTo>
                  <a:pt x="3615" y="14874"/>
                </a:lnTo>
                <a:lnTo>
                  <a:pt x="3689" y="14654"/>
                </a:lnTo>
                <a:lnTo>
                  <a:pt x="3762" y="14459"/>
                </a:lnTo>
                <a:lnTo>
                  <a:pt x="3860" y="14239"/>
                </a:lnTo>
                <a:lnTo>
                  <a:pt x="4031" y="14068"/>
                </a:lnTo>
                <a:lnTo>
                  <a:pt x="4299" y="13824"/>
                </a:lnTo>
                <a:lnTo>
                  <a:pt x="4544" y="13628"/>
                </a:lnTo>
                <a:lnTo>
                  <a:pt x="4763" y="13530"/>
                </a:lnTo>
                <a:lnTo>
                  <a:pt x="4959" y="13482"/>
                </a:lnTo>
                <a:lnTo>
                  <a:pt x="5154" y="13482"/>
                </a:lnTo>
                <a:lnTo>
                  <a:pt x="5325" y="13530"/>
                </a:lnTo>
                <a:lnTo>
                  <a:pt x="5496" y="13653"/>
                </a:lnTo>
                <a:lnTo>
                  <a:pt x="5667" y="13775"/>
                </a:lnTo>
                <a:lnTo>
                  <a:pt x="5838" y="13970"/>
                </a:lnTo>
                <a:lnTo>
                  <a:pt x="6009" y="14165"/>
                </a:lnTo>
                <a:lnTo>
                  <a:pt x="6375" y="14654"/>
                </a:lnTo>
                <a:lnTo>
                  <a:pt x="6815" y="15191"/>
                </a:lnTo>
                <a:lnTo>
                  <a:pt x="7059" y="15484"/>
                </a:lnTo>
                <a:lnTo>
                  <a:pt x="7328" y="15777"/>
                </a:lnTo>
                <a:lnTo>
                  <a:pt x="7474" y="15899"/>
                </a:lnTo>
                <a:lnTo>
                  <a:pt x="7670" y="15997"/>
                </a:lnTo>
                <a:lnTo>
                  <a:pt x="7841" y="16046"/>
                </a:lnTo>
                <a:lnTo>
                  <a:pt x="8036" y="16070"/>
                </a:lnTo>
                <a:lnTo>
                  <a:pt x="8134" y="16046"/>
                </a:lnTo>
                <a:lnTo>
                  <a:pt x="8280" y="15973"/>
                </a:lnTo>
                <a:lnTo>
                  <a:pt x="8744" y="15704"/>
                </a:lnTo>
                <a:lnTo>
                  <a:pt x="9013" y="15533"/>
                </a:lnTo>
                <a:lnTo>
                  <a:pt x="9306" y="15313"/>
                </a:lnTo>
                <a:lnTo>
                  <a:pt x="9623" y="15094"/>
                </a:lnTo>
                <a:lnTo>
                  <a:pt x="9917" y="14825"/>
                </a:lnTo>
                <a:lnTo>
                  <a:pt x="10185" y="14556"/>
                </a:lnTo>
                <a:lnTo>
                  <a:pt x="10429" y="14263"/>
                </a:lnTo>
                <a:lnTo>
                  <a:pt x="10625" y="13970"/>
                </a:lnTo>
                <a:lnTo>
                  <a:pt x="10698" y="13824"/>
                </a:lnTo>
                <a:lnTo>
                  <a:pt x="10747" y="13653"/>
                </a:lnTo>
                <a:lnTo>
                  <a:pt x="10796" y="13506"/>
                </a:lnTo>
                <a:lnTo>
                  <a:pt x="10820" y="13359"/>
                </a:lnTo>
                <a:lnTo>
                  <a:pt x="10820" y="13213"/>
                </a:lnTo>
                <a:lnTo>
                  <a:pt x="10796" y="13042"/>
                </a:lnTo>
                <a:lnTo>
                  <a:pt x="10747" y="12895"/>
                </a:lnTo>
                <a:lnTo>
                  <a:pt x="10674" y="12749"/>
                </a:lnTo>
                <a:lnTo>
                  <a:pt x="10576" y="12602"/>
                </a:lnTo>
                <a:lnTo>
                  <a:pt x="10454" y="12456"/>
                </a:lnTo>
                <a:lnTo>
                  <a:pt x="10258" y="12309"/>
                </a:lnTo>
                <a:lnTo>
                  <a:pt x="10063" y="12212"/>
                </a:lnTo>
                <a:lnTo>
                  <a:pt x="9868" y="12138"/>
                </a:lnTo>
                <a:lnTo>
                  <a:pt x="9648" y="12065"/>
                </a:lnTo>
                <a:lnTo>
                  <a:pt x="9428" y="12016"/>
                </a:lnTo>
                <a:lnTo>
                  <a:pt x="9208" y="11919"/>
                </a:lnTo>
                <a:lnTo>
                  <a:pt x="9013" y="11821"/>
                </a:lnTo>
                <a:lnTo>
                  <a:pt x="8818" y="11650"/>
                </a:lnTo>
                <a:lnTo>
                  <a:pt x="8647" y="11454"/>
                </a:lnTo>
                <a:lnTo>
                  <a:pt x="8549" y="11235"/>
                </a:lnTo>
                <a:lnTo>
                  <a:pt x="8476" y="10990"/>
                </a:lnTo>
                <a:lnTo>
                  <a:pt x="8451" y="10697"/>
                </a:lnTo>
                <a:lnTo>
                  <a:pt x="8476" y="10502"/>
                </a:lnTo>
                <a:lnTo>
                  <a:pt x="8500" y="10282"/>
                </a:lnTo>
                <a:lnTo>
                  <a:pt x="8573" y="10087"/>
                </a:lnTo>
                <a:lnTo>
                  <a:pt x="8647" y="9891"/>
                </a:lnTo>
                <a:lnTo>
                  <a:pt x="8744" y="9696"/>
                </a:lnTo>
                <a:lnTo>
                  <a:pt x="8866" y="9501"/>
                </a:lnTo>
                <a:lnTo>
                  <a:pt x="9013" y="9330"/>
                </a:lnTo>
                <a:lnTo>
                  <a:pt x="9159" y="9159"/>
                </a:lnTo>
                <a:lnTo>
                  <a:pt x="9330" y="9012"/>
                </a:lnTo>
                <a:lnTo>
                  <a:pt x="9501" y="8890"/>
                </a:lnTo>
                <a:lnTo>
                  <a:pt x="9672" y="8768"/>
                </a:lnTo>
                <a:lnTo>
                  <a:pt x="9868" y="8646"/>
                </a:lnTo>
                <a:lnTo>
                  <a:pt x="10063" y="8573"/>
                </a:lnTo>
                <a:lnTo>
                  <a:pt x="10283" y="8499"/>
                </a:lnTo>
                <a:lnTo>
                  <a:pt x="10503" y="8475"/>
                </a:lnTo>
                <a:lnTo>
                  <a:pt x="10698" y="8450"/>
                </a:lnTo>
                <a:lnTo>
                  <a:pt x="10967" y="8475"/>
                </a:lnTo>
                <a:lnTo>
                  <a:pt x="11211" y="8548"/>
                </a:lnTo>
                <a:lnTo>
                  <a:pt x="11455" y="8646"/>
                </a:lnTo>
                <a:lnTo>
                  <a:pt x="11651" y="8817"/>
                </a:lnTo>
                <a:lnTo>
                  <a:pt x="11822" y="9012"/>
                </a:lnTo>
                <a:lnTo>
                  <a:pt x="11944" y="9232"/>
                </a:lnTo>
                <a:lnTo>
                  <a:pt x="12017" y="9452"/>
                </a:lnTo>
                <a:lnTo>
                  <a:pt x="12090" y="9672"/>
                </a:lnTo>
                <a:lnTo>
                  <a:pt x="12139" y="9867"/>
                </a:lnTo>
                <a:lnTo>
                  <a:pt x="12212" y="10062"/>
                </a:lnTo>
                <a:lnTo>
                  <a:pt x="12310" y="10258"/>
                </a:lnTo>
                <a:lnTo>
                  <a:pt x="12457" y="10453"/>
                </a:lnTo>
                <a:lnTo>
                  <a:pt x="12603" y="10575"/>
                </a:lnTo>
                <a:lnTo>
                  <a:pt x="12750" y="10673"/>
                </a:lnTo>
                <a:lnTo>
                  <a:pt x="12896" y="10746"/>
                </a:lnTo>
                <a:lnTo>
                  <a:pt x="13043" y="10795"/>
                </a:lnTo>
                <a:lnTo>
                  <a:pt x="13214" y="10819"/>
                </a:lnTo>
                <a:lnTo>
                  <a:pt x="13360" y="10819"/>
                </a:lnTo>
                <a:lnTo>
                  <a:pt x="13507" y="10795"/>
                </a:lnTo>
                <a:lnTo>
                  <a:pt x="13653" y="10746"/>
                </a:lnTo>
                <a:lnTo>
                  <a:pt x="13824" y="10697"/>
                </a:lnTo>
                <a:lnTo>
                  <a:pt x="13971" y="10624"/>
                </a:lnTo>
                <a:lnTo>
                  <a:pt x="14264" y="10429"/>
                </a:lnTo>
                <a:lnTo>
                  <a:pt x="14557" y="10184"/>
                </a:lnTo>
                <a:lnTo>
                  <a:pt x="14826" y="9916"/>
                </a:lnTo>
                <a:lnTo>
                  <a:pt x="15094" y="9623"/>
                </a:lnTo>
                <a:lnTo>
                  <a:pt x="15314" y="9305"/>
                </a:lnTo>
                <a:lnTo>
                  <a:pt x="15534" y="9012"/>
                </a:lnTo>
                <a:lnTo>
                  <a:pt x="15705" y="8744"/>
                </a:lnTo>
                <a:lnTo>
                  <a:pt x="15973" y="8279"/>
                </a:lnTo>
                <a:lnTo>
                  <a:pt x="16047" y="8133"/>
                </a:lnTo>
                <a:lnTo>
                  <a:pt x="16071" y="8035"/>
                </a:lnTo>
                <a:lnTo>
                  <a:pt x="16047" y="7840"/>
                </a:lnTo>
                <a:lnTo>
                  <a:pt x="15998" y="7669"/>
                </a:lnTo>
                <a:lnTo>
                  <a:pt x="15900" y="7474"/>
                </a:lnTo>
                <a:lnTo>
                  <a:pt x="15778" y="7327"/>
                </a:lnTo>
                <a:lnTo>
                  <a:pt x="15485" y="7058"/>
                </a:lnTo>
                <a:lnTo>
                  <a:pt x="15192" y="6814"/>
                </a:lnTo>
                <a:lnTo>
                  <a:pt x="14655" y="6374"/>
                </a:lnTo>
                <a:lnTo>
                  <a:pt x="14166" y="6008"/>
                </a:lnTo>
                <a:lnTo>
                  <a:pt x="13971" y="5837"/>
                </a:lnTo>
                <a:lnTo>
                  <a:pt x="13775" y="5666"/>
                </a:lnTo>
                <a:lnTo>
                  <a:pt x="13653" y="5495"/>
                </a:lnTo>
                <a:lnTo>
                  <a:pt x="13531" y="5324"/>
                </a:lnTo>
                <a:lnTo>
                  <a:pt x="13482" y="5153"/>
                </a:lnTo>
                <a:lnTo>
                  <a:pt x="13482" y="4958"/>
                </a:lnTo>
                <a:lnTo>
                  <a:pt x="13531" y="4763"/>
                </a:lnTo>
                <a:lnTo>
                  <a:pt x="13629" y="4543"/>
                </a:lnTo>
                <a:lnTo>
                  <a:pt x="13800" y="4299"/>
                </a:lnTo>
                <a:lnTo>
                  <a:pt x="14068" y="4030"/>
                </a:lnTo>
                <a:lnTo>
                  <a:pt x="14239" y="3859"/>
                </a:lnTo>
                <a:lnTo>
                  <a:pt x="14435" y="3761"/>
                </a:lnTo>
                <a:lnTo>
                  <a:pt x="14655" y="3688"/>
                </a:lnTo>
                <a:lnTo>
                  <a:pt x="14850" y="3639"/>
                </a:lnTo>
                <a:lnTo>
                  <a:pt x="15070" y="3590"/>
                </a:lnTo>
                <a:lnTo>
                  <a:pt x="15290" y="3493"/>
                </a:lnTo>
                <a:lnTo>
                  <a:pt x="15485" y="3370"/>
                </a:lnTo>
                <a:lnTo>
                  <a:pt x="15705" y="3199"/>
                </a:lnTo>
                <a:lnTo>
                  <a:pt x="15876" y="3004"/>
                </a:lnTo>
                <a:lnTo>
                  <a:pt x="15973" y="2784"/>
                </a:lnTo>
                <a:lnTo>
                  <a:pt x="16047" y="2540"/>
                </a:lnTo>
                <a:lnTo>
                  <a:pt x="16071" y="2271"/>
                </a:lnTo>
                <a:lnTo>
                  <a:pt x="16047" y="2052"/>
                </a:lnTo>
                <a:lnTo>
                  <a:pt x="16022" y="1832"/>
                </a:lnTo>
                <a:lnTo>
                  <a:pt x="15949" y="1636"/>
                </a:lnTo>
                <a:lnTo>
                  <a:pt x="15851" y="1417"/>
                </a:lnTo>
                <a:lnTo>
                  <a:pt x="15754" y="1246"/>
                </a:lnTo>
                <a:lnTo>
                  <a:pt x="15632" y="1050"/>
                </a:lnTo>
                <a:lnTo>
                  <a:pt x="15509" y="879"/>
                </a:lnTo>
                <a:lnTo>
                  <a:pt x="15363" y="708"/>
                </a:lnTo>
                <a:lnTo>
                  <a:pt x="15192" y="562"/>
                </a:lnTo>
                <a:lnTo>
                  <a:pt x="15021" y="440"/>
                </a:lnTo>
                <a:lnTo>
                  <a:pt x="14826" y="318"/>
                </a:lnTo>
                <a:lnTo>
                  <a:pt x="14630" y="195"/>
                </a:lnTo>
                <a:lnTo>
                  <a:pt x="14435" y="122"/>
                </a:lnTo>
                <a:lnTo>
                  <a:pt x="14215" y="49"/>
                </a:lnTo>
                <a:lnTo>
                  <a:pt x="14020" y="24"/>
                </a:lnTo>
                <a:lnTo>
                  <a:pt x="13800" y="0"/>
                </a:lnTo>
                <a:lnTo>
                  <a:pt x="13531" y="24"/>
                </a:lnTo>
                <a:lnTo>
                  <a:pt x="13287" y="98"/>
                </a:lnTo>
                <a:lnTo>
                  <a:pt x="13067" y="195"/>
                </a:lnTo>
                <a:lnTo>
                  <a:pt x="12872" y="366"/>
                </a:lnTo>
                <a:lnTo>
                  <a:pt x="12701" y="562"/>
                </a:lnTo>
                <a:lnTo>
                  <a:pt x="12579" y="782"/>
                </a:lnTo>
                <a:lnTo>
                  <a:pt x="12505" y="977"/>
                </a:lnTo>
                <a:lnTo>
                  <a:pt x="12457" y="1197"/>
                </a:lnTo>
                <a:lnTo>
                  <a:pt x="12383" y="1417"/>
                </a:lnTo>
                <a:lnTo>
                  <a:pt x="12310" y="1612"/>
                </a:lnTo>
                <a:lnTo>
                  <a:pt x="12212" y="1832"/>
                </a:lnTo>
                <a:lnTo>
                  <a:pt x="12041" y="2003"/>
                </a:lnTo>
                <a:lnTo>
                  <a:pt x="11773" y="2271"/>
                </a:lnTo>
                <a:lnTo>
                  <a:pt x="11528" y="2442"/>
                </a:lnTo>
                <a:lnTo>
                  <a:pt x="11309" y="2540"/>
                </a:lnTo>
                <a:lnTo>
                  <a:pt x="11113" y="2589"/>
                </a:lnTo>
                <a:lnTo>
                  <a:pt x="10918" y="2589"/>
                </a:lnTo>
                <a:lnTo>
                  <a:pt x="10747" y="2540"/>
                </a:lnTo>
                <a:lnTo>
                  <a:pt x="10576" y="2418"/>
                </a:lnTo>
                <a:lnTo>
                  <a:pt x="10405" y="2296"/>
                </a:lnTo>
                <a:lnTo>
                  <a:pt x="10234" y="2100"/>
                </a:lnTo>
                <a:lnTo>
                  <a:pt x="10063" y="1905"/>
                </a:lnTo>
                <a:lnTo>
                  <a:pt x="9697" y="1417"/>
                </a:lnTo>
                <a:lnTo>
                  <a:pt x="9257" y="879"/>
                </a:lnTo>
                <a:lnTo>
                  <a:pt x="9013" y="586"/>
                </a:lnTo>
                <a:lnTo>
                  <a:pt x="8744" y="293"/>
                </a:lnTo>
                <a:lnTo>
                  <a:pt x="8598" y="171"/>
                </a:lnTo>
                <a:lnTo>
                  <a:pt x="8402" y="73"/>
                </a:lnTo>
                <a:lnTo>
                  <a:pt x="8231" y="24"/>
                </a:lnTo>
                <a:lnTo>
                  <a:pt x="803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476" name="Google Shape;1476;p48"/>
          <p:cNvGrpSpPr/>
          <p:nvPr/>
        </p:nvGrpSpPr>
        <p:grpSpPr>
          <a:xfrm>
            <a:off x="3200595" y="1476017"/>
            <a:ext cx="299121" cy="423685"/>
            <a:chOff x="3984000" y="1594200"/>
            <a:chExt cx="357800" cy="506800"/>
          </a:xfrm>
        </p:grpSpPr>
        <p:sp>
          <p:nvSpPr>
            <p:cNvPr id="1477" name="Google Shape;1477;p48"/>
            <p:cNvSpPr/>
            <p:nvPr/>
          </p:nvSpPr>
          <p:spPr>
            <a:xfrm>
              <a:off x="3984000" y="1597875"/>
              <a:ext cx="44575" cy="503125"/>
            </a:xfrm>
            <a:custGeom>
              <a:rect b="b" l="l" r="r" t="t"/>
              <a:pathLst>
                <a:path extrusionOk="0" h="20125" w="1783">
                  <a:moveTo>
                    <a:pt x="391" y="0"/>
                  </a:moveTo>
                  <a:lnTo>
                    <a:pt x="293" y="25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98" y="220"/>
                  </a:lnTo>
                  <a:lnTo>
                    <a:pt x="49" y="293"/>
                  </a:lnTo>
                  <a:lnTo>
                    <a:pt x="24" y="391"/>
                  </a:lnTo>
                  <a:lnTo>
                    <a:pt x="0" y="489"/>
                  </a:lnTo>
                  <a:lnTo>
                    <a:pt x="0" y="20125"/>
                  </a:lnTo>
                  <a:lnTo>
                    <a:pt x="1783" y="20125"/>
                  </a:lnTo>
                  <a:lnTo>
                    <a:pt x="1783" y="489"/>
                  </a:lnTo>
                  <a:lnTo>
                    <a:pt x="1783" y="391"/>
                  </a:lnTo>
                  <a:lnTo>
                    <a:pt x="1734" y="293"/>
                  </a:lnTo>
                  <a:lnTo>
                    <a:pt x="1710" y="220"/>
                  </a:lnTo>
                  <a:lnTo>
                    <a:pt x="1636" y="147"/>
                  </a:lnTo>
                  <a:lnTo>
                    <a:pt x="1563" y="73"/>
                  </a:lnTo>
                  <a:lnTo>
                    <a:pt x="1490" y="25"/>
                  </a:lnTo>
                  <a:lnTo>
                    <a:pt x="139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8" name="Google Shape;1478;p48"/>
            <p:cNvSpPr/>
            <p:nvPr/>
          </p:nvSpPr>
          <p:spPr>
            <a:xfrm>
              <a:off x="4041375" y="1594200"/>
              <a:ext cx="300425" cy="229600"/>
            </a:xfrm>
            <a:custGeom>
              <a:rect b="b" l="l" r="r" t="t"/>
              <a:pathLst>
                <a:path extrusionOk="0" h="9184" w="12017">
                  <a:moveTo>
                    <a:pt x="2541" y="1"/>
                  </a:moveTo>
                  <a:lnTo>
                    <a:pt x="2174" y="25"/>
                  </a:lnTo>
                  <a:lnTo>
                    <a:pt x="1808" y="74"/>
                  </a:lnTo>
                  <a:lnTo>
                    <a:pt x="1442" y="123"/>
                  </a:lnTo>
                  <a:lnTo>
                    <a:pt x="1100" y="245"/>
                  </a:lnTo>
                  <a:lnTo>
                    <a:pt x="734" y="367"/>
                  </a:lnTo>
                  <a:lnTo>
                    <a:pt x="367" y="538"/>
                  </a:lnTo>
                  <a:lnTo>
                    <a:pt x="1" y="758"/>
                  </a:lnTo>
                  <a:lnTo>
                    <a:pt x="1" y="8427"/>
                  </a:lnTo>
                  <a:lnTo>
                    <a:pt x="367" y="8207"/>
                  </a:lnTo>
                  <a:lnTo>
                    <a:pt x="734" y="8036"/>
                  </a:lnTo>
                  <a:lnTo>
                    <a:pt x="1100" y="7889"/>
                  </a:lnTo>
                  <a:lnTo>
                    <a:pt x="1442" y="7792"/>
                  </a:lnTo>
                  <a:lnTo>
                    <a:pt x="1808" y="7718"/>
                  </a:lnTo>
                  <a:lnTo>
                    <a:pt x="2174" y="7694"/>
                  </a:lnTo>
                  <a:lnTo>
                    <a:pt x="2541" y="7670"/>
                  </a:lnTo>
                  <a:lnTo>
                    <a:pt x="2883" y="7694"/>
                  </a:lnTo>
                  <a:lnTo>
                    <a:pt x="3249" y="7718"/>
                  </a:lnTo>
                  <a:lnTo>
                    <a:pt x="3615" y="7767"/>
                  </a:lnTo>
                  <a:lnTo>
                    <a:pt x="3982" y="7840"/>
                  </a:lnTo>
                  <a:lnTo>
                    <a:pt x="4324" y="7914"/>
                  </a:lnTo>
                  <a:lnTo>
                    <a:pt x="5056" y="8134"/>
                  </a:lnTo>
                  <a:lnTo>
                    <a:pt x="5765" y="8353"/>
                  </a:lnTo>
                  <a:lnTo>
                    <a:pt x="6497" y="8573"/>
                  </a:lnTo>
                  <a:lnTo>
                    <a:pt x="7206" y="8793"/>
                  </a:lnTo>
                  <a:lnTo>
                    <a:pt x="7938" y="8988"/>
                  </a:lnTo>
                  <a:lnTo>
                    <a:pt x="8305" y="9062"/>
                  </a:lnTo>
                  <a:lnTo>
                    <a:pt x="8647" y="9110"/>
                  </a:lnTo>
                  <a:lnTo>
                    <a:pt x="9013" y="9159"/>
                  </a:lnTo>
                  <a:lnTo>
                    <a:pt x="9379" y="9184"/>
                  </a:lnTo>
                  <a:lnTo>
                    <a:pt x="9746" y="9159"/>
                  </a:lnTo>
                  <a:lnTo>
                    <a:pt x="10088" y="9135"/>
                  </a:lnTo>
                  <a:lnTo>
                    <a:pt x="10454" y="9086"/>
                  </a:lnTo>
                  <a:lnTo>
                    <a:pt x="10820" y="8988"/>
                  </a:lnTo>
                  <a:lnTo>
                    <a:pt x="11187" y="8866"/>
                  </a:lnTo>
                  <a:lnTo>
                    <a:pt x="11529" y="8695"/>
                  </a:lnTo>
                  <a:lnTo>
                    <a:pt x="11699" y="8598"/>
                  </a:lnTo>
                  <a:lnTo>
                    <a:pt x="11822" y="8500"/>
                  </a:lnTo>
                  <a:lnTo>
                    <a:pt x="11895" y="8378"/>
                  </a:lnTo>
                  <a:lnTo>
                    <a:pt x="11968" y="8256"/>
                  </a:lnTo>
                  <a:lnTo>
                    <a:pt x="12017" y="8134"/>
                  </a:lnTo>
                  <a:lnTo>
                    <a:pt x="12017" y="8011"/>
                  </a:lnTo>
                  <a:lnTo>
                    <a:pt x="11968" y="7914"/>
                  </a:lnTo>
                  <a:lnTo>
                    <a:pt x="11919" y="7816"/>
                  </a:lnTo>
                  <a:lnTo>
                    <a:pt x="11529" y="7425"/>
                  </a:lnTo>
                  <a:lnTo>
                    <a:pt x="11138" y="6961"/>
                  </a:lnTo>
                  <a:lnTo>
                    <a:pt x="10771" y="6473"/>
                  </a:lnTo>
                  <a:lnTo>
                    <a:pt x="10381" y="5960"/>
                  </a:lnTo>
                  <a:lnTo>
                    <a:pt x="10307" y="5813"/>
                  </a:lnTo>
                  <a:lnTo>
                    <a:pt x="10259" y="5667"/>
                  </a:lnTo>
                  <a:lnTo>
                    <a:pt x="10234" y="5496"/>
                  </a:lnTo>
                  <a:lnTo>
                    <a:pt x="10210" y="5300"/>
                  </a:lnTo>
                  <a:lnTo>
                    <a:pt x="10234" y="5130"/>
                  </a:lnTo>
                  <a:lnTo>
                    <a:pt x="10259" y="4959"/>
                  </a:lnTo>
                  <a:lnTo>
                    <a:pt x="10307" y="4788"/>
                  </a:lnTo>
                  <a:lnTo>
                    <a:pt x="10381" y="4617"/>
                  </a:lnTo>
                  <a:lnTo>
                    <a:pt x="10771" y="3884"/>
                  </a:lnTo>
                  <a:lnTo>
                    <a:pt x="11138" y="3127"/>
                  </a:lnTo>
                  <a:lnTo>
                    <a:pt x="11529" y="2345"/>
                  </a:lnTo>
                  <a:lnTo>
                    <a:pt x="11919" y="1490"/>
                  </a:lnTo>
                  <a:lnTo>
                    <a:pt x="11993" y="1320"/>
                  </a:lnTo>
                  <a:lnTo>
                    <a:pt x="12017" y="1173"/>
                  </a:lnTo>
                  <a:lnTo>
                    <a:pt x="12017" y="1051"/>
                  </a:lnTo>
                  <a:lnTo>
                    <a:pt x="11968" y="978"/>
                  </a:lnTo>
                  <a:lnTo>
                    <a:pt x="11895" y="953"/>
                  </a:lnTo>
                  <a:lnTo>
                    <a:pt x="11822" y="929"/>
                  </a:lnTo>
                  <a:lnTo>
                    <a:pt x="11699" y="978"/>
                  </a:lnTo>
                  <a:lnTo>
                    <a:pt x="11529" y="1026"/>
                  </a:lnTo>
                  <a:lnTo>
                    <a:pt x="11187" y="1197"/>
                  </a:lnTo>
                  <a:lnTo>
                    <a:pt x="10820" y="1320"/>
                  </a:lnTo>
                  <a:lnTo>
                    <a:pt x="10454" y="1417"/>
                  </a:lnTo>
                  <a:lnTo>
                    <a:pt x="10088" y="1466"/>
                  </a:lnTo>
                  <a:lnTo>
                    <a:pt x="9746" y="1515"/>
                  </a:lnTo>
                  <a:lnTo>
                    <a:pt x="9379" y="1515"/>
                  </a:lnTo>
                  <a:lnTo>
                    <a:pt x="9013" y="1490"/>
                  </a:lnTo>
                  <a:lnTo>
                    <a:pt x="8647" y="1466"/>
                  </a:lnTo>
                  <a:lnTo>
                    <a:pt x="8305" y="1393"/>
                  </a:lnTo>
                  <a:lnTo>
                    <a:pt x="7938" y="1320"/>
                  </a:lnTo>
                  <a:lnTo>
                    <a:pt x="7206" y="1149"/>
                  </a:lnTo>
                  <a:lnTo>
                    <a:pt x="6497" y="929"/>
                  </a:lnTo>
                  <a:lnTo>
                    <a:pt x="5765" y="685"/>
                  </a:lnTo>
                  <a:lnTo>
                    <a:pt x="5056" y="465"/>
                  </a:lnTo>
                  <a:lnTo>
                    <a:pt x="4324" y="269"/>
                  </a:lnTo>
                  <a:lnTo>
                    <a:pt x="3982" y="172"/>
                  </a:lnTo>
                  <a:lnTo>
                    <a:pt x="3615" y="98"/>
                  </a:lnTo>
                  <a:lnTo>
                    <a:pt x="3249" y="50"/>
                  </a:lnTo>
                  <a:lnTo>
                    <a:pt x="2883" y="25"/>
                  </a:lnTo>
                  <a:lnTo>
                    <a:pt x="25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79" name="Google Shape;1479;p48"/>
          <p:cNvGrpSpPr/>
          <p:nvPr/>
        </p:nvGrpSpPr>
        <p:grpSpPr>
          <a:xfrm>
            <a:off x="3716637" y="1566869"/>
            <a:ext cx="394090" cy="241980"/>
            <a:chOff x="4601275" y="1702875"/>
            <a:chExt cx="471400" cy="289450"/>
          </a:xfrm>
        </p:grpSpPr>
        <p:sp>
          <p:nvSpPr>
            <p:cNvPr id="1480" name="Google Shape;1480;p48"/>
            <p:cNvSpPr/>
            <p:nvPr/>
          </p:nvSpPr>
          <p:spPr>
            <a:xfrm>
              <a:off x="4816200" y="1702875"/>
              <a:ext cx="41550" cy="41550"/>
            </a:xfrm>
            <a:custGeom>
              <a:rect b="b" l="l" r="r" t="t"/>
              <a:pathLst>
                <a:path extrusionOk="0" h="1662" w="1662">
                  <a:moveTo>
                    <a:pt x="831" y="1"/>
                  </a:moveTo>
                  <a:lnTo>
                    <a:pt x="660" y="25"/>
                  </a:lnTo>
                  <a:lnTo>
                    <a:pt x="514" y="74"/>
                  </a:lnTo>
                  <a:lnTo>
                    <a:pt x="367" y="148"/>
                  </a:lnTo>
                  <a:lnTo>
                    <a:pt x="245" y="245"/>
                  </a:lnTo>
                  <a:lnTo>
                    <a:pt x="147" y="367"/>
                  </a:lnTo>
                  <a:lnTo>
                    <a:pt x="74" y="514"/>
                  </a:lnTo>
                  <a:lnTo>
                    <a:pt x="25" y="660"/>
                  </a:lnTo>
                  <a:lnTo>
                    <a:pt x="1" y="831"/>
                  </a:lnTo>
                  <a:lnTo>
                    <a:pt x="25" y="1002"/>
                  </a:lnTo>
                  <a:lnTo>
                    <a:pt x="74" y="1173"/>
                  </a:lnTo>
                  <a:lnTo>
                    <a:pt x="147" y="1295"/>
                  </a:lnTo>
                  <a:lnTo>
                    <a:pt x="245" y="1418"/>
                  </a:lnTo>
                  <a:lnTo>
                    <a:pt x="367" y="1540"/>
                  </a:lnTo>
                  <a:lnTo>
                    <a:pt x="514" y="1613"/>
                  </a:lnTo>
                  <a:lnTo>
                    <a:pt x="660" y="1662"/>
                  </a:lnTo>
                  <a:lnTo>
                    <a:pt x="1002" y="1662"/>
                  </a:lnTo>
                  <a:lnTo>
                    <a:pt x="1149" y="1613"/>
                  </a:lnTo>
                  <a:lnTo>
                    <a:pt x="1295" y="1540"/>
                  </a:lnTo>
                  <a:lnTo>
                    <a:pt x="1417" y="1418"/>
                  </a:lnTo>
                  <a:lnTo>
                    <a:pt x="1515" y="1295"/>
                  </a:lnTo>
                  <a:lnTo>
                    <a:pt x="1588" y="1173"/>
                  </a:lnTo>
                  <a:lnTo>
                    <a:pt x="1637" y="1002"/>
                  </a:lnTo>
                  <a:lnTo>
                    <a:pt x="1661" y="831"/>
                  </a:lnTo>
                  <a:lnTo>
                    <a:pt x="1637" y="660"/>
                  </a:lnTo>
                  <a:lnTo>
                    <a:pt x="1588" y="514"/>
                  </a:lnTo>
                  <a:lnTo>
                    <a:pt x="1515" y="367"/>
                  </a:lnTo>
                  <a:lnTo>
                    <a:pt x="1417" y="245"/>
                  </a:lnTo>
                  <a:lnTo>
                    <a:pt x="1295" y="148"/>
                  </a:lnTo>
                  <a:lnTo>
                    <a:pt x="1149" y="74"/>
                  </a:lnTo>
                  <a:lnTo>
                    <a:pt x="1002" y="2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1" name="Google Shape;1481;p48"/>
            <p:cNvSpPr/>
            <p:nvPr/>
          </p:nvSpPr>
          <p:spPr>
            <a:xfrm>
              <a:off x="5031125" y="1757225"/>
              <a:ext cx="41550" cy="41550"/>
            </a:xfrm>
            <a:custGeom>
              <a:rect b="b" l="l" r="r" t="t"/>
              <a:pathLst>
                <a:path extrusionOk="0" h="1662" w="1662">
                  <a:moveTo>
                    <a:pt x="831" y="1"/>
                  </a:moveTo>
                  <a:lnTo>
                    <a:pt x="660" y="25"/>
                  </a:lnTo>
                  <a:lnTo>
                    <a:pt x="513" y="74"/>
                  </a:lnTo>
                  <a:lnTo>
                    <a:pt x="367" y="147"/>
                  </a:lnTo>
                  <a:lnTo>
                    <a:pt x="245" y="245"/>
                  </a:lnTo>
                  <a:lnTo>
                    <a:pt x="147" y="367"/>
                  </a:lnTo>
                  <a:lnTo>
                    <a:pt x="74" y="514"/>
                  </a:lnTo>
                  <a:lnTo>
                    <a:pt x="25" y="684"/>
                  </a:lnTo>
                  <a:lnTo>
                    <a:pt x="1" y="831"/>
                  </a:lnTo>
                  <a:lnTo>
                    <a:pt x="25" y="1002"/>
                  </a:lnTo>
                  <a:lnTo>
                    <a:pt x="74" y="1173"/>
                  </a:lnTo>
                  <a:lnTo>
                    <a:pt x="147" y="1295"/>
                  </a:lnTo>
                  <a:lnTo>
                    <a:pt x="245" y="1417"/>
                  </a:lnTo>
                  <a:lnTo>
                    <a:pt x="367" y="1539"/>
                  </a:lnTo>
                  <a:lnTo>
                    <a:pt x="513" y="1613"/>
                  </a:lnTo>
                  <a:lnTo>
                    <a:pt x="660" y="1661"/>
                  </a:lnTo>
                  <a:lnTo>
                    <a:pt x="1002" y="1661"/>
                  </a:lnTo>
                  <a:lnTo>
                    <a:pt x="1148" y="1613"/>
                  </a:lnTo>
                  <a:lnTo>
                    <a:pt x="1295" y="1539"/>
                  </a:lnTo>
                  <a:lnTo>
                    <a:pt x="1417" y="1417"/>
                  </a:lnTo>
                  <a:lnTo>
                    <a:pt x="1515" y="1295"/>
                  </a:lnTo>
                  <a:lnTo>
                    <a:pt x="1588" y="1173"/>
                  </a:lnTo>
                  <a:lnTo>
                    <a:pt x="1637" y="1002"/>
                  </a:lnTo>
                  <a:lnTo>
                    <a:pt x="1661" y="831"/>
                  </a:lnTo>
                  <a:lnTo>
                    <a:pt x="1637" y="684"/>
                  </a:lnTo>
                  <a:lnTo>
                    <a:pt x="1588" y="514"/>
                  </a:lnTo>
                  <a:lnTo>
                    <a:pt x="1515" y="367"/>
                  </a:lnTo>
                  <a:lnTo>
                    <a:pt x="1417" y="245"/>
                  </a:lnTo>
                  <a:lnTo>
                    <a:pt x="1295" y="147"/>
                  </a:lnTo>
                  <a:lnTo>
                    <a:pt x="1148" y="74"/>
                  </a:lnTo>
                  <a:lnTo>
                    <a:pt x="1002" y="2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2" name="Google Shape;1482;p48"/>
            <p:cNvSpPr/>
            <p:nvPr/>
          </p:nvSpPr>
          <p:spPr>
            <a:xfrm>
              <a:off x="4634875" y="1756000"/>
              <a:ext cx="404225" cy="178325"/>
            </a:xfrm>
            <a:custGeom>
              <a:rect b="b" l="l" r="r" t="t"/>
              <a:pathLst>
                <a:path extrusionOk="0" h="7133" w="16169">
                  <a:moveTo>
                    <a:pt x="7742" y="1"/>
                  </a:moveTo>
                  <a:lnTo>
                    <a:pt x="5007" y="3444"/>
                  </a:lnTo>
                  <a:lnTo>
                    <a:pt x="464" y="1784"/>
                  </a:lnTo>
                  <a:lnTo>
                    <a:pt x="366" y="1881"/>
                  </a:lnTo>
                  <a:lnTo>
                    <a:pt x="244" y="1979"/>
                  </a:lnTo>
                  <a:lnTo>
                    <a:pt x="122" y="2052"/>
                  </a:lnTo>
                  <a:lnTo>
                    <a:pt x="0" y="2101"/>
                  </a:lnTo>
                  <a:lnTo>
                    <a:pt x="1465" y="7132"/>
                  </a:lnTo>
                  <a:lnTo>
                    <a:pt x="14703" y="7132"/>
                  </a:lnTo>
                  <a:lnTo>
                    <a:pt x="16168" y="2101"/>
                  </a:lnTo>
                  <a:lnTo>
                    <a:pt x="16046" y="2052"/>
                  </a:lnTo>
                  <a:lnTo>
                    <a:pt x="15924" y="1979"/>
                  </a:lnTo>
                  <a:lnTo>
                    <a:pt x="15802" y="1881"/>
                  </a:lnTo>
                  <a:lnTo>
                    <a:pt x="15704" y="1784"/>
                  </a:lnTo>
                  <a:lnTo>
                    <a:pt x="11161" y="3444"/>
                  </a:lnTo>
                  <a:lnTo>
                    <a:pt x="8426" y="1"/>
                  </a:lnTo>
                  <a:lnTo>
                    <a:pt x="8255" y="25"/>
                  </a:lnTo>
                  <a:lnTo>
                    <a:pt x="7913" y="25"/>
                  </a:lnTo>
                  <a:lnTo>
                    <a:pt x="77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3" name="Google Shape;1483;p48"/>
            <p:cNvSpPr/>
            <p:nvPr/>
          </p:nvSpPr>
          <p:spPr>
            <a:xfrm>
              <a:off x="4601275" y="1757225"/>
              <a:ext cx="41550" cy="41550"/>
            </a:xfrm>
            <a:custGeom>
              <a:rect b="b" l="l" r="r" t="t"/>
              <a:pathLst>
                <a:path extrusionOk="0" h="1662" w="1662">
                  <a:moveTo>
                    <a:pt x="831" y="1"/>
                  </a:moveTo>
                  <a:lnTo>
                    <a:pt x="660" y="25"/>
                  </a:lnTo>
                  <a:lnTo>
                    <a:pt x="514" y="74"/>
                  </a:lnTo>
                  <a:lnTo>
                    <a:pt x="367" y="147"/>
                  </a:lnTo>
                  <a:lnTo>
                    <a:pt x="245" y="245"/>
                  </a:lnTo>
                  <a:lnTo>
                    <a:pt x="147" y="367"/>
                  </a:lnTo>
                  <a:lnTo>
                    <a:pt x="74" y="514"/>
                  </a:lnTo>
                  <a:lnTo>
                    <a:pt x="25" y="684"/>
                  </a:lnTo>
                  <a:lnTo>
                    <a:pt x="1" y="831"/>
                  </a:lnTo>
                  <a:lnTo>
                    <a:pt x="25" y="1002"/>
                  </a:lnTo>
                  <a:lnTo>
                    <a:pt x="74" y="1173"/>
                  </a:lnTo>
                  <a:lnTo>
                    <a:pt x="147" y="1295"/>
                  </a:lnTo>
                  <a:lnTo>
                    <a:pt x="245" y="1417"/>
                  </a:lnTo>
                  <a:lnTo>
                    <a:pt x="367" y="1539"/>
                  </a:lnTo>
                  <a:lnTo>
                    <a:pt x="514" y="1613"/>
                  </a:lnTo>
                  <a:lnTo>
                    <a:pt x="660" y="1661"/>
                  </a:lnTo>
                  <a:lnTo>
                    <a:pt x="1002" y="1661"/>
                  </a:lnTo>
                  <a:lnTo>
                    <a:pt x="1149" y="1613"/>
                  </a:lnTo>
                  <a:lnTo>
                    <a:pt x="1295" y="1539"/>
                  </a:lnTo>
                  <a:lnTo>
                    <a:pt x="1417" y="1417"/>
                  </a:lnTo>
                  <a:lnTo>
                    <a:pt x="1515" y="1295"/>
                  </a:lnTo>
                  <a:lnTo>
                    <a:pt x="1588" y="1173"/>
                  </a:lnTo>
                  <a:lnTo>
                    <a:pt x="1637" y="1002"/>
                  </a:lnTo>
                  <a:lnTo>
                    <a:pt x="1662" y="831"/>
                  </a:lnTo>
                  <a:lnTo>
                    <a:pt x="1637" y="684"/>
                  </a:lnTo>
                  <a:lnTo>
                    <a:pt x="1588" y="514"/>
                  </a:lnTo>
                  <a:lnTo>
                    <a:pt x="1515" y="367"/>
                  </a:lnTo>
                  <a:lnTo>
                    <a:pt x="1417" y="245"/>
                  </a:lnTo>
                  <a:lnTo>
                    <a:pt x="1295" y="147"/>
                  </a:lnTo>
                  <a:lnTo>
                    <a:pt x="1149" y="74"/>
                  </a:lnTo>
                  <a:lnTo>
                    <a:pt x="1002" y="2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4" name="Google Shape;1484;p48"/>
            <p:cNvSpPr/>
            <p:nvPr/>
          </p:nvSpPr>
          <p:spPr>
            <a:xfrm>
              <a:off x="4673325" y="1947725"/>
              <a:ext cx="327300" cy="44600"/>
            </a:xfrm>
            <a:custGeom>
              <a:rect b="b" l="l" r="r" t="t"/>
              <a:pathLst>
                <a:path extrusionOk="0" h="1784" w="13092">
                  <a:moveTo>
                    <a:pt x="1" y="1"/>
                  </a:moveTo>
                  <a:lnTo>
                    <a:pt x="514" y="1784"/>
                  </a:lnTo>
                  <a:lnTo>
                    <a:pt x="1808" y="1686"/>
                  </a:lnTo>
                  <a:lnTo>
                    <a:pt x="3249" y="1588"/>
                  </a:lnTo>
                  <a:lnTo>
                    <a:pt x="4836" y="1539"/>
                  </a:lnTo>
                  <a:lnTo>
                    <a:pt x="8256" y="1539"/>
                  </a:lnTo>
                  <a:lnTo>
                    <a:pt x="9843" y="1588"/>
                  </a:lnTo>
                  <a:lnTo>
                    <a:pt x="11284" y="1661"/>
                  </a:lnTo>
                  <a:lnTo>
                    <a:pt x="12579" y="1784"/>
                  </a:lnTo>
                  <a:lnTo>
                    <a:pt x="1309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85" name="Google Shape;1485;p48"/>
          <p:cNvGrpSpPr/>
          <p:nvPr/>
        </p:nvGrpSpPr>
        <p:grpSpPr>
          <a:xfrm>
            <a:off x="4299057" y="1507659"/>
            <a:ext cx="356303" cy="360400"/>
            <a:chOff x="5297950" y="1632050"/>
            <a:chExt cx="426200" cy="431100"/>
          </a:xfrm>
        </p:grpSpPr>
        <p:sp>
          <p:nvSpPr>
            <p:cNvPr id="1486" name="Google Shape;1486;p48"/>
            <p:cNvSpPr/>
            <p:nvPr/>
          </p:nvSpPr>
          <p:spPr>
            <a:xfrm>
              <a:off x="5404800" y="1936125"/>
              <a:ext cx="212500" cy="127025"/>
            </a:xfrm>
            <a:custGeom>
              <a:rect b="b" l="l" r="r" t="t"/>
              <a:pathLst>
                <a:path extrusionOk="0" h="5081" w="8500">
                  <a:moveTo>
                    <a:pt x="3175" y="1"/>
                  </a:moveTo>
                  <a:lnTo>
                    <a:pt x="3175" y="2834"/>
                  </a:lnTo>
                  <a:lnTo>
                    <a:pt x="2614" y="2956"/>
                  </a:lnTo>
                  <a:lnTo>
                    <a:pt x="2076" y="3102"/>
                  </a:lnTo>
                  <a:lnTo>
                    <a:pt x="1588" y="3298"/>
                  </a:lnTo>
                  <a:lnTo>
                    <a:pt x="1148" y="3493"/>
                  </a:lnTo>
                  <a:lnTo>
                    <a:pt x="782" y="3713"/>
                  </a:lnTo>
                  <a:lnTo>
                    <a:pt x="611" y="3859"/>
                  </a:lnTo>
                  <a:lnTo>
                    <a:pt x="464" y="3982"/>
                  </a:lnTo>
                  <a:lnTo>
                    <a:pt x="318" y="4128"/>
                  </a:lnTo>
                  <a:lnTo>
                    <a:pt x="196" y="4275"/>
                  </a:lnTo>
                  <a:lnTo>
                    <a:pt x="74" y="4421"/>
                  </a:lnTo>
                  <a:lnTo>
                    <a:pt x="0" y="4592"/>
                  </a:lnTo>
                  <a:lnTo>
                    <a:pt x="171" y="4665"/>
                  </a:lnTo>
                  <a:lnTo>
                    <a:pt x="416" y="4739"/>
                  </a:lnTo>
                  <a:lnTo>
                    <a:pt x="782" y="4836"/>
                  </a:lnTo>
                  <a:lnTo>
                    <a:pt x="1344" y="4910"/>
                  </a:lnTo>
                  <a:lnTo>
                    <a:pt x="2101" y="5007"/>
                  </a:lnTo>
                  <a:lnTo>
                    <a:pt x="3053" y="5056"/>
                  </a:lnTo>
                  <a:lnTo>
                    <a:pt x="4250" y="5081"/>
                  </a:lnTo>
                  <a:lnTo>
                    <a:pt x="5447" y="5056"/>
                  </a:lnTo>
                  <a:lnTo>
                    <a:pt x="6399" y="5007"/>
                  </a:lnTo>
                  <a:lnTo>
                    <a:pt x="7156" y="4910"/>
                  </a:lnTo>
                  <a:lnTo>
                    <a:pt x="7718" y="4836"/>
                  </a:lnTo>
                  <a:lnTo>
                    <a:pt x="8084" y="4739"/>
                  </a:lnTo>
                  <a:lnTo>
                    <a:pt x="8329" y="4665"/>
                  </a:lnTo>
                  <a:lnTo>
                    <a:pt x="8500" y="4592"/>
                  </a:lnTo>
                  <a:lnTo>
                    <a:pt x="8426" y="4421"/>
                  </a:lnTo>
                  <a:lnTo>
                    <a:pt x="8304" y="4275"/>
                  </a:lnTo>
                  <a:lnTo>
                    <a:pt x="8182" y="4128"/>
                  </a:lnTo>
                  <a:lnTo>
                    <a:pt x="8036" y="3982"/>
                  </a:lnTo>
                  <a:lnTo>
                    <a:pt x="7889" y="3859"/>
                  </a:lnTo>
                  <a:lnTo>
                    <a:pt x="7718" y="3713"/>
                  </a:lnTo>
                  <a:lnTo>
                    <a:pt x="7352" y="3493"/>
                  </a:lnTo>
                  <a:lnTo>
                    <a:pt x="6912" y="3298"/>
                  </a:lnTo>
                  <a:lnTo>
                    <a:pt x="6424" y="3102"/>
                  </a:lnTo>
                  <a:lnTo>
                    <a:pt x="5886" y="2956"/>
                  </a:lnTo>
                  <a:lnTo>
                    <a:pt x="5325" y="2834"/>
                  </a:lnTo>
                  <a:lnTo>
                    <a:pt x="5325" y="1"/>
                  </a:lnTo>
                  <a:lnTo>
                    <a:pt x="5032" y="49"/>
                  </a:lnTo>
                  <a:lnTo>
                    <a:pt x="4763" y="98"/>
                  </a:lnTo>
                  <a:lnTo>
                    <a:pt x="4250" y="123"/>
                  </a:lnTo>
                  <a:lnTo>
                    <a:pt x="3737" y="98"/>
                  </a:lnTo>
                  <a:lnTo>
                    <a:pt x="3469" y="49"/>
                  </a:lnTo>
                  <a:lnTo>
                    <a:pt x="31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7" name="Google Shape;1487;p48"/>
            <p:cNvSpPr/>
            <p:nvPr/>
          </p:nvSpPr>
          <p:spPr>
            <a:xfrm>
              <a:off x="5297950" y="1632050"/>
              <a:ext cx="426200" cy="294950"/>
            </a:xfrm>
            <a:custGeom>
              <a:rect b="b" l="l" r="r" t="t"/>
              <a:pathLst>
                <a:path extrusionOk="0" h="11798" w="17048">
                  <a:moveTo>
                    <a:pt x="8524" y="2956"/>
                  </a:moveTo>
                  <a:lnTo>
                    <a:pt x="8573" y="2981"/>
                  </a:lnTo>
                  <a:lnTo>
                    <a:pt x="8622" y="3054"/>
                  </a:lnTo>
                  <a:lnTo>
                    <a:pt x="9086" y="4128"/>
                  </a:lnTo>
                  <a:lnTo>
                    <a:pt x="9135" y="4202"/>
                  </a:lnTo>
                  <a:lnTo>
                    <a:pt x="9208" y="4275"/>
                  </a:lnTo>
                  <a:lnTo>
                    <a:pt x="9306" y="4324"/>
                  </a:lnTo>
                  <a:lnTo>
                    <a:pt x="9403" y="4348"/>
                  </a:lnTo>
                  <a:lnTo>
                    <a:pt x="10576" y="4470"/>
                  </a:lnTo>
                  <a:lnTo>
                    <a:pt x="10649" y="4495"/>
                  </a:lnTo>
                  <a:lnTo>
                    <a:pt x="10698" y="4519"/>
                  </a:lnTo>
                  <a:lnTo>
                    <a:pt x="10673" y="4592"/>
                  </a:lnTo>
                  <a:lnTo>
                    <a:pt x="10624" y="4641"/>
                  </a:lnTo>
                  <a:lnTo>
                    <a:pt x="9745" y="5423"/>
                  </a:lnTo>
                  <a:lnTo>
                    <a:pt x="9696" y="5496"/>
                  </a:lnTo>
                  <a:lnTo>
                    <a:pt x="9648" y="5594"/>
                  </a:lnTo>
                  <a:lnTo>
                    <a:pt x="9623" y="5691"/>
                  </a:lnTo>
                  <a:lnTo>
                    <a:pt x="9623" y="5789"/>
                  </a:lnTo>
                  <a:lnTo>
                    <a:pt x="9892" y="6961"/>
                  </a:lnTo>
                  <a:lnTo>
                    <a:pt x="9892" y="7035"/>
                  </a:lnTo>
                  <a:lnTo>
                    <a:pt x="9867" y="7084"/>
                  </a:lnTo>
                  <a:lnTo>
                    <a:pt x="9818" y="7084"/>
                  </a:lnTo>
                  <a:lnTo>
                    <a:pt x="9745" y="7059"/>
                  </a:lnTo>
                  <a:lnTo>
                    <a:pt x="8719" y="6473"/>
                  </a:lnTo>
                  <a:lnTo>
                    <a:pt x="8622" y="6424"/>
                  </a:lnTo>
                  <a:lnTo>
                    <a:pt x="8426" y="6424"/>
                  </a:lnTo>
                  <a:lnTo>
                    <a:pt x="8329" y="6473"/>
                  </a:lnTo>
                  <a:lnTo>
                    <a:pt x="7303" y="7059"/>
                  </a:lnTo>
                  <a:lnTo>
                    <a:pt x="7230" y="7084"/>
                  </a:lnTo>
                  <a:lnTo>
                    <a:pt x="7181" y="7084"/>
                  </a:lnTo>
                  <a:lnTo>
                    <a:pt x="7156" y="7035"/>
                  </a:lnTo>
                  <a:lnTo>
                    <a:pt x="7156" y="6961"/>
                  </a:lnTo>
                  <a:lnTo>
                    <a:pt x="7425" y="5789"/>
                  </a:lnTo>
                  <a:lnTo>
                    <a:pt x="7425" y="5691"/>
                  </a:lnTo>
                  <a:lnTo>
                    <a:pt x="7401" y="5594"/>
                  </a:lnTo>
                  <a:lnTo>
                    <a:pt x="7352" y="5496"/>
                  </a:lnTo>
                  <a:lnTo>
                    <a:pt x="7303" y="5423"/>
                  </a:lnTo>
                  <a:lnTo>
                    <a:pt x="6424" y="4641"/>
                  </a:lnTo>
                  <a:lnTo>
                    <a:pt x="6375" y="4592"/>
                  </a:lnTo>
                  <a:lnTo>
                    <a:pt x="6350" y="4519"/>
                  </a:lnTo>
                  <a:lnTo>
                    <a:pt x="6399" y="4495"/>
                  </a:lnTo>
                  <a:lnTo>
                    <a:pt x="6473" y="4470"/>
                  </a:lnTo>
                  <a:lnTo>
                    <a:pt x="7645" y="4348"/>
                  </a:lnTo>
                  <a:lnTo>
                    <a:pt x="7743" y="4324"/>
                  </a:lnTo>
                  <a:lnTo>
                    <a:pt x="7840" y="4275"/>
                  </a:lnTo>
                  <a:lnTo>
                    <a:pt x="7913" y="4202"/>
                  </a:lnTo>
                  <a:lnTo>
                    <a:pt x="7962" y="4128"/>
                  </a:lnTo>
                  <a:lnTo>
                    <a:pt x="8426" y="3054"/>
                  </a:lnTo>
                  <a:lnTo>
                    <a:pt x="8475" y="2981"/>
                  </a:lnTo>
                  <a:lnTo>
                    <a:pt x="8524" y="2956"/>
                  </a:lnTo>
                  <a:close/>
                  <a:moveTo>
                    <a:pt x="15973" y="2150"/>
                  </a:moveTo>
                  <a:lnTo>
                    <a:pt x="15973" y="2516"/>
                  </a:lnTo>
                  <a:lnTo>
                    <a:pt x="15924" y="2932"/>
                  </a:lnTo>
                  <a:lnTo>
                    <a:pt x="15875" y="3371"/>
                  </a:lnTo>
                  <a:lnTo>
                    <a:pt x="15802" y="3835"/>
                  </a:lnTo>
                  <a:lnTo>
                    <a:pt x="15704" y="4299"/>
                  </a:lnTo>
                  <a:lnTo>
                    <a:pt x="15558" y="4788"/>
                  </a:lnTo>
                  <a:lnTo>
                    <a:pt x="15411" y="5252"/>
                  </a:lnTo>
                  <a:lnTo>
                    <a:pt x="15216" y="5740"/>
                  </a:lnTo>
                  <a:lnTo>
                    <a:pt x="14996" y="6204"/>
                  </a:lnTo>
                  <a:lnTo>
                    <a:pt x="14752" y="6620"/>
                  </a:lnTo>
                  <a:lnTo>
                    <a:pt x="14459" y="7035"/>
                  </a:lnTo>
                  <a:lnTo>
                    <a:pt x="14141" y="7426"/>
                  </a:lnTo>
                  <a:lnTo>
                    <a:pt x="13799" y="7767"/>
                  </a:lnTo>
                  <a:lnTo>
                    <a:pt x="13604" y="7914"/>
                  </a:lnTo>
                  <a:lnTo>
                    <a:pt x="13409" y="8061"/>
                  </a:lnTo>
                  <a:lnTo>
                    <a:pt x="13213" y="8183"/>
                  </a:lnTo>
                  <a:lnTo>
                    <a:pt x="12993" y="8305"/>
                  </a:lnTo>
                  <a:lnTo>
                    <a:pt x="12774" y="8402"/>
                  </a:lnTo>
                  <a:lnTo>
                    <a:pt x="12529" y="8476"/>
                  </a:lnTo>
                  <a:lnTo>
                    <a:pt x="12529" y="8476"/>
                  </a:lnTo>
                  <a:lnTo>
                    <a:pt x="12823" y="7767"/>
                  </a:lnTo>
                  <a:lnTo>
                    <a:pt x="13042" y="7059"/>
                  </a:lnTo>
                  <a:lnTo>
                    <a:pt x="13262" y="6351"/>
                  </a:lnTo>
                  <a:lnTo>
                    <a:pt x="13433" y="5618"/>
                  </a:lnTo>
                  <a:lnTo>
                    <a:pt x="13555" y="4837"/>
                  </a:lnTo>
                  <a:lnTo>
                    <a:pt x="13677" y="4031"/>
                  </a:lnTo>
                  <a:lnTo>
                    <a:pt x="13751" y="3127"/>
                  </a:lnTo>
                  <a:lnTo>
                    <a:pt x="13799" y="2150"/>
                  </a:lnTo>
                  <a:close/>
                  <a:moveTo>
                    <a:pt x="3249" y="2150"/>
                  </a:moveTo>
                  <a:lnTo>
                    <a:pt x="3298" y="3127"/>
                  </a:lnTo>
                  <a:lnTo>
                    <a:pt x="3371" y="4031"/>
                  </a:lnTo>
                  <a:lnTo>
                    <a:pt x="3493" y="4837"/>
                  </a:lnTo>
                  <a:lnTo>
                    <a:pt x="3615" y="5618"/>
                  </a:lnTo>
                  <a:lnTo>
                    <a:pt x="3786" y="6351"/>
                  </a:lnTo>
                  <a:lnTo>
                    <a:pt x="4006" y="7059"/>
                  </a:lnTo>
                  <a:lnTo>
                    <a:pt x="4226" y="7767"/>
                  </a:lnTo>
                  <a:lnTo>
                    <a:pt x="4519" y="8476"/>
                  </a:lnTo>
                  <a:lnTo>
                    <a:pt x="4274" y="8402"/>
                  </a:lnTo>
                  <a:lnTo>
                    <a:pt x="4055" y="8305"/>
                  </a:lnTo>
                  <a:lnTo>
                    <a:pt x="3835" y="8183"/>
                  </a:lnTo>
                  <a:lnTo>
                    <a:pt x="3639" y="8061"/>
                  </a:lnTo>
                  <a:lnTo>
                    <a:pt x="3444" y="7914"/>
                  </a:lnTo>
                  <a:lnTo>
                    <a:pt x="3249" y="7767"/>
                  </a:lnTo>
                  <a:lnTo>
                    <a:pt x="2907" y="7426"/>
                  </a:lnTo>
                  <a:lnTo>
                    <a:pt x="2589" y="7035"/>
                  </a:lnTo>
                  <a:lnTo>
                    <a:pt x="2296" y="6620"/>
                  </a:lnTo>
                  <a:lnTo>
                    <a:pt x="2052" y="6204"/>
                  </a:lnTo>
                  <a:lnTo>
                    <a:pt x="1832" y="5740"/>
                  </a:lnTo>
                  <a:lnTo>
                    <a:pt x="1637" y="5252"/>
                  </a:lnTo>
                  <a:lnTo>
                    <a:pt x="1490" y="4788"/>
                  </a:lnTo>
                  <a:lnTo>
                    <a:pt x="1344" y="4299"/>
                  </a:lnTo>
                  <a:lnTo>
                    <a:pt x="1246" y="3835"/>
                  </a:lnTo>
                  <a:lnTo>
                    <a:pt x="1173" y="3371"/>
                  </a:lnTo>
                  <a:lnTo>
                    <a:pt x="1124" y="2932"/>
                  </a:lnTo>
                  <a:lnTo>
                    <a:pt x="1075" y="2516"/>
                  </a:lnTo>
                  <a:lnTo>
                    <a:pt x="1075" y="2150"/>
                  </a:lnTo>
                  <a:close/>
                  <a:moveTo>
                    <a:pt x="3737" y="1"/>
                  </a:moveTo>
                  <a:lnTo>
                    <a:pt x="3639" y="25"/>
                  </a:lnTo>
                  <a:lnTo>
                    <a:pt x="3542" y="50"/>
                  </a:lnTo>
                  <a:lnTo>
                    <a:pt x="3444" y="99"/>
                  </a:lnTo>
                  <a:lnTo>
                    <a:pt x="3371" y="147"/>
                  </a:lnTo>
                  <a:lnTo>
                    <a:pt x="3322" y="221"/>
                  </a:lnTo>
                  <a:lnTo>
                    <a:pt x="3249" y="294"/>
                  </a:lnTo>
                  <a:lnTo>
                    <a:pt x="3224" y="392"/>
                  </a:lnTo>
                  <a:lnTo>
                    <a:pt x="3200" y="489"/>
                  </a:lnTo>
                  <a:lnTo>
                    <a:pt x="3224" y="1076"/>
                  </a:lnTo>
                  <a:lnTo>
                    <a:pt x="1075" y="1076"/>
                  </a:lnTo>
                  <a:lnTo>
                    <a:pt x="855" y="1100"/>
                  </a:lnTo>
                  <a:lnTo>
                    <a:pt x="660" y="1149"/>
                  </a:lnTo>
                  <a:lnTo>
                    <a:pt x="489" y="1246"/>
                  </a:lnTo>
                  <a:lnTo>
                    <a:pt x="318" y="1393"/>
                  </a:lnTo>
                  <a:lnTo>
                    <a:pt x="196" y="1540"/>
                  </a:lnTo>
                  <a:lnTo>
                    <a:pt x="98" y="1735"/>
                  </a:lnTo>
                  <a:lnTo>
                    <a:pt x="25" y="1930"/>
                  </a:lnTo>
                  <a:lnTo>
                    <a:pt x="0" y="2150"/>
                  </a:lnTo>
                  <a:lnTo>
                    <a:pt x="25" y="2614"/>
                  </a:lnTo>
                  <a:lnTo>
                    <a:pt x="49" y="3078"/>
                  </a:lnTo>
                  <a:lnTo>
                    <a:pt x="98" y="3518"/>
                  </a:lnTo>
                  <a:lnTo>
                    <a:pt x="171" y="3957"/>
                  </a:lnTo>
                  <a:lnTo>
                    <a:pt x="269" y="4348"/>
                  </a:lnTo>
                  <a:lnTo>
                    <a:pt x="367" y="4739"/>
                  </a:lnTo>
                  <a:lnTo>
                    <a:pt x="489" y="5130"/>
                  </a:lnTo>
                  <a:lnTo>
                    <a:pt x="635" y="5496"/>
                  </a:lnTo>
                  <a:lnTo>
                    <a:pt x="782" y="5838"/>
                  </a:lnTo>
                  <a:lnTo>
                    <a:pt x="928" y="6156"/>
                  </a:lnTo>
                  <a:lnTo>
                    <a:pt x="1099" y="6473"/>
                  </a:lnTo>
                  <a:lnTo>
                    <a:pt x="1295" y="6766"/>
                  </a:lnTo>
                  <a:lnTo>
                    <a:pt x="1466" y="7059"/>
                  </a:lnTo>
                  <a:lnTo>
                    <a:pt x="1661" y="7328"/>
                  </a:lnTo>
                  <a:lnTo>
                    <a:pt x="2076" y="7816"/>
                  </a:lnTo>
                  <a:lnTo>
                    <a:pt x="2516" y="8256"/>
                  </a:lnTo>
                  <a:lnTo>
                    <a:pt x="2931" y="8622"/>
                  </a:lnTo>
                  <a:lnTo>
                    <a:pt x="3346" y="8940"/>
                  </a:lnTo>
                  <a:lnTo>
                    <a:pt x="3762" y="9184"/>
                  </a:lnTo>
                  <a:lnTo>
                    <a:pt x="4152" y="9379"/>
                  </a:lnTo>
                  <a:lnTo>
                    <a:pt x="4519" y="9526"/>
                  </a:lnTo>
                  <a:lnTo>
                    <a:pt x="4836" y="9624"/>
                  </a:lnTo>
                  <a:lnTo>
                    <a:pt x="5105" y="9672"/>
                  </a:lnTo>
                  <a:lnTo>
                    <a:pt x="5422" y="10136"/>
                  </a:lnTo>
                  <a:lnTo>
                    <a:pt x="5764" y="10576"/>
                  </a:lnTo>
                  <a:lnTo>
                    <a:pt x="5935" y="10747"/>
                  </a:lnTo>
                  <a:lnTo>
                    <a:pt x="6131" y="10918"/>
                  </a:lnTo>
                  <a:lnTo>
                    <a:pt x="6326" y="11089"/>
                  </a:lnTo>
                  <a:lnTo>
                    <a:pt x="6546" y="11236"/>
                  </a:lnTo>
                  <a:lnTo>
                    <a:pt x="6766" y="11358"/>
                  </a:lnTo>
                  <a:lnTo>
                    <a:pt x="6985" y="11480"/>
                  </a:lnTo>
                  <a:lnTo>
                    <a:pt x="7230" y="11577"/>
                  </a:lnTo>
                  <a:lnTo>
                    <a:pt x="7474" y="11651"/>
                  </a:lnTo>
                  <a:lnTo>
                    <a:pt x="7718" y="11724"/>
                  </a:lnTo>
                  <a:lnTo>
                    <a:pt x="7987" y="11773"/>
                  </a:lnTo>
                  <a:lnTo>
                    <a:pt x="8255" y="11797"/>
                  </a:lnTo>
                  <a:lnTo>
                    <a:pt x="8793" y="11797"/>
                  </a:lnTo>
                  <a:lnTo>
                    <a:pt x="9061" y="11773"/>
                  </a:lnTo>
                  <a:lnTo>
                    <a:pt x="9330" y="11724"/>
                  </a:lnTo>
                  <a:lnTo>
                    <a:pt x="9574" y="11651"/>
                  </a:lnTo>
                  <a:lnTo>
                    <a:pt x="9818" y="11577"/>
                  </a:lnTo>
                  <a:lnTo>
                    <a:pt x="10063" y="11480"/>
                  </a:lnTo>
                  <a:lnTo>
                    <a:pt x="10283" y="11358"/>
                  </a:lnTo>
                  <a:lnTo>
                    <a:pt x="10502" y="11236"/>
                  </a:lnTo>
                  <a:lnTo>
                    <a:pt x="10722" y="11089"/>
                  </a:lnTo>
                  <a:lnTo>
                    <a:pt x="10918" y="10918"/>
                  </a:lnTo>
                  <a:lnTo>
                    <a:pt x="11113" y="10747"/>
                  </a:lnTo>
                  <a:lnTo>
                    <a:pt x="11284" y="10576"/>
                  </a:lnTo>
                  <a:lnTo>
                    <a:pt x="11626" y="10136"/>
                  </a:lnTo>
                  <a:lnTo>
                    <a:pt x="11943" y="9672"/>
                  </a:lnTo>
                  <a:lnTo>
                    <a:pt x="12212" y="9624"/>
                  </a:lnTo>
                  <a:lnTo>
                    <a:pt x="12529" y="9550"/>
                  </a:lnTo>
                  <a:lnTo>
                    <a:pt x="12896" y="9404"/>
                  </a:lnTo>
                  <a:lnTo>
                    <a:pt x="13287" y="9208"/>
                  </a:lnTo>
                  <a:lnTo>
                    <a:pt x="13702" y="8964"/>
                  </a:lnTo>
                  <a:lnTo>
                    <a:pt x="14117" y="8647"/>
                  </a:lnTo>
                  <a:lnTo>
                    <a:pt x="14557" y="8280"/>
                  </a:lnTo>
                  <a:lnTo>
                    <a:pt x="14972" y="7865"/>
                  </a:lnTo>
                  <a:lnTo>
                    <a:pt x="15387" y="7377"/>
                  </a:lnTo>
                  <a:lnTo>
                    <a:pt x="15582" y="7108"/>
                  </a:lnTo>
                  <a:lnTo>
                    <a:pt x="15753" y="6815"/>
                  </a:lnTo>
                  <a:lnTo>
                    <a:pt x="15949" y="6522"/>
                  </a:lnTo>
                  <a:lnTo>
                    <a:pt x="16120" y="6204"/>
                  </a:lnTo>
                  <a:lnTo>
                    <a:pt x="16266" y="5887"/>
                  </a:lnTo>
                  <a:lnTo>
                    <a:pt x="16413" y="5521"/>
                  </a:lnTo>
                  <a:lnTo>
                    <a:pt x="16559" y="5179"/>
                  </a:lnTo>
                  <a:lnTo>
                    <a:pt x="16681" y="4788"/>
                  </a:lnTo>
                  <a:lnTo>
                    <a:pt x="16779" y="4397"/>
                  </a:lnTo>
                  <a:lnTo>
                    <a:pt x="16877" y="3982"/>
                  </a:lnTo>
                  <a:lnTo>
                    <a:pt x="16950" y="3542"/>
                  </a:lnTo>
                  <a:lnTo>
                    <a:pt x="16999" y="3103"/>
                  </a:lnTo>
                  <a:lnTo>
                    <a:pt x="17023" y="2614"/>
                  </a:lnTo>
                  <a:lnTo>
                    <a:pt x="17048" y="2150"/>
                  </a:lnTo>
                  <a:lnTo>
                    <a:pt x="17023" y="1930"/>
                  </a:lnTo>
                  <a:lnTo>
                    <a:pt x="16950" y="1735"/>
                  </a:lnTo>
                  <a:lnTo>
                    <a:pt x="16852" y="1540"/>
                  </a:lnTo>
                  <a:lnTo>
                    <a:pt x="16730" y="1393"/>
                  </a:lnTo>
                  <a:lnTo>
                    <a:pt x="16559" y="1246"/>
                  </a:lnTo>
                  <a:lnTo>
                    <a:pt x="16388" y="1149"/>
                  </a:lnTo>
                  <a:lnTo>
                    <a:pt x="16193" y="1100"/>
                  </a:lnTo>
                  <a:lnTo>
                    <a:pt x="15973" y="1076"/>
                  </a:lnTo>
                  <a:lnTo>
                    <a:pt x="13824" y="1076"/>
                  </a:lnTo>
                  <a:lnTo>
                    <a:pt x="13848" y="489"/>
                  </a:lnTo>
                  <a:lnTo>
                    <a:pt x="13824" y="392"/>
                  </a:lnTo>
                  <a:lnTo>
                    <a:pt x="13799" y="294"/>
                  </a:lnTo>
                  <a:lnTo>
                    <a:pt x="13726" y="221"/>
                  </a:lnTo>
                  <a:lnTo>
                    <a:pt x="13677" y="147"/>
                  </a:lnTo>
                  <a:lnTo>
                    <a:pt x="13604" y="99"/>
                  </a:lnTo>
                  <a:lnTo>
                    <a:pt x="13506" y="50"/>
                  </a:lnTo>
                  <a:lnTo>
                    <a:pt x="13409" y="25"/>
                  </a:lnTo>
                  <a:lnTo>
                    <a:pt x="1331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88" name="Google Shape;1488;p48"/>
          <p:cNvGrpSpPr/>
          <p:nvPr/>
        </p:nvGrpSpPr>
        <p:grpSpPr>
          <a:xfrm>
            <a:off x="4861560" y="1496958"/>
            <a:ext cx="358351" cy="381822"/>
            <a:chOff x="5970800" y="1619250"/>
            <a:chExt cx="428650" cy="456725"/>
          </a:xfrm>
        </p:grpSpPr>
        <p:sp>
          <p:nvSpPr>
            <p:cNvPr id="1489" name="Google Shape;1489;p48"/>
            <p:cNvSpPr/>
            <p:nvPr/>
          </p:nvSpPr>
          <p:spPr>
            <a:xfrm>
              <a:off x="5970800" y="1674200"/>
              <a:ext cx="377975" cy="377950"/>
            </a:xfrm>
            <a:custGeom>
              <a:rect b="b" l="l" r="r" t="t"/>
              <a:pathLst>
                <a:path extrusionOk="0" h="15118" w="15119">
                  <a:moveTo>
                    <a:pt x="7181" y="0"/>
                  </a:moveTo>
                  <a:lnTo>
                    <a:pt x="6790" y="49"/>
                  </a:lnTo>
                  <a:lnTo>
                    <a:pt x="6424" y="98"/>
                  </a:lnTo>
                  <a:lnTo>
                    <a:pt x="6058" y="147"/>
                  </a:lnTo>
                  <a:lnTo>
                    <a:pt x="5691" y="244"/>
                  </a:lnTo>
                  <a:lnTo>
                    <a:pt x="5325" y="342"/>
                  </a:lnTo>
                  <a:lnTo>
                    <a:pt x="4983" y="464"/>
                  </a:lnTo>
                  <a:lnTo>
                    <a:pt x="4641" y="586"/>
                  </a:lnTo>
                  <a:lnTo>
                    <a:pt x="4299" y="733"/>
                  </a:lnTo>
                  <a:lnTo>
                    <a:pt x="3982" y="904"/>
                  </a:lnTo>
                  <a:lnTo>
                    <a:pt x="3664" y="1099"/>
                  </a:lnTo>
                  <a:lnTo>
                    <a:pt x="3347" y="1295"/>
                  </a:lnTo>
                  <a:lnTo>
                    <a:pt x="3053" y="1490"/>
                  </a:lnTo>
                  <a:lnTo>
                    <a:pt x="2760" y="1734"/>
                  </a:lnTo>
                  <a:lnTo>
                    <a:pt x="2492" y="1954"/>
                  </a:lnTo>
                  <a:lnTo>
                    <a:pt x="2223" y="2223"/>
                  </a:lnTo>
                  <a:lnTo>
                    <a:pt x="1979" y="2467"/>
                  </a:lnTo>
                  <a:lnTo>
                    <a:pt x="1735" y="2760"/>
                  </a:lnTo>
                  <a:lnTo>
                    <a:pt x="1515" y="3029"/>
                  </a:lnTo>
                  <a:lnTo>
                    <a:pt x="1295" y="3322"/>
                  </a:lnTo>
                  <a:lnTo>
                    <a:pt x="1100" y="3639"/>
                  </a:lnTo>
                  <a:lnTo>
                    <a:pt x="929" y="3957"/>
                  </a:lnTo>
                  <a:lnTo>
                    <a:pt x="758" y="4274"/>
                  </a:lnTo>
                  <a:lnTo>
                    <a:pt x="611" y="4616"/>
                  </a:lnTo>
                  <a:lnTo>
                    <a:pt x="465" y="4958"/>
                  </a:lnTo>
                  <a:lnTo>
                    <a:pt x="343" y="5300"/>
                  </a:lnTo>
                  <a:lnTo>
                    <a:pt x="245" y="5666"/>
                  </a:lnTo>
                  <a:lnTo>
                    <a:pt x="172" y="6033"/>
                  </a:lnTo>
                  <a:lnTo>
                    <a:pt x="98" y="6399"/>
                  </a:lnTo>
                  <a:lnTo>
                    <a:pt x="49" y="6790"/>
                  </a:lnTo>
                  <a:lnTo>
                    <a:pt x="25" y="7156"/>
                  </a:lnTo>
                  <a:lnTo>
                    <a:pt x="1" y="7547"/>
                  </a:lnTo>
                  <a:lnTo>
                    <a:pt x="25" y="7938"/>
                  </a:lnTo>
                  <a:lnTo>
                    <a:pt x="49" y="8328"/>
                  </a:lnTo>
                  <a:lnTo>
                    <a:pt x="98" y="8695"/>
                  </a:lnTo>
                  <a:lnTo>
                    <a:pt x="172" y="9085"/>
                  </a:lnTo>
                  <a:lnTo>
                    <a:pt x="245" y="9452"/>
                  </a:lnTo>
                  <a:lnTo>
                    <a:pt x="343" y="9794"/>
                  </a:lnTo>
                  <a:lnTo>
                    <a:pt x="465" y="10160"/>
                  </a:lnTo>
                  <a:lnTo>
                    <a:pt x="611" y="10502"/>
                  </a:lnTo>
                  <a:lnTo>
                    <a:pt x="758" y="10820"/>
                  </a:lnTo>
                  <a:lnTo>
                    <a:pt x="929" y="11161"/>
                  </a:lnTo>
                  <a:lnTo>
                    <a:pt x="1100" y="11479"/>
                  </a:lnTo>
                  <a:lnTo>
                    <a:pt x="1295" y="11772"/>
                  </a:lnTo>
                  <a:lnTo>
                    <a:pt x="1515" y="12065"/>
                  </a:lnTo>
                  <a:lnTo>
                    <a:pt x="1735" y="12358"/>
                  </a:lnTo>
                  <a:lnTo>
                    <a:pt x="1979" y="12627"/>
                  </a:lnTo>
                  <a:lnTo>
                    <a:pt x="2223" y="12895"/>
                  </a:lnTo>
                  <a:lnTo>
                    <a:pt x="2492" y="13140"/>
                  </a:lnTo>
                  <a:lnTo>
                    <a:pt x="2760" y="13384"/>
                  </a:lnTo>
                  <a:lnTo>
                    <a:pt x="3053" y="13604"/>
                  </a:lnTo>
                  <a:lnTo>
                    <a:pt x="3347" y="13824"/>
                  </a:lnTo>
                  <a:lnTo>
                    <a:pt x="3664" y="14019"/>
                  </a:lnTo>
                  <a:lnTo>
                    <a:pt x="3982" y="14190"/>
                  </a:lnTo>
                  <a:lnTo>
                    <a:pt x="4299" y="14361"/>
                  </a:lnTo>
                  <a:lnTo>
                    <a:pt x="4641" y="14507"/>
                  </a:lnTo>
                  <a:lnTo>
                    <a:pt x="4983" y="14654"/>
                  </a:lnTo>
                  <a:lnTo>
                    <a:pt x="5325" y="14776"/>
                  </a:lnTo>
                  <a:lnTo>
                    <a:pt x="5691" y="14874"/>
                  </a:lnTo>
                  <a:lnTo>
                    <a:pt x="6058" y="14947"/>
                  </a:lnTo>
                  <a:lnTo>
                    <a:pt x="6424" y="15020"/>
                  </a:lnTo>
                  <a:lnTo>
                    <a:pt x="6790" y="15069"/>
                  </a:lnTo>
                  <a:lnTo>
                    <a:pt x="7181" y="15094"/>
                  </a:lnTo>
                  <a:lnTo>
                    <a:pt x="7572" y="15118"/>
                  </a:lnTo>
                  <a:lnTo>
                    <a:pt x="7963" y="15094"/>
                  </a:lnTo>
                  <a:lnTo>
                    <a:pt x="8329" y="15069"/>
                  </a:lnTo>
                  <a:lnTo>
                    <a:pt x="8720" y="15020"/>
                  </a:lnTo>
                  <a:lnTo>
                    <a:pt x="9086" y="14947"/>
                  </a:lnTo>
                  <a:lnTo>
                    <a:pt x="9452" y="14874"/>
                  </a:lnTo>
                  <a:lnTo>
                    <a:pt x="9819" y="14776"/>
                  </a:lnTo>
                  <a:lnTo>
                    <a:pt x="10161" y="14654"/>
                  </a:lnTo>
                  <a:lnTo>
                    <a:pt x="10503" y="14507"/>
                  </a:lnTo>
                  <a:lnTo>
                    <a:pt x="10844" y="14361"/>
                  </a:lnTo>
                  <a:lnTo>
                    <a:pt x="11162" y="14190"/>
                  </a:lnTo>
                  <a:lnTo>
                    <a:pt x="11479" y="14019"/>
                  </a:lnTo>
                  <a:lnTo>
                    <a:pt x="11797" y="13824"/>
                  </a:lnTo>
                  <a:lnTo>
                    <a:pt x="12090" y="13604"/>
                  </a:lnTo>
                  <a:lnTo>
                    <a:pt x="12383" y="13384"/>
                  </a:lnTo>
                  <a:lnTo>
                    <a:pt x="12652" y="13140"/>
                  </a:lnTo>
                  <a:lnTo>
                    <a:pt x="12920" y="12895"/>
                  </a:lnTo>
                  <a:lnTo>
                    <a:pt x="13165" y="12627"/>
                  </a:lnTo>
                  <a:lnTo>
                    <a:pt x="13409" y="12358"/>
                  </a:lnTo>
                  <a:lnTo>
                    <a:pt x="13629" y="12065"/>
                  </a:lnTo>
                  <a:lnTo>
                    <a:pt x="13824" y="11772"/>
                  </a:lnTo>
                  <a:lnTo>
                    <a:pt x="14019" y="11479"/>
                  </a:lnTo>
                  <a:lnTo>
                    <a:pt x="14215" y="11161"/>
                  </a:lnTo>
                  <a:lnTo>
                    <a:pt x="14386" y="10820"/>
                  </a:lnTo>
                  <a:lnTo>
                    <a:pt x="14532" y="10502"/>
                  </a:lnTo>
                  <a:lnTo>
                    <a:pt x="14654" y="10160"/>
                  </a:lnTo>
                  <a:lnTo>
                    <a:pt x="14777" y="9794"/>
                  </a:lnTo>
                  <a:lnTo>
                    <a:pt x="14899" y="9452"/>
                  </a:lnTo>
                  <a:lnTo>
                    <a:pt x="14972" y="9085"/>
                  </a:lnTo>
                  <a:lnTo>
                    <a:pt x="15045" y="8695"/>
                  </a:lnTo>
                  <a:lnTo>
                    <a:pt x="15094" y="8328"/>
                  </a:lnTo>
                  <a:lnTo>
                    <a:pt x="15118" y="7938"/>
                  </a:lnTo>
                  <a:lnTo>
                    <a:pt x="15118" y="7547"/>
                  </a:lnTo>
                  <a:lnTo>
                    <a:pt x="15094" y="6936"/>
                  </a:lnTo>
                  <a:lnTo>
                    <a:pt x="15021" y="6326"/>
                  </a:lnTo>
                  <a:lnTo>
                    <a:pt x="14899" y="5740"/>
                  </a:lnTo>
                  <a:lnTo>
                    <a:pt x="14728" y="5178"/>
                  </a:lnTo>
                  <a:lnTo>
                    <a:pt x="14532" y="4616"/>
                  </a:lnTo>
                  <a:lnTo>
                    <a:pt x="14288" y="4079"/>
                  </a:lnTo>
                  <a:lnTo>
                    <a:pt x="13995" y="3590"/>
                  </a:lnTo>
                  <a:lnTo>
                    <a:pt x="13653" y="3102"/>
                  </a:lnTo>
                  <a:lnTo>
                    <a:pt x="13458" y="3053"/>
                  </a:lnTo>
                  <a:lnTo>
                    <a:pt x="12163" y="4347"/>
                  </a:lnTo>
                  <a:lnTo>
                    <a:pt x="12383" y="4689"/>
                  </a:lnTo>
                  <a:lnTo>
                    <a:pt x="12578" y="5056"/>
                  </a:lnTo>
                  <a:lnTo>
                    <a:pt x="12749" y="5446"/>
                  </a:lnTo>
                  <a:lnTo>
                    <a:pt x="12896" y="5837"/>
                  </a:lnTo>
                  <a:lnTo>
                    <a:pt x="13018" y="6252"/>
                  </a:lnTo>
                  <a:lnTo>
                    <a:pt x="13091" y="6668"/>
                  </a:lnTo>
                  <a:lnTo>
                    <a:pt x="13165" y="7107"/>
                  </a:lnTo>
                  <a:lnTo>
                    <a:pt x="13165" y="7547"/>
                  </a:lnTo>
                  <a:lnTo>
                    <a:pt x="13140" y="8133"/>
                  </a:lnTo>
                  <a:lnTo>
                    <a:pt x="13067" y="8695"/>
                  </a:lnTo>
                  <a:lnTo>
                    <a:pt x="12920" y="9208"/>
                  </a:lnTo>
                  <a:lnTo>
                    <a:pt x="12725" y="9745"/>
                  </a:lnTo>
                  <a:lnTo>
                    <a:pt x="12505" y="10233"/>
                  </a:lnTo>
                  <a:lnTo>
                    <a:pt x="12212" y="10673"/>
                  </a:lnTo>
                  <a:lnTo>
                    <a:pt x="11895" y="11113"/>
                  </a:lnTo>
                  <a:lnTo>
                    <a:pt x="11528" y="11503"/>
                  </a:lnTo>
                  <a:lnTo>
                    <a:pt x="11138" y="11870"/>
                  </a:lnTo>
                  <a:lnTo>
                    <a:pt x="10698" y="12187"/>
                  </a:lnTo>
                  <a:lnTo>
                    <a:pt x="10234" y="12480"/>
                  </a:lnTo>
                  <a:lnTo>
                    <a:pt x="9745" y="12725"/>
                  </a:lnTo>
                  <a:lnTo>
                    <a:pt x="9233" y="12895"/>
                  </a:lnTo>
                  <a:lnTo>
                    <a:pt x="8695" y="13042"/>
                  </a:lnTo>
                  <a:lnTo>
                    <a:pt x="8133" y="13140"/>
                  </a:lnTo>
                  <a:lnTo>
                    <a:pt x="7572" y="13164"/>
                  </a:lnTo>
                  <a:lnTo>
                    <a:pt x="6986" y="13140"/>
                  </a:lnTo>
                  <a:lnTo>
                    <a:pt x="6448" y="13042"/>
                  </a:lnTo>
                  <a:lnTo>
                    <a:pt x="5911" y="12895"/>
                  </a:lnTo>
                  <a:lnTo>
                    <a:pt x="5398" y="12725"/>
                  </a:lnTo>
                  <a:lnTo>
                    <a:pt x="4910" y="12480"/>
                  </a:lnTo>
                  <a:lnTo>
                    <a:pt x="4446" y="12187"/>
                  </a:lnTo>
                  <a:lnTo>
                    <a:pt x="4006" y="11870"/>
                  </a:lnTo>
                  <a:lnTo>
                    <a:pt x="3615" y="11503"/>
                  </a:lnTo>
                  <a:lnTo>
                    <a:pt x="3249" y="11113"/>
                  </a:lnTo>
                  <a:lnTo>
                    <a:pt x="2931" y="10673"/>
                  </a:lnTo>
                  <a:lnTo>
                    <a:pt x="2638" y="10233"/>
                  </a:lnTo>
                  <a:lnTo>
                    <a:pt x="2418" y="9745"/>
                  </a:lnTo>
                  <a:lnTo>
                    <a:pt x="2223" y="9208"/>
                  </a:lnTo>
                  <a:lnTo>
                    <a:pt x="2077" y="8695"/>
                  </a:lnTo>
                  <a:lnTo>
                    <a:pt x="2003" y="8133"/>
                  </a:lnTo>
                  <a:lnTo>
                    <a:pt x="1954" y="7547"/>
                  </a:lnTo>
                  <a:lnTo>
                    <a:pt x="2003" y="6985"/>
                  </a:lnTo>
                  <a:lnTo>
                    <a:pt x="2077" y="6423"/>
                  </a:lnTo>
                  <a:lnTo>
                    <a:pt x="2223" y="5886"/>
                  </a:lnTo>
                  <a:lnTo>
                    <a:pt x="2418" y="5373"/>
                  </a:lnTo>
                  <a:lnTo>
                    <a:pt x="2638" y="4885"/>
                  </a:lnTo>
                  <a:lnTo>
                    <a:pt x="2931" y="4421"/>
                  </a:lnTo>
                  <a:lnTo>
                    <a:pt x="3249" y="4005"/>
                  </a:lnTo>
                  <a:lnTo>
                    <a:pt x="3615" y="3590"/>
                  </a:lnTo>
                  <a:lnTo>
                    <a:pt x="4006" y="3224"/>
                  </a:lnTo>
                  <a:lnTo>
                    <a:pt x="4446" y="2906"/>
                  </a:lnTo>
                  <a:lnTo>
                    <a:pt x="4910" y="2638"/>
                  </a:lnTo>
                  <a:lnTo>
                    <a:pt x="5398" y="2394"/>
                  </a:lnTo>
                  <a:lnTo>
                    <a:pt x="5911" y="2198"/>
                  </a:lnTo>
                  <a:lnTo>
                    <a:pt x="6448" y="2076"/>
                  </a:lnTo>
                  <a:lnTo>
                    <a:pt x="6986" y="1978"/>
                  </a:lnTo>
                  <a:lnTo>
                    <a:pt x="7572" y="1954"/>
                  </a:lnTo>
                  <a:lnTo>
                    <a:pt x="8011" y="1978"/>
                  </a:lnTo>
                  <a:lnTo>
                    <a:pt x="8451" y="2027"/>
                  </a:lnTo>
                  <a:lnTo>
                    <a:pt x="8866" y="2100"/>
                  </a:lnTo>
                  <a:lnTo>
                    <a:pt x="9281" y="2223"/>
                  </a:lnTo>
                  <a:lnTo>
                    <a:pt x="9672" y="2369"/>
                  </a:lnTo>
                  <a:lnTo>
                    <a:pt x="10063" y="2540"/>
                  </a:lnTo>
                  <a:lnTo>
                    <a:pt x="10429" y="2735"/>
                  </a:lnTo>
                  <a:lnTo>
                    <a:pt x="10771" y="2955"/>
                  </a:lnTo>
                  <a:lnTo>
                    <a:pt x="11943" y="1807"/>
                  </a:lnTo>
                  <a:lnTo>
                    <a:pt x="11846" y="1343"/>
                  </a:lnTo>
                  <a:lnTo>
                    <a:pt x="11382" y="1026"/>
                  </a:lnTo>
                  <a:lnTo>
                    <a:pt x="10893" y="782"/>
                  </a:lnTo>
                  <a:lnTo>
                    <a:pt x="10380" y="537"/>
                  </a:lnTo>
                  <a:lnTo>
                    <a:pt x="9843" y="342"/>
                  </a:lnTo>
                  <a:lnTo>
                    <a:pt x="9306" y="195"/>
                  </a:lnTo>
                  <a:lnTo>
                    <a:pt x="8744" y="98"/>
                  </a:lnTo>
                  <a:lnTo>
                    <a:pt x="8158" y="25"/>
                  </a:lnTo>
                  <a:lnTo>
                    <a:pt x="75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0" name="Google Shape;1490;p48"/>
            <p:cNvSpPr/>
            <p:nvPr/>
          </p:nvSpPr>
          <p:spPr>
            <a:xfrm>
              <a:off x="6068500" y="1771875"/>
              <a:ext cx="182575" cy="182600"/>
            </a:xfrm>
            <a:custGeom>
              <a:rect b="b" l="l" r="r" t="t"/>
              <a:pathLst>
                <a:path extrusionOk="0" h="7304" w="7303">
                  <a:moveTo>
                    <a:pt x="3664" y="1"/>
                  </a:moveTo>
                  <a:lnTo>
                    <a:pt x="3297" y="25"/>
                  </a:lnTo>
                  <a:lnTo>
                    <a:pt x="2931" y="74"/>
                  </a:lnTo>
                  <a:lnTo>
                    <a:pt x="2565" y="147"/>
                  </a:lnTo>
                  <a:lnTo>
                    <a:pt x="2247" y="294"/>
                  </a:lnTo>
                  <a:lnTo>
                    <a:pt x="1930" y="440"/>
                  </a:lnTo>
                  <a:lnTo>
                    <a:pt x="1612" y="611"/>
                  </a:lnTo>
                  <a:lnTo>
                    <a:pt x="1344" y="831"/>
                  </a:lnTo>
                  <a:lnTo>
                    <a:pt x="1075" y="1075"/>
                  </a:lnTo>
                  <a:lnTo>
                    <a:pt x="831" y="1320"/>
                  </a:lnTo>
                  <a:lnTo>
                    <a:pt x="635" y="1613"/>
                  </a:lnTo>
                  <a:lnTo>
                    <a:pt x="440" y="1906"/>
                  </a:lnTo>
                  <a:lnTo>
                    <a:pt x="293" y="2223"/>
                  </a:lnTo>
                  <a:lnTo>
                    <a:pt x="171" y="2565"/>
                  </a:lnTo>
                  <a:lnTo>
                    <a:pt x="74" y="2907"/>
                  </a:lnTo>
                  <a:lnTo>
                    <a:pt x="25" y="3273"/>
                  </a:lnTo>
                  <a:lnTo>
                    <a:pt x="0" y="3640"/>
                  </a:lnTo>
                  <a:lnTo>
                    <a:pt x="25" y="4031"/>
                  </a:lnTo>
                  <a:lnTo>
                    <a:pt x="74" y="4373"/>
                  </a:lnTo>
                  <a:lnTo>
                    <a:pt x="171" y="4739"/>
                  </a:lnTo>
                  <a:lnTo>
                    <a:pt x="293" y="5081"/>
                  </a:lnTo>
                  <a:lnTo>
                    <a:pt x="440" y="5398"/>
                  </a:lnTo>
                  <a:lnTo>
                    <a:pt x="635" y="5691"/>
                  </a:lnTo>
                  <a:lnTo>
                    <a:pt x="831" y="5960"/>
                  </a:lnTo>
                  <a:lnTo>
                    <a:pt x="1075" y="6229"/>
                  </a:lnTo>
                  <a:lnTo>
                    <a:pt x="1344" y="6473"/>
                  </a:lnTo>
                  <a:lnTo>
                    <a:pt x="1612" y="6668"/>
                  </a:lnTo>
                  <a:lnTo>
                    <a:pt x="1930" y="6864"/>
                  </a:lnTo>
                  <a:lnTo>
                    <a:pt x="2247" y="7010"/>
                  </a:lnTo>
                  <a:lnTo>
                    <a:pt x="2565" y="7132"/>
                  </a:lnTo>
                  <a:lnTo>
                    <a:pt x="2931" y="7230"/>
                  </a:lnTo>
                  <a:lnTo>
                    <a:pt x="3297" y="7279"/>
                  </a:lnTo>
                  <a:lnTo>
                    <a:pt x="3664" y="7303"/>
                  </a:lnTo>
                  <a:lnTo>
                    <a:pt x="4030" y="7279"/>
                  </a:lnTo>
                  <a:lnTo>
                    <a:pt x="4396" y="7230"/>
                  </a:lnTo>
                  <a:lnTo>
                    <a:pt x="4738" y="7132"/>
                  </a:lnTo>
                  <a:lnTo>
                    <a:pt x="5080" y="7010"/>
                  </a:lnTo>
                  <a:lnTo>
                    <a:pt x="5398" y="6864"/>
                  </a:lnTo>
                  <a:lnTo>
                    <a:pt x="5691" y="6668"/>
                  </a:lnTo>
                  <a:lnTo>
                    <a:pt x="5984" y="6473"/>
                  </a:lnTo>
                  <a:lnTo>
                    <a:pt x="6253" y="6229"/>
                  </a:lnTo>
                  <a:lnTo>
                    <a:pt x="6472" y="5960"/>
                  </a:lnTo>
                  <a:lnTo>
                    <a:pt x="6692" y="5691"/>
                  </a:lnTo>
                  <a:lnTo>
                    <a:pt x="6863" y="5398"/>
                  </a:lnTo>
                  <a:lnTo>
                    <a:pt x="7034" y="5081"/>
                  </a:lnTo>
                  <a:lnTo>
                    <a:pt x="7156" y="4739"/>
                  </a:lnTo>
                  <a:lnTo>
                    <a:pt x="7230" y="4373"/>
                  </a:lnTo>
                  <a:lnTo>
                    <a:pt x="7303" y="4031"/>
                  </a:lnTo>
                  <a:lnTo>
                    <a:pt x="7303" y="3640"/>
                  </a:lnTo>
                  <a:lnTo>
                    <a:pt x="7303" y="3396"/>
                  </a:lnTo>
                  <a:lnTo>
                    <a:pt x="7278" y="3176"/>
                  </a:lnTo>
                  <a:lnTo>
                    <a:pt x="7254" y="2932"/>
                  </a:lnTo>
                  <a:lnTo>
                    <a:pt x="7181" y="2712"/>
                  </a:lnTo>
                  <a:lnTo>
                    <a:pt x="7132" y="2492"/>
                  </a:lnTo>
                  <a:lnTo>
                    <a:pt x="7034" y="2272"/>
                  </a:lnTo>
                  <a:lnTo>
                    <a:pt x="6839" y="1857"/>
                  </a:lnTo>
                  <a:lnTo>
                    <a:pt x="5325" y="3347"/>
                  </a:lnTo>
                  <a:lnTo>
                    <a:pt x="5349" y="3640"/>
                  </a:lnTo>
                  <a:lnTo>
                    <a:pt x="5349" y="3811"/>
                  </a:lnTo>
                  <a:lnTo>
                    <a:pt x="5325" y="3982"/>
                  </a:lnTo>
                  <a:lnTo>
                    <a:pt x="5276" y="4153"/>
                  </a:lnTo>
                  <a:lnTo>
                    <a:pt x="5227" y="4299"/>
                  </a:lnTo>
                  <a:lnTo>
                    <a:pt x="5154" y="4446"/>
                  </a:lnTo>
                  <a:lnTo>
                    <a:pt x="5080" y="4592"/>
                  </a:lnTo>
                  <a:lnTo>
                    <a:pt x="4983" y="4739"/>
                  </a:lnTo>
                  <a:lnTo>
                    <a:pt x="4860" y="4861"/>
                  </a:lnTo>
                  <a:lnTo>
                    <a:pt x="4738" y="4959"/>
                  </a:lnTo>
                  <a:lnTo>
                    <a:pt x="4616" y="5056"/>
                  </a:lnTo>
                  <a:lnTo>
                    <a:pt x="4470" y="5154"/>
                  </a:lnTo>
                  <a:lnTo>
                    <a:pt x="4323" y="5203"/>
                  </a:lnTo>
                  <a:lnTo>
                    <a:pt x="4177" y="5276"/>
                  </a:lnTo>
                  <a:lnTo>
                    <a:pt x="4006" y="5301"/>
                  </a:lnTo>
                  <a:lnTo>
                    <a:pt x="3835" y="5349"/>
                  </a:lnTo>
                  <a:lnTo>
                    <a:pt x="3493" y="5349"/>
                  </a:lnTo>
                  <a:lnTo>
                    <a:pt x="3322" y="5301"/>
                  </a:lnTo>
                  <a:lnTo>
                    <a:pt x="3151" y="5276"/>
                  </a:lnTo>
                  <a:lnTo>
                    <a:pt x="3004" y="5203"/>
                  </a:lnTo>
                  <a:lnTo>
                    <a:pt x="2858" y="5154"/>
                  </a:lnTo>
                  <a:lnTo>
                    <a:pt x="2711" y="5056"/>
                  </a:lnTo>
                  <a:lnTo>
                    <a:pt x="2589" y="4959"/>
                  </a:lnTo>
                  <a:lnTo>
                    <a:pt x="2467" y="4861"/>
                  </a:lnTo>
                  <a:lnTo>
                    <a:pt x="2345" y="4739"/>
                  </a:lnTo>
                  <a:lnTo>
                    <a:pt x="2247" y="4592"/>
                  </a:lnTo>
                  <a:lnTo>
                    <a:pt x="2174" y="4446"/>
                  </a:lnTo>
                  <a:lnTo>
                    <a:pt x="2101" y="4299"/>
                  </a:lnTo>
                  <a:lnTo>
                    <a:pt x="2027" y="4153"/>
                  </a:lnTo>
                  <a:lnTo>
                    <a:pt x="2003" y="3982"/>
                  </a:lnTo>
                  <a:lnTo>
                    <a:pt x="1979" y="3811"/>
                  </a:lnTo>
                  <a:lnTo>
                    <a:pt x="1954" y="3640"/>
                  </a:lnTo>
                  <a:lnTo>
                    <a:pt x="1979" y="3469"/>
                  </a:lnTo>
                  <a:lnTo>
                    <a:pt x="2003" y="3298"/>
                  </a:lnTo>
                  <a:lnTo>
                    <a:pt x="2027" y="3151"/>
                  </a:lnTo>
                  <a:lnTo>
                    <a:pt x="2101" y="2980"/>
                  </a:lnTo>
                  <a:lnTo>
                    <a:pt x="2174" y="2834"/>
                  </a:lnTo>
                  <a:lnTo>
                    <a:pt x="2247" y="2687"/>
                  </a:lnTo>
                  <a:lnTo>
                    <a:pt x="2345" y="2565"/>
                  </a:lnTo>
                  <a:lnTo>
                    <a:pt x="2467" y="2443"/>
                  </a:lnTo>
                  <a:lnTo>
                    <a:pt x="2589" y="2345"/>
                  </a:lnTo>
                  <a:lnTo>
                    <a:pt x="2711" y="2248"/>
                  </a:lnTo>
                  <a:lnTo>
                    <a:pt x="2858" y="2150"/>
                  </a:lnTo>
                  <a:lnTo>
                    <a:pt x="3004" y="2077"/>
                  </a:lnTo>
                  <a:lnTo>
                    <a:pt x="3151" y="2028"/>
                  </a:lnTo>
                  <a:lnTo>
                    <a:pt x="3322" y="1979"/>
                  </a:lnTo>
                  <a:lnTo>
                    <a:pt x="3493" y="1955"/>
                  </a:lnTo>
                  <a:lnTo>
                    <a:pt x="3664" y="1955"/>
                  </a:lnTo>
                  <a:lnTo>
                    <a:pt x="3957" y="1979"/>
                  </a:lnTo>
                  <a:lnTo>
                    <a:pt x="5447" y="465"/>
                  </a:lnTo>
                  <a:lnTo>
                    <a:pt x="5056" y="269"/>
                  </a:lnTo>
                  <a:lnTo>
                    <a:pt x="4836" y="196"/>
                  </a:lnTo>
                  <a:lnTo>
                    <a:pt x="4616" y="123"/>
                  </a:lnTo>
                  <a:lnTo>
                    <a:pt x="4372" y="74"/>
                  </a:lnTo>
                  <a:lnTo>
                    <a:pt x="4152" y="25"/>
                  </a:lnTo>
                  <a:lnTo>
                    <a:pt x="39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1" name="Google Shape;1491;p48"/>
            <p:cNvSpPr/>
            <p:nvPr/>
          </p:nvSpPr>
          <p:spPr>
            <a:xfrm>
              <a:off x="5981175" y="2005125"/>
              <a:ext cx="75125" cy="70850"/>
            </a:xfrm>
            <a:custGeom>
              <a:rect b="b" l="l" r="r" t="t"/>
              <a:pathLst>
                <a:path extrusionOk="0" h="2834" w="3005">
                  <a:moveTo>
                    <a:pt x="1466" y="0"/>
                  </a:moveTo>
                  <a:lnTo>
                    <a:pt x="294" y="1173"/>
                  </a:lnTo>
                  <a:lnTo>
                    <a:pt x="172" y="1319"/>
                  </a:lnTo>
                  <a:lnTo>
                    <a:pt x="74" y="1490"/>
                  </a:lnTo>
                  <a:lnTo>
                    <a:pt x="25" y="1661"/>
                  </a:lnTo>
                  <a:lnTo>
                    <a:pt x="1" y="1857"/>
                  </a:lnTo>
                  <a:lnTo>
                    <a:pt x="25" y="2052"/>
                  </a:lnTo>
                  <a:lnTo>
                    <a:pt x="74" y="2223"/>
                  </a:lnTo>
                  <a:lnTo>
                    <a:pt x="172" y="2394"/>
                  </a:lnTo>
                  <a:lnTo>
                    <a:pt x="294" y="2540"/>
                  </a:lnTo>
                  <a:lnTo>
                    <a:pt x="440" y="2663"/>
                  </a:lnTo>
                  <a:lnTo>
                    <a:pt x="611" y="2760"/>
                  </a:lnTo>
                  <a:lnTo>
                    <a:pt x="807" y="2809"/>
                  </a:lnTo>
                  <a:lnTo>
                    <a:pt x="978" y="2833"/>
                  </a:lnTo>
                  <a:lnTo>
                    <a:pt x="1173" y="2809"/>
                  </a:lnTo>
                  <a:lnTo>
                    <a:pt x="1344" y="2760"/>
                  </a:lnTo>
                  <a:lnTo>
                    <a:pt x="1515" y="2663"/>
                  </a:lnTo>
                  <a:lnTo>
                    <a:pt x="1686" y="2540"/>
                  </a:lnTo>
                  <a:lnTo>
                    <a:pt x="2858" y="1368"/>
                  </a:lnTo>
                  <a:lnTo>
                    <a:pt x="3005" y="1197"/>
                  </a:lnTo>
                  <a:lnTo>
                    <a:pt x="2590" y="928"/>
                  </a:lnTo>
                  <a:lnTo>
                    <a:pt x="2199" y="635"/>
                  </a:lnTo>
                  <a:lnTo>
                    <a:pt x="1808" y="342"/>
                  </a:lnTo>
                  <a:lnTo>
                    <a:pt x="146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2" name="Google Shape;1492;p48"/>
            <p:cNvSpPr/>
            <p:nvPr/>
          </p:nvSpPr>
          <p:spPr>
            <a:xfrm>
              <a:off x="6263875" y="2005125"/>
              <a:ext cx="74525" cy="70850"/>
            </a:xfrm>
            <a:custGeom>
              <a:rect b="b" l="l" r="r" t="t"/>
              <a:pathLst>
                <a:path extrusionOk="0" h="2834" w="2981">
                  <a:moveTo>
                    <a:pt x="1539" y="0"/>
                  </a:moveTo>
                  <a:lnTo>
                    <a:pt x="1173" y="342"/>
                  </a:lnTo>
                  <a:lnTo>
                    <a:pt x="807" y="635"/>
                  </a:lnTo>
                  <a:lnTo>
                    <a:pt x="416" y="928"/>
                  </a:lnTo>
                  <a:lnTo>
                    <a:pt x="1" y="1197"/>
                  </a:lnTo>
                  <a:lnTo>
                    <a:pt x="123" y="1368"/>
                  </a:lnTo>
                  <a:lnTo>
                    <a:pt x="1319" y="2540"/>
                  </a:lnTo>
                  <a:lnTo>
                    <a:pt x="1466" y="2663"/>
                  </a:lnTo>
                  <a:lnTo>
                    <a:pt x="1637" y="2760"/>
                  </a:lnTo>
                  <a:lnTo>
                    <a:pt x="1832" y="2809"/>
                  </a:lnTo>
                  <a:lnTo>
                    <a:pt x="2003" y="2833"/>
                  </a:lnTo>
                  <a:lnTo>
                    <a:pt x="2199" y="2809"/>
                  </a:lnTo>
                  <a:lnTo>
                    <a:pt x="2370" y="2760"/>
                  </a:lnTo>
                  <a:lnTo>
                    <a:pt x="2541" y="2663"/>
                  </a:lnTo>
                  <a:lnTo>
                    <a:pt x="2712" y="2540"/>
                  </a:lnTo>
                  <a:lnTo>
                    <a:pt x="2834" y="2394"/>
                  </a:lnTo>
                  <a:lnTo>
                    <a:pt x="2931" y="2223"/>
                  </a:lnTo>
                  <a:lnTo>
                    <a:pt x="2980" y="2052"/>
                  </a:lnTo>
                  <a:lnTo>
                    <a:pt x="2980" y="1857"/>
                  </a:lnTo>
                  <a:lnTo>
                    <a:pt x="2980" y="1661"/>
                  </a:lnTo>
                  <a:lnTo>
                    <a:pt x="2931" y="1490"/>
                  </a:lnTo>
                  <a:lnTo>
                    <a:pt x="2834" y="1319"/>
                  </a:lnTo>
                  <a:lnTo>
                    <a:pt x="2712" y="1173"/>
                  </a:lnTo>
                  <a:lnTo>
                    <a:pt x="15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3" name="Google Shape;1493;p48"/>
            <p:cNvSpPr/>
            <p:nvPr/>
          </p:nvSpPr>
          <p:spPr>
            <a:xfrm>
              <a:off x="6147875" y="1619250"/>
              <a:ext cx="251575" cy="255850"/>
            </a:xfrm>
            <a:custGeom>
              <a:rect b="b" l="l" r="r" t="t"/>
              <a:pathLst>
                <a:path extrusionOk="0" h="10234" w="10063">
                  <a:moveTo>
                    <a:pt x="7352" y="0"/>
                  </a:moveTo>
                  <a:lnTo>
                    <a:pt x="7254" y="24"/>
                  </a:lnTo>
                  <a:lnTo>
                    <a:pt x="7181" y="73"/>
                  </a:lnTo>
                  <a:lnTo>
                    <a:pt x="7083" y="147"/>
                  </a:lnTo>
                  <a:lnTo>
                    <a:pt x="5447" y="1758"/>
                  </a:lnTo>
                  <a:lnTo>
                    <a:pt x="5373" y="1856"/>
                  </a:lnTo>
                  <a:lnTo>
                    <a:pt x="5300" y="1978"/>
                  </a:lnTo>
                  <a:lnTo>
                    <a:pt x="5227" y="2125"/>
                  </a:lnTo>
                  <a:lnTo>
                    <a:pt x="5178" y="2247"/>
                  </a:lnTo>
                  <a:lnTo>
                    <a:pt x="5154" y="2393"/>
                  </a:lnTo>
                  <a:lnTo>
                    <a:pt x="5129" y="2540"/>
                  </a:lnTo>
                  <a:lnTo>
                    <a:pt x="5129" y="2687"/>
                  </a:lnTo>
                  <a:lnTo>
                    <a:pt x="5129" y="2809"/>
                  </a:lnTo>
                  <a:lnTo>
                    <a:pt x="5349" y="3981"/>
                  </a:lnTo>
                  <a:lnTo>
                    <a:pt x="5398" y="4152"/>
                  </a:lnTo>
                  <a:lnTo>
                    <a:pt x="147" y="9403"/>
                  </a:lnTo>
                  <a:lnTo>
                    <a:pt x="74" y="9476"/>
                  </a:lnTo>
                  <a:lnTo>
                    <a:pt x="25" y="9574"/>
                  </a:lnTo>
                  <a:lnTo>
                    <a:pt x="0" y="9672"/>
                  </a:lnTo>
                  <a:lnTo>
                    <a:pt x="0" y="9745"/>
                  </a:lnTo>
                  <a:lnTo>
                    <a:pt x="0" y="9843"/>
                  </a:lnTo>
                  <a:lnTo>
                    <a:pt x="25" y="9940"/>
                  </a:lnTo>
                  <a:lnTo>
                    <a:pt x="74" y="10013"/>
                  </a:lnTo>
                  <a:lnTo>
                    <a:pt x="147" y="10087"/>
                  </a:lnTo>
                  <a:lnTo>
                    <a:pt x="220" y="10160"/>
                  </a:lnTo>
                  <a:lnTo>
                    <a:pt x="293" y="10209"/>
                  </a:lnTo>
                  <a:lnTo>
                    <a:pt x="391" y="10233"/>
                  </a:lnTo>
                  <a:lnTo>
                    <a:pt x="586" y="10233"/>
                  </a:lnTo>
                  <a:lnTo>
                    <a:pt x="660" y="10209"/>
                  </a:lnTo>
                  <a:lnTo>
                    <a:pt x="757" y="10160"/>
                  </a:lnTo>
                  <a:lnTo>
                    <a:pt x="831" y="10087"/>
                  </a:lnTo>
                  <a:lnTo>
                    <a:pt x="6204" y="4738"/>
                  </a:lnTo>
                  <a:lnTo>
                    <a:pt x="7254" y="4909"/>
                  </a:lnTo>
                  <a:lnTo>
                    <a:pt x="7376" y="4933"/>
                  </a:lnTo>
                  <a:lnTo>
                    <a:pt x="7523" y="4933"/>
                  </a:lnTo>
                  <a:lnTo>
                    <a:pt x="7645" y="4909"/>
                  </a:lnTo>
                  <a:lnTo>
                    <a:pt x="7791" y="4860"/>
                  </a:lnTo>
                  <a:lnTo>
                    <a:pt x="7938" y="4811"/>
                  </a:lnTo>
                  <a:lnTo>
                    <a:pt x="8060" y="4763"/>
                  </a:lnTo>
                  <a:lnTo>
                    <a:pt x="8182" y="4689"/>
                  </a:lnTo>
                  <a:lnTo>
                    <a:pt x="8280" y="4592"/>
                  </a:lnTo>
                  <a:lnTo>
                    <a:pt x="9916" y="2955"/>
                  </a:lnTo>
                  <a:lnTo>
                    <a:pt x="9989" y="2882"/>
                  </a:lnTo>
                  <a:lnTo>
                    <a:pt x="10038" y="2784"/>
                  </a:lnTo>
                  <a:lnTo>
                    <a:pt x="10063" y="2711"/>
                  </a:lnTo>
                  <a:lnTo>
                    <a:pt x="10038" y="2613"/>
                  </a:lnTo>
                  <a:lnTo>
                    <a:pt x="10014" y="2564"/>
                  </a:lnTo>
                  <a:lnTo>
                    <a:pt x="9940" y="2491"/>
                  </a:lnTo>
                  <a:lnTo>
                    <a:pt x="9843" y="2442"/>
                  </a:lnTo>
                  <a:lnTo>
                    <a:pt x="9745" y="2418"/>
                  </a:lnTo>
                  <a:lnTo>
                    <a:pt x="8695" y="2223"/>
                  </a:lnTo>
                  <a:lnTo>
                    <a:pt x="9721" y="1197"/>
                  </a:lnTo>
                  <a:lnTo>
                    <a:pt x="9794" y="1123"/>
                  </a:lnTo>
                  <a:lnTo>
                    <a:pt x="9843" y="1026"/>
                  </a:lnTo>
                  <a:lnTo>
                    <a:pt x="9867" y="953"/>
                  </a:lnTo>
                  <a:lnTo>
                    <a:pt x="9867" y="855"/>
                  </a:lnTo>
                  <a:lnTo>
                    <a:pt x="9867" y="757"/>
                  </a:lnTo>
                  <a:lnTo>
                    <a:pt x="9843" y="659"/>
                  </a:lnTo>
                  <a:lnTo>
                    <a:pt x="9794" y="586"/>
                  </a:lnTo>
                  <a:lnTo>
                    <a:pt x="9721" y="513"/>
                  </a:lnTo>
                  <a:lnTo>
                    <a:pt x="9647" y="440"/>
                  </a:lnTo>
                  <a:lnTo>
                    <a:pt x="9574" y="391"/>
                  </a:lnTo>
                  <a:lnTo>
                    <a:pt x="9476" y="366"/>
                  </a:lnTo>
                  <a:lnTo>
                    <a:pt x="9281" y="366"/>
                  </a:lnTo>
                  <a:lnTo>
                    <a:pt x="9208" y="391"/>
                  </a:lnTo>
                  <a:lnTo>
                    <a:pt x="9110" y="440"/>
                  </a:lnTo>
                  <a:lnTo>
                    <a:pt x="9037" y="513"/>
                  </a:lnTo>
                  <a:lnTo>
                    <a:pt x="7889" y="1661"/>
                  </a:lnTo>
                  <a:lnTo>
                    <a:pt x="7840" y="1490"/>
                  </a:lnTo>
                  <a:lnTo>
                    <a:pt x="7620" y="318"/>
                  </a:lnTo>
                  <a:lnTo>
                    <a:pt x="7596" y="195"/>
                  </a:lnTo>
                  <a:lnTo>
                    <a:pt x="7547" y="98"/>
                  </a:lnTo>
                  <a:lnTo>
                    <a:pt x="7498" y="49"/>
                  </a:lnTo>
                  <a:lnTo>
                    <a:pt x="742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94" name="Google Shape;1494;p48"/>
          <p:cNvGrpSpPr/>
          <p:nvPr/>
        </p:nvGrpSpPr>
        <p:grpSpPr>
          <a:xfrm>
            <a:off x="5408764" y="1492360"/>
            <a:ext cx="401719" cy="366502"/>
            <a:chOff x="6625350" y="1613750"/>
            <a:chExt cx="480525" cy="438400"/>
          </a:xfrm>
        </p:grpSpPr>
        <p:sp>
          <p:nvSpPr>
            <p:cNvPr id="1495" name="Google Shape;1495;p48"/>
            <p:cNvSpPr/>
            <p:nvPr/>
          </p:nvSpPr>
          <p:spPr>
            <a:xfrm>
              <a:off x="6670525" y="1887275"/>
              <a:ext cx="117875" cy="164875"/>
            </a:xfrm>
            <a:custGeom>
              <a:rect b="b" l="l" r="r" t="t"/>
              <a:pathLst>
                <a:path extrusionOk="0" h="6595" w="4715">
                  <a:moveTo>
                    <a:pt x="0" y="1"/>
                  </a:moveTo>
                  <a:lnTo>
                    <a:pt x="538" y="6058"/>
                  </a:lnTo>
                  <a:lnTo>
                    <a:pt x="562" y="6180"/>
                  </a:lnTo>
                  <a:lnTo>
                    <a:pt x="587" y="6277"/>
                  </a:lnTo>
                  <a:lnTo>
                    <a:pt x="660" y="6351"/>
                  </a:lnTo>
                  <a:lnTo>
                    <a:pt x="733" y="6448"/>
                  </a:lnTo>
                  <a:lnTo>
                    <a:pt x="806" y="6497"/>
                  </a:lnTo>
                  <a:lnTo>
                    <a:pt x="904" y="6546"/>
                  </a:lnTo>
                  <a:lnTo>
                    <a:pt x="1002" y="6571"/>
                  </a:lnTo>
                  <a:lnTo>
                    <a:pt x="1124" y="6595"/>
                  </a:lnTo>
                  <a:lnTo>
                    <a:pt x="4128" y="6595"/>
                  </a:lnTo>
                  <a:lnTo>
                    <a:pt x="4274" y="6571"/>
                  </a:lnTo>
                  <a:lnTo>
                    <a:pt x="4397" y="6522"/>
                  </a:lnTo>
                  <a:lnTo>
                    <a:pt x="4494" y="6473"/>
                  </a:lnTo>
                  <a:lnTo>
                    <a:pt x="4592" y="6375"/>
                  </a:lnTo>
                  <a:lnTo>
                    <a:pt x="4665" y="6253"/>
                  </a:lnTo>
                  <a:lnTo>
                    <a:pt x="4714" y="6155"/>
                  </a:lnTo>
                  <a:lnTo>
                    <a:pt x="4714" y="6009"/>
                  </a:lnTo>
                  <a:lnTo>
                    <a:pt x="4714" y="5887"/>
                  </a:lnTo>
                  <a:lnTo>
                    <a:pt x="3713" y="123"/>
                  </a:lnTo>
                  <a:lnTo>
                    <a:pt x="2589" y="50"/>
                  </a:lnTo>
                  <a:lnTo>
                    <a:pt x="1637" y="2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6" name="Google Shape;1496;p48"/>
            <p:cNvSpPr/>
            <p:nvPr/>
          </p:nvSpPr>
          <p:spPr>
            <a:xfrm>
              <a:off x="7075950" y="1754175"/>
              <a:ext cx="29925" cy="99550"/>
            </a:xfrm>
            <a:custGeom>
              <a:rect b="b" l="l" r="r" t="t"/>
              <a:pathLst>
                <a:path extrusionOk="0" h="3982" w="1197">
                  <a:moveTo>
                    <a:pt x="0" y="1"/>
                  </a:moveTo>
                  <a:lnTo>
                    <a:pt x="0" y="3981"/>
                  </a:lnTo>
                  <a:lnTo>
                    <a:pt x="269" y="3811"/>
                  </a:lnTo>
                  <a:lnTo>
                    <a:pt x="489" y="3615"/>
                  </a:lnTo>
                  <a:lnTo>
                    <a:pt x="684" y="3420"/>
                  </a:lnTo>
                  <a:lnTo>
                    <a:pt x="855" y="3176"/>
                  </a:lnTo>
                  <a:lnTo>
                    <a:pt x="1002" y="2907"/>
                  </a:lnTo>
                  <a:lnTo>
                    <a:pt x="1099" y="2614"/>
                  </a:lnTo>
                  <a:lnTo>
                    <a:pt x="1173" y="2296"/>
                  </a:lnTo>
                  <a:lnTo>
                    <a:pt x="1197" y="1979"/>
                  </a:lnTo>
                  <a:lnTo>
                    <a:pt x="1173" y="1661"/>
                  </a:lnTo>
                  <a:lnTo>
                    <a:pt x="1099" y="1368"/>
                  </a:lnTo>
                  <a:lnTo>
                    <a:pt x="1002" y="1075"/>
                  </a:lnTo>
                  <a:lnTo>
                    <a:pt x="855" y="806"/>
                  </a:lnTo>
                  <a:lnTo>
                    <a:pt x="684" y="562"/>
                  </a:lnTo>
                  <a:lnTo>
                    <a:pt x="489" y="342"/>
                  </a:lnTo>
                  <a:lnTo>
                    <a:pt x="269" y="17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7" name="Google Shape;1497;p48"/>
            <p:cNvSpPr/>
            <p:nvPr/>
          </p:nvSpPr>
          <p:spPr>
            <a:xfrm>
              <a:off x="6625350" y="1729750"/>
              <a:ext cx="97700" cy="147175"/>
            </a:xfrm>
            <a:custGeom>
              <a:rect b="b" l="l" r="r" t="t"/>
              <a:pathLst>
                <a:path extrusionOk="0" h="5887" w="3908">
                  <a:moveTo>
                    <a:pt x="3908" y="1"/>
                  </a:moveTo>
                  <a:lnTo>
                    <a:pt x="2711" y="25"/>
                  </a:lnTo>
                  <a:lnTo>
                    <a:pt x="1759" y="25"/>
                  </a:lnTo>
                  <a:lnTo>
                    <a:pt x="1588" y="49"/>
                  </a:lnTo>
                  <a:lnTo>
                    <a:pt x="1417" y="74"/>
                  </a:lnTo>
                  <a:lnTo>
                    <a:pt x="1246" y="123"/>
                  </a:lnTo>
                  <a:lnTo>
                    <a:pt x="1099" y="172"/>
                  </a:lnTo>
                  <a:lnTo>
                    <a:pt x="953" y="245"/>
                  </a:lnTo>
                  <a:lnTo>
                    <a:pt x="806" y="343"/>
                  </a:lnTo>
                  <a:lnTo>
                    <a:pt x="660" y="440"/>
                  </a:lnTo>
                  <a:lnTo>
                    <a:pt x="537" y="562"/>
                  </a:lnTo>
                  <a:lnTo>
                    <a:pt x="415" y="684"/>
                  </a:lnTo>
                  <a:lnTo>
                    <a:pt x="318" y="831"/>
                  </a:lnTo>
                  <a:lnTo>
                    <a:pt x="220" y="978"/>
                  </a:lnTo>
                  <a:lnTo>
                    <a:pt x="147" y="1124"/>
                  </a:lnTo>
                  <a:lnTo>
                    <a:pt x="73" y="1295"/>
                  </a:lnTo>
                  <a:lnTo>
                    <a:pt x="49" y="1442"/>
                  </a:lnTo>
                  <a:lnTo>
                    <a:pt x="0" y="1613"/>
                  </a:lnTo>
                  <a:lnTo>
                    <a:pt x="0" y="1783"/>
                  </a:lnTo>
                  <a:lnTo>
                    <a:pt x="0" y="4128"/>
                  </a:lnTo>
                  <a:lnTo>
                    <a:pt x="0" y="4299"/>
                  </a:lnTo>
                  <a:lnTo>
                    <a:pt x="49" y="4446"/>
                  </a:lnTo>
                  <a:lnTo>
                    <a:pt x="73" y="4617"/>
                  </a:lnTo>
                  <a:lnTo>
                    <a:pt x="147" y="4763"/>
                  </a:lnTo>
                  <a:lnTo>
                    <a:pt x="220" y="4934"/>
                  </a:lnTo>
                  <a:lnTo>
                    <a:pt x="318" y="5081"/>
                  </a:lnTo>
                  <a:lnTo>
                    <a:pt x="415" y="5203"/>
                  </a:lnTo>
                  <a:lnTo>
                    <a:pt x="537" y="5325"/>
                  </a:lnTo>
                  <a:lnTo>
                    <a:pt x="660" y="5447"/>
                  </a:lnTo>
                  <a:lnTo>
                    <a:pt x="806" y="5545"/>
                  </a:lnTo>
                  <a:lnTo>
                    <a:pt x="953" y="5642"/>
                  </a:lnTo>
                  <a:lnTo>
                    <a:pt x="1099" y="5716"/>
                  </a:lnTo>
                  <a:lnTo>
                    <a:pt x="1246" y="5789"/>
                  </a:lnTo>
                  <a:lnTo>
                    <a:pt x="1417" y="5838"/>
                  </a:lnTo>
                  <a:lnTo>
                    <a:pt x="1588" y="5862"/>
                  </a:lnTo>
                  <a:lnTo>
                    <a:pt x="1759" y="5862"/>
                  </a:lnTo>
                  <a:lnTo>
                    <a:pt x="2711" y="5887"/>
                  </a:lnTo>
                  <a:lnTo>
                    <a:pt x="3908" y="5887"/>
                  </a:lnTo>
                  <a:lnTo>
                    <a:pt x="39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8" name="Google Shape;1498;p48"/>
            <p:cNvSpPr/>
            <p:nvPr/>
          </p:nvSpPr>
          <p:spPr>
            <a:xfrm>
              <a:off x="6736475" y="1638175"/>
              <a:ext cx="279650" cy="330325"/>
            </a:xfrm>
            <a:custGeom>
              <a:rect b="b" l="l" r="r" t="t"/>
              <a:pathLst>
                <a:path extrusionOk="0" h="13213" w="11186">
                  <a:moveTo>
                    <a:pt x="11186" y="0"/>
                  </a:moveTo>
                  <a:lnTo>
                    <a:pt x="10771" y="342"/>
                  </a:lnTo>
                  <a:lnTo>
                    <a:pt x="10380" y="635"/>
                  </a:lnTo>
                  <a:lnTo>
                    <a:pt x="9940" y="904"/>
                  </a:lnTo>
                  <a:lnTo>
                    <a:pt x="9525" y="1172"/>
                  </a:lnTo>
                  <a:lnTo>
                    <a:pt x="9110" y="1417"/>
                  </a:lnTo>
                  <a:lnTo>
                    <a:pt x="8695" y="1661"/>
                  </a:lnTo>
                  <a:lnTo>
                    <a:pt x="7840" y="2052"/>
                  </a:lnTo>
                  <a:lnTo>
                    <a:pt x="7034" y="2418"/>
                  </a:lnTo>
                  <a:lnTo>
                    <a:pt x="6228" y="2687"/>
                  </a:lnTo>
                  <a:lnTo>
                    <a:pt x="5471" y="2931"/>
                  </a:lnTo>
                  <a:lnTo>
                    <a:pt x="4763" y="3126"/>
                  </a:lnTo>
                  <a:lnTo>
                    <a:pt x="4225" y="3248"/>
                  </a:lnTo>
                  <a:lnTo>
                    <a:pt x="3664" y="3346"/>
                  </a:lnTo>
                  <a:lnTo>
                    <a:pt x="3077" y="3419"/>
                  </a:lnTo>
                  <a:lnTo>
                    <a:pt x="2467" y="3493"/>
                  </a:lnTo>
                  <a:lnTo>
                    <a:pt x="1221" y="3590"/>
                  </a:lnTo>
                  <a:lnTo>
                    <a:pt x="0" y="3664"/>
                  </a:lnTo>
                  <a:lnTo>
                    <a:pt x="0" y="9574"/>
                  </a:lnTo>
                  <a:lnTo>
                    <a:pt x="1221" y="9623"/>
                  </a:lnTo>
                  <a:lnTo>
                    <a:pt x="2467" y="9721"/>
                  </a:lnTo>
                  <a:lnTo>
                    <a:pt x="3077" y="9794"/>
                  </a:lnTo>
                  <a:lnTo>
                    <a:pt x="3664" y="9891"/>
                  </a:lnTo>
                  <a:lnTo>
                    <a:pt x="4225" y="9989"/>
                  </a:lnTo>
                  <a:lnTo>
                    <a:pt x="4763" y="10111"/>
                  </a:lnTo>
                  <a:lnTo>
                    <a:pt x="5471" y="10307"/>
                  </a:lnTo>
                  <a:lnTo>
                    <a:pt x="6228" y="10526"/>
                  </a:lnTo>
                  <a:lnTo>
                    <a:pt x="7034" y="10820"/>
                  </a:lnTo>
                  <a:lnTo>
                    <a:pt x="7840" y="11161"/>
                  </a:lnTo>
                  <a:lnTo>
                    <a:pt x="8695" y="11577"/>
                  </a:lnTo>
                  <a:lnTo>
                    <a:pt x="9110" y="11796"/>
                  </a:lnTo>
                  <a:lnTo>
                    <a:pt x="9525" y="12041"/>
                  </a:lnTo>
                  <a:lnTo>
                    <a:pt x="9940" y="12309"/>
                  </a:lnTo>
                  <a:lnTo>
                    <a:pt x="10380" y="12602"/>
                  </a:lnTo>
                  <a:lnTo>
                    <a:pt x="10771" y="12896"/>
                  </a:lnTo>
                  <a:lnTo>
                    <a:pt x="11186" y="13213"/>
                  </a:lnTo>
                  <a:lnTo>
                    <a:pt x="111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9" name="Google Shape;1499;p48"/>
            <p:cNvSpPr/>
            <p:nvPr/>
          </p:nvSpPr>
          <p:spPr>
            <a:xfrm>
              <a:off x="7029550" y="1613750"/>
              <a:ext cx="34200" cy="379800"/>
            </a:xfrm>
            <a:custGeom>
              <a:rect b="b" l="l" r="r" t="t"/>
              <a:pathLst>
                <a:path extrusionOk="0" h="15192" w="1368">
                  <a:moveTo>
                    <a:pt x="684" y="0"/>
                  </a:moveTo>
                  <a:lnTo>
                    <a:pt x="562" y="25"/>
                  </a:lnTo>
                  <a:lnTo>
                    <a:pt x="464" y="98"/>
                  </a:lnTo>
                  <a:lnTo>
                    <a:pt x="366" y="171"/>
                  </a:lnTo>
                  <a:lnTo>
                    <a:pt x="0" y="513"/>
                  </a:lnTo>
                  <a:lnTo>
                    <a:pt x="0" y="14654"/>
                  </a:lnTo>
                  <a:lnTo>
                    <a:pt x="366" y="15020"/>
                  </a:lnTo>
                  <a:lnTo>
                    <a:pt x="464" y="15094"/>
                  </a:lnTo>
                  <a:lnTo>
                    <a:pt x="562" y="15143"/>
                  </a:lnTo>
                  <a:lnTo>
                    <a:pt x="684" y="15191"/>
                  </a:lnTo>
                  <a:lnTo>
                    <a:pt x="904" y="15191"/>
                  </a:lnTo>
                  <a:lnTo>
                    <a:pt x="1001" y="15143"/>
                  </a:lnTo>
                  <a:lnTo>
                    <a:pt x="1148" y="15045"/>
                  </a:lnTo>
                  <a:lnTo>
                    <a:pt x="1270" y="14923"/>
                  </a:lnTo>
                  <a:lnTo>
                    <a:pt x="1343" y="14776"/>
                  </a:lnTo>
                  <a:lnTo>
                    <a:pt x="1368" y="14605"/>
                  </a:lnTo>
                  <a:lnTo>
                    <a:pt x="1368" y="586"/>
                  </a:lnTo>
                  <a:lnTo>
                    <a:pt x="1343" y="415"/>
                  </a:lnTo>
                  <a:lnTo>
                    <a:pt x="1270" y="244"/>
                  </a:lnTo>
                  <a:lnTo>
                    <a:pt x="1148" y="122"/>
                  </a:lnTo>
                  <a:lnTo>
                    <a:pt x="1001" y="25"/>
                  </a:lnTo>
                  <a:lnTo>
                    <a:pt x="9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00" name="Google Shape;1500;p48"/>
          <p:cNvGrpSpPr/>
          <p:nvPr/>
        </p:nvGrpSpPr>
        <p:grpSpPr>
          <a:xfrm>
            <a:off x="380913" y="2088554"/>
            <a:ext cx="303217" cy="325685"/>
            <a:chOff x="611175" y="2326900"/>
            <a:chExt cx="362700" cy="389575"/>
          </a:xfrm>
        </p:grpSpPr>
        <p:sp>
          <p:nvSpPr>
            <p:cNvPr id="1501" name="Google Shape;1501;p48"/>
            <p:cNvSpPr/>
            <p:nvPr/>
          </p:nvSpPr>
          <p:spPr>
            <a:xfrm>
              <a:off x="611175" y="2326900"/>
              <a:ext cx="362700" cy="389575"/>
            </a:xfrm>
            <a:custGeom>
              <a:rect b="b" l="l" r="r" t="t"/>
              <a:pathLst>
                <a:path extrusionOk="0" h="15583" w="14508">
                  <a:moveTo>
                    <a:pt x="9647" y="489"/>
                  </a:moveTo>
                  <a:lnTo>
                    <a:pt x="9769" y="513"/>
                  </a:lnTo>
                  <a:lnTo>
                    <a:pt x="9916" y="562"/>
                  </a:lnTo>
                  <a:lnTo>
                    <a:pt x="10014" y="660"/>
                  </a:lnTo>
                  <a:lnTo>
                    <a:pt x="10087" y="782"/>
                  </a:lnTo>
                  <a:lnTo>
                    <a:pt x="10111" y="928"/>
                  </a:lnTo>
                  <a:lnTo>
                    <a:pt x="10111" y="1075"/>
                  </a:lnTo>
                  <a:lnTo>
                    <a:pt x="10063" y="1197"/>
                  </a:lnTo>
                  <a:lnTo>
                    <a:pt x="9989" y="1319"/>
                  </a:lnTo>
                  <a:lnTo>
                    <a:pt x="9281" y="2003"/>
                  </a:lnTo>
                  <a:lnTo>
                    <a:pt x="9232" y="2076"/>
                  </a:lnTo>
                  <a:lnTo>
                    <a:pt x="9183" y="2174"/>
                  </a:lnTo>
                  <a:lnTo>
                    <a:pt x="9159" y="2247"/>
                  </a:lnTo>
                  <a:lnTo>
                    <a:pt x="9159" y="2345"/>
                  </a:lnTo>
                  <a:lnTo>
                    <a:pt x="9159" y="6497"/>
                  </a:lnTo>
                  <a:lnTo>
                    <a:pt x="9183" y="6643"/>
                  </a:lnTo>
                  <a:lnTo>
                    <a:pt x="9232" y="6790"/>
                  </a:lnTo>
                  <a:lnTo>
                    <a:pt x="10575" y="8671"/>
                  </a:lnTo>
                  <a:lnTo>
                    <a:pt x="3932" y="8671"/>
                  </a:lnTo>
                  <a:lnTo>
                    <a:pt x="5276" y="6790"/>
                  </a:lnTo>
                  <a:lnTo>
                    <a:pt x="5324" y="6643"/>
                  </a:lnTo>
                  <a:lnTo>
                    <a:pt x="5349" y="6497"/>
                  </a:lnTo>
                  <a:lnTo>
                    <a:pt x="5349" y="2345"/>
                  </a:lnTo>
                  <a:lnTo>
                    <a:pt x="5349" y="2247"/>
                  </a:lnTo>
                  <a:lnTo>
                    <a:pt x="5324" y="2174"/>
                  </a:lnTo>
                  <a:lnTo>
                    <a:pt x="5276" y="2076"/>
                  </a:lnTo>
                  <a:lnTo>
                    <a:pt x="5227" y="2003"/>
                  </a:lnTo>
                  <a:lnTo>
                    <a:pt x="4519" y="1319"/>
                  </a:lnTo>
                  <a:lnTo>
                    <a:pt x="4445" y="1197"/>
                  </a:lnTo>
                  <a:lnTo>
                    <a:pt x="4396" y="1075"/>
                  </a:lnTo>
                  <a:lnTo>
                    <a:pt x="4396" y="928"/>
                  </a:lnTo>
                  <a:lnTo>
                    <a:pt x="4421" y="782"/>
                  </a:lnTo>
                  <a:lnTo>
                    <a:pt x="4494" y="660"/>
                  </a:lnTo>
                  <a:lnTo>
                    <a:pt x="4592" y="562"/>
                  </a:lnTo>
                  <a:lnTo>
                    <a:pt x="4738" y="513"/>
                  </a:lnTo>
                  <a:lnTo>
                    <a:pt x="4860" y="489"/>
                  </a:lnTo>
                  <a:close/>
                  <a:moveTo>
                    <a:pt x="6717" y="9574"/>
                  </a:moveTo>
                  <a:lnTo>
                    <a:pt x="6912" y="9647"/>
                  </a:lnTo>
                  <a:lnTo>
                    <a:pt x="7083" y="9745"/>
                  </a:lnTo>
                  <a:lnTo>
                    <a:pt x="7254" y="9892"/>
                  </a:lnTo>
                  <a:lnTo>
                    <a:pt x="7376" y="10038"/>
                  </a:lnTo>
                  <a:lnTo>
                    <a:pt x="7474" y="10234"/>
                  </a:lnTo>
                  <a:lnTo>
                    <a:pt x="7547" y="10429"/>
                  </a:lnTo>
                  <a:lnTo>
                    <a:pt x="7571" y="10649"/>
                  </a:lnTo>
                  <a:lnTo>
                    <a:pt x="7547" y="10869"/>
                  </a:lnTo>
                  <a:lnTo>
                    <a:pt x="7474" y="11064"/>
                  </a:lnTo>
                  <a:lnTo>
                    <a:pt x="7376" y="11259"/>
                  </a:lnTo>
                  <a:lnTo>
                    <a:pt x="7254" y="11406"/>
                  </a:lnTo>
                  <a:lnTo>
                    <a:pt x="7083" y="11552"/>
                  </a:lnTo>
                  <a:lnTo>
                    <a:pt x="6912" y="11650"/>
                  </a:lnTo>
                  <a:lnTo>
                    <a:pt x="6717" y="11699"/>
                  </a:lnTo>
                  <a:lnTo>
                    <a:pt x="6497" y="11723"/>
                  </a:lnTo>
                  <a:lnTo>
                    <a:pt x="6277" y="11699"/>
                  </a:lnTo>
                  <a:lnTo>
                    <a:pt x="6057" y="11650"/>
                  </a:lnTo>
                  <a:lnTo>
                    <a:pt x="5886" y="11552"/>
                  </a:lnTo>
                  <a:lnTo>
                    <a:pt x="5715" y="11406"/>
                  </a:lnTo>
                  <a:lnTo>
                    <a:pt x="5593" y="11259"/>
                  </a:lnTo>
                  <a:lnTo>
                    <a:pt x="5495" y="11064"/>
                  </a:lnTo>
                  <a:lnTo>
                    <a:pt x="5422" y="10869"/>
                  </a:lnTo>
                  <a:lnTo>
                    <a:pt x="5398" y="10649"/>
                  </a:lnTo>
                  <a:lnTo>
                    <a:pt x="5422" y="10429"/>
                  </a:lnTo>
                  <a:lnTo>
                    <a:pt x="5495" y="10234"/>
                  </a:lnTo>
                  <a:lnTo>
                    <a:pt x="5593" y="10038"/>
                  </a:lnTo>
                  <a:lnTo>
                    <a:pt x="5715" y="9892"/>
                  </a:lnTo>
                  <a:lnTo>
                    <a:pt x="5886" y="9745"/>
                  </a:lnTo>
                  <a:lnTo>
                    <a:pt x="6057" y="9647"/>
                  </a:lnTo>
                  <a:lnTo>
                    <a:pt x="6277" y="9574"/>
                  </a:lnTo>
                  <a:close/>
                  <a:moveTo>
                    <a:pt x="8475" y="11894"/>
                  </a:moveTo>
                  <a:lnTo>
                    <a:pt x="8597" y="11919"/>
                  </a:lnTo>
                  <a:lnTo>
                    <a:pt x="8695" y="11943"/>
                  </a:lnTo>
                  <a:lnTo>
                    <a:pt x="8817" y="11992"/>
                  </a:lnTo>
                  <a:lnTo>
                    <a:pt x="8915" y="12065"/>
                  </a:lnTo>
                  <a:lnTo>
                    <a:pt x="8988" y="12163"/>
                  </a:lnTo>
                  <a:lnTo>
                    <a:pt x="9037" y="12285"/>
                  </a:lnTo>
                  <a:lnTo>
                    <a:pt x="9086" y="12383"/>
                  </a:lnTo>
                  <a:lnTo>
                    <a:pt x="9086" y="12529"/>
                  </a:lnTo>
                  <a:lnTo>
                    <a:pt x="9086" y="12652"/>
                  </a:lnTo>
                  <a:lnTo>
                    <a:pt x="9037" y="12749"/>
                  </a:lnTo>
                  <a:lnTo>
                    <a:pt x="8988" y="12871"/>
                  </a:lnTo>
                  <a:lnTo>
                    <a:pt x="8915" y="12969"/>
                  </a:lnTo>
                  <a:lnTo>
                    <a:pt x="8817" y="13042"/>
                  </a:lnTo>
                  <a:lnTo>
                    <a:pt x="8695" y="13091"/>
                  </a:lnTo>
                  <a:lnTo>
                    <a:pt x="8597" y="13140"/>
                  </a:lnTo>
                  <a:lnTo>
                    <a:pt x="8329" y="13140"/>
                  </a:lnTo>
                  <a:lnTo>
                    <a:pt x="8231" y="13091"/>
                  </a:lnTo>
                  <a:lnTo>
                    <a:pt x="8109" y="13042"/>
                  </a:lnTo>
                  <a:lnTo>
                    <a:pt x="8011" y="12969"/>
                  </a:lnTo>
                  <a:lnTo>
                    <a:pt x="7938" y="12871"/>
                  </a:lnTo>
                  <a:lnTo>
                    <a:pt x="7889" y="12749"/>
                  </a:lnTo>
                  <a:lnTo>
                    <a:pt x="7864" y="12652"/>
                  </a:lnTo>
                  <a:lnTo>
                    <a:pt x="7840" y="12529"/>
                  </a:lnTo>
                  <a:lnTo>
                    <a:pt x="7864" y="12383"/>
                  </a:lnTo>
                  <a:lnTo>
                    <a:pt x="7889" y="12285"/>
                  </a:lnTo>
                  <a:lnTo>
                    <a:pt x="7938" y="12163"/>
                  </a:lnTo>
                  <a:lnTo>
                    <a:pt x="8011" y="12065"/>
                  </a:lnTo>
                  <a:lnTo>
                    <a:pt x="8109" y="11992"/>
                  </a:lnTo>
                  <a:lnTo>
                    <a:pt x="8231" y="11943"/>
                  </a:lnTo>
                  <a:lnTo>
                    <a:pt x="8329" y="11919"/>
                  </a:lnTo>
                  <a:lnTo>
                    <a:pt x="8475" y="11894"/>
                  </a:lnTo>
                  <a:close/>
                  <a:moveTo>
                    <a:pt x="6741" y="13360"/>
                  </a:moveTo>
                  <a:lnTo>
                    <a:pt x="6814" y="13384"/>
                  </a:lnTo>
                  <a:lnTo>
                    <a:pt x="6912" y="13433"/>
                  </a:lnTo>
                  <a:lnTo>
                    <a:pt x="6985" y="13482"/>
                  </a:lnTo>
                  <a:lnTo>
                    <a:pt x="7034" y="13555"/>
                  </a:lnTo>
                  <a:lnTo>
                    <a:pt x="7083" y="13653"/>
                  </a:lnTo>
                  <a:lnTo>
                    <a:pt x="7107" y="13726"/>
                  </a:lnTo>
                  <a:lnTo>
                    <a:pt x="7107" y="13824"/>
                  </a:lnTo>
                  <a:lnTo>
                    <a:pt x="7107" y="13922"/>
                  </a:lnTo>
                  <a:lnTo>
                    <a:pt x="7083" y="14019"/>
                  </a:lnTo>
                  <a:lnTo>
                    <a:pt x="7034" y="14117"/>
                  </a:lnTo>
                  <a:lnTo>
                    <a:pt x="6985" y="14166"/>
                  </a:lnTo>
                  <a:lnTo>
                    <a:pt x="6912" y="14239"/>
                  </a:lnTo>
                  <a:lnTo>
                    <a:pt x="6814" y="14288"/>
                  </a:lnTo>
                  <a:lnTo>
                    <a:pt x="6741" y="14312"/>
                  </a:lnTo>
                  <a:lnTo>
                    <a:pt x="6546" y="14312"/>
                  </a:lnTo>
                  <a:lnTo>
                    <a:pt x="6448" y="14288"/>
                  </a:lnTo>
                  <a:lnTo>
                    <a:pt x="6375" y="14239"/>
                  </a:lnTo>
                  <a:lnTo>
                    <a:pt x="6301" y="14166"/>
                  </a:lnTo>
                  <a:lnTo>
                    <a:pt x="6228" y="14117"/>
                  </a:lnTo>
                  <a:lnTo>
                    <a:pt x="6179" y="14019"/>
                  </a:lnTo>
                  <a:lnTo>
                    <a:pt x="6155" y="13922"/>
                  </a:lnTo>
                  <a:lnTo>
                    <a:pt x="6155" y="13824"/>
                  </a:lnTo>
                  <a:lnTo>
                    <a:pt x="6155" y="13726"/>
                  </a:lnTo>
                  <a:lnTo>
                    <a:pt x="6179" y="13653"/>
                  </a:lnTo>
                  <a:lnTo>
                    <a:pt x="6228" y="13555"/>
                  </a:lnTo>
                  <a:lnTo>
                    <a:pt x="6301" y="13482"/>
                  </a:lnTo>
                  <a:lnTo>
                    <a:pt x="6375" y="13433"/>
                  </a:lnTo>
                  <a:lnTo>
                    <a:pt x="6448" y="13384"/>
                  </a:lnTo>
                  <a:lnTo>
                    <a:pt x="6546" y="13360"/>
                  </a:lnTo>
                  <a:close/>
                  <a:moveTo>
                    <a:pt x="4860" y="0"/>
                  </a:moveTo>
                  <a:lnTo>
                    <a:pt x="4714" y="25"/>
                  </a:lnTo>
                  <a:lnTo>
                    <a:pt x="4592" y="49"/>
                  </a:lnTo>
                  <a:lnTo>
                    <a:pt x="4445" y="98"/>
                  </a:lnTo>
                  <a:lnTo>
                    <a:pt x="4323" y="171"/>
                  </a:lnTo>
                  <a:lnTo>
                    <a:pt x="4225" y="245"/>
                  </a:lnTo>
                  <a:lnTo>
                    <a:pt x="4128" y="367"/>
                  </a:lnTo>
                  <a:lnTo>
                    <a:pt x="4030" y="464"/>
                  </a:lnTo>
                  <a:lnTo>
                    <a:pt x="3981" y="611"/>
                  </a:lnTo>
                  <a:lnTo>
                    <a:pt x="3932" y="733"/>
                  </a:lnTo>
                  <a:lnTo>
                    <a:pt x="3908" y="880"/>
                  </a:lnTo>
                  <a:lnTo>
                    <a:pt x="3908" y="1026"/>
                  </a:lnTo>
                  <a:lnTo>
                    <a:pt x="3908" y="1173"/>
                  </a:lnTo>
                  <a:lnTo>
                    <a:pt x="3957" y="1295"/>
                  </a:lnTo>
                  <a:lnTo>
                    <a:pt x="4006" y="1441"/>
                  </a:lnTo>
                  <a:lnTo>
                    <a:pt x="4079" y="1563"/>
                  </a:lnTo>
                  <a:lnTo>
                    <a:pt x="4177" y="1661"/>
                  </a:lnTo>
                  <a:lnTo>
                    <a:pt x="4860" y="2345"/>
                  </a:lnTo>
                  <a:lnTo>
                    <a:pt x="4860" y="6497"/>
                  </a:lnTo>
                  <a:lnTo>
                    <a:pt x="196" y="13067"/>
                  </a:lnTo>
                  <a:lnTo>
                    <a:pt x="122" y="13189"/>
                  </a:lnTo>
                  <a:lnTo>
                    <a:pt x="49" y="13311"/>
                  </a:lnTo>
                  <a:lnTo>
                    <a:pt x="25" y="13433"/>
                  </a:lnTo>
                  <a:lnTo>
                    <a:pt x="0" y="13555"/>
                  </a:lnTo>
                  <a:lnTo>
                    <a:pt x="0" y="13677"/>
                  </a:lnTo>
                  <a:lnTo>
                    <a:pt x="25" y="13824"/>
                  </a:lnTo>
                  <a:lnTo>
                    <a:pt x="49" y="13946"/>
                  </a:lnTo>
                  <a:lnTo>
                    <a:pt x="98" y="14068"/>
                  </a:lnTo>
                  <a:lnTo>
                    <a:pt x="586" y="15045"/>
                  </a:lnTo>
                  <a:lnTo>
                    <a:pt x="660" y="15167"/>
                  </a:lnTo>
                  <a:lnTo>
                    <a:pt x="757" y="15265"/>
                  </a:lnTo>
                  <a:lnTo>
                    <a:pt x="831" y="15362"/>
                  </a:lnTo>
                  <a:lnTo>
                    <a:pt x="953" y="15436"/>
                  </a:lnTo>
                  <a:lnTo>
                    <a:pt x="1075" y="15485"/>
                  </a:lnTo>
                  <a:lnTo>
                    <a:pt x="1197" y="15533"/>
                  </a:lnTo>
                  <a:lnTo>
                    <a:pt x="1319" y="15582"/>
                  </a:lnTo>
                  <a:lnTo>
                    <a:pt x="13189" y="15582"/>
                  </a:lnTo>
                  <a:lnTo>
                    <a:pt x="13311" y="15533"/>
                  </a:lnTo>
                  <a:lnTo>
                    <a:pt x="13433" y="15485"/>
                  </a:lnTo>
                  <a:lnTo>
                    <a:pt x="13555" y="15436"/>
                  </a:lnTo>
                  <a:lnTo>
                    <a:pt x="13677" y="15362"/>
                  </a:lnTo>
                  <a:lnTo>
                    <a:pt x="13750" y="15265"/>
                  </a:lnTo>
                  <a:lnTo>
                    <a:pt x="13848" y="15167"/>
                  </a:lnTo>
                  <a:lnTo>
                    <a:pt x="13921" y="15045"/>
                  </a:lnTo>
                  <a:lnTo>
                    <a:pt x="14410" y="14068"/>
                  </a:lnTo>
                  <a:lnTo>
                    <a:pt x="14459" y="13946"/>
                  </a:lnTo>
                  <a:lnTo>
                    <a:pt x="14483" y="13824"/>
                  </a:lnTo>
                  <a:lnTo>
                    <a:pt x="14508" y="13677"/>
                  </a:lnTo>
                  <a:lnTo>
                    <a:pt x="14508" y="13555"/>
                  </a:lnTo>
                  <a:lnTo>
                    <a:pt x="14483" y="13433"/>
                  </a:lnTo>
                  <a:lnTo>
                    <a:pt x="14459" y="13311"/>
                  </a:lnTo>
                  <a:lnTo>
                    <a:pt x="14385" y="13189"/>
                  </a:lnTo>
                  <a:lnTo>
                    <a:pt x="14312" y="13067"/>
                  </a:lnTo>
                  <a:lnTo>
                    <a:pt x="9647" y="6497"/>
                  </a:lnTo>
                  <a:lnTo>
                    <a:pt x="9647" y="2345"/>
                  </a:lnTo>
                  <a:lnTo>
                    <a:pt x="10331" y="1661"/>
                  </a:lnTo>
                  <a:lnTo>
                    <a:pt x="10429" y="1563"/>
                  </a:lnTo>
                  <a:lnTo>
                    <a:pt x="10502" y="1441"/>
                  </a:lnTo>
                  <a:lnTo>
                    <a:pt x="10551" y="1295"/>
                  </a:lnTo>
                  <a:lnTo>
                    <a:pt x="10600" y="1173"/>
                  </a:lnTo>
                  <a:lnTo>
                    <a:pt x="10600" y="1026"/>
                  </a:lnTo>
                  <a:lnTo>
                    <a:pt x="10600" y="880"/>
                  </a:lnTo>
                  <a:lnTo>
                    <a:pt x="10575" y="733"/>
                  </a:lnTo>
                  <a:lnTo>
                    <a:pt x="10527" y="611"/>
                  </a:lnTo>
                  <a:lnTo>
                    <a:pt x="10478" y="464"/>
                  </a:lnTo>
                  <a:lnTo>
                    <a:pt x="10380" y="367"/>
                  </a:lnTo>
                  <a:lnTo>
                    <a:pt x="10282" y="245"/>
                  </a:lnTo>
                  <a:lnTo>
                    <a:pt x="10185" y="171"/>
                  </a:lnTo>
                  <a:lnTo>
                    <a:pt x="10063" y="98"/>
                  </a:lnTo>
                  <a:lnTo>
                    <a:pt x="9916" y="49"/>
                  </a:lnTo>
                  <a:lnTo>
                    <a:pt x="9794" y="25"/>
                  </a:lnTo>
                  <a:lnTo>
                    <a:pt x="96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2" name="Google Shape;1502;p48"/>
            <p:cNvSpPr/>
            <p:nvPr/>
          </p:nvSpPr>
          <p:spPr>
            <a:xfrm>
              <a:off x="794950" y="2500900"/>
              <a:ext cx="24450" cy="23850"/>
            </a:xfrm>
            <a:custGeom>
              <a:rect b="b" l="l" r="r" t="t"/>
              <a:pathLst>
                <a:path extrusionOk="0" h="954" w="978">
                  <a:moveTo>
                    <a:pt x="391" y="1"/>
                  </a:moveTo>
                  <a:lnTo>
                    <a:pt x="294" y="25"/>
                  </a:lnTo>
                  <a:lnTo>
                    <a:pt x="220" y="74"/>
                  </a:lnTo>
                  <a:lnTo>
                    <a:pt x="147" y="123"/>
                  </a:lnTo>
                  <a:lnTo>
                    <a:pt x="98" y="196"/>
                  </a:lnTo>
                  <a:lnTo>
                    <a:pt x="49" y="294"/>
                  </a:lnTo>
                  <a:lnTo>
                    <a:pt x="25" y="367"/>
                  </a:lnTo>
                  <a:lnTo>
                    <a:pt x="1" y="465"/>
                  </a:lnTo>
                  <a:lnTo>
                    <a:pt x="25" y="563"/>
                  </a:lnTo>
                  <a:lnTo>
                    <a:pt x="49" y="660"/>
                  </a:lnTo>
                  <a:lnTo>
                    <a:pt x="98" y="734"/>
                  </a:lnTo>
                  <a:lnTo>
                    <a:pt x="147" y="807"/>
                  </a:lnTo>
                  <a:lnTo>
                    <a:pt x="220" y="880"/>
                  </a:lnTo>
                  <a:lnTo>
                    <a:pt x="294" y="905"/>
                  </a:lnTo>
                  <a:lnTo>
                    <a:pt x="391" y="953"/>
                  </a:lnTo>
                  <a:lnTo>
                    <a:pt x="587" y="953"/>
                  </a:lnTo>
                  <a:lnTo>
                    <a:pt x="684" y="905"/>
                  </a:lnTo>
                  <a:lnTo>
                    <a:pt x="758" y="880"/>
                  </a:lnTo>
                  <a:lnTo>
                    <a:pt x="831" y="807"/>
                  </a:lnTo>
                  <a:lnTo>
                    <a:pt x="880" y="734"/>
                  </a:lnTo>
                  <a:lnTo>
                    <a:pt x="929" y="660"/>
                  </a:lnTo>
                  <a:lnTo>
                    <a:pt x="953" y="563"/>
                  </a:lnTo>
                  <a:lnTo>
                    <a:pt x="978" y="465"/>
                  </a:lnTo>
                  <a:lnTo>
                    <a:pt x="953" y="367"/>
                  </a:lnTo>
                  <a:lnTo>
                    <a:pt x="929" y="294"/>
                  </a:lnTo>
                  <a:lnTo>
                    <a:pt x="880" y="196"/>
                  </a:lnTo>
                  <a:lnTo>
                    <a:pt x="831" y="123"/>
                  </a:lnTo>
                  <a:lnTo>
                    <a:pt x="758" y="74"/>
                  </a:lnTo>
                  <a:lnTo>
                    <a:pt x="684" y="25"/>
                  </a:lnTo>
                  <a:lnTo>
                    <a:pt x="58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3" name="Google Shape;1503;p48"/>
            <p:cNvSpPr/>
            <p:nvPr/>
          </p:nvSpPr>
          <p:spPr>
            <a:xfrm>
              <a:off x="754650" y="2381250"/>
              <a:ext cx="75750" cy="14050"/>
            </a:xfrm>
            <a:custGeom>
              <a:rect b="b" l="l" r="r" t="t"/>
              <a:pathLst>
                <a:path extrusionOk="0" h="562" w="3030">
                  <a:moveTo>
                    <a:pt x="294" y="0"/>
                  </a:moveTo>
                  <a:lnTo>
                    <a:pt x="172" y="24"/>
                  </a:lnTo>
                  <a:lnTo>
                    <a:pt x="74" y="73"/>
                  </a:lnTo>
                  <a:lnTo>
                    <a:pt x="25" y="171"/>
                  </a:lnTo>
                  <a:lnTo>
                    <a:pt x="1" y="269"/>
                  </a:lnTo>
                  <a:lnTo>
                    <a:pt x="25" y="391"/>
                  </a:lnTo>
                  <a:lnTo>
                    <a:pt x="74" y="488"/>
                  </a:lnTo>
                  <a:lnTo>
                    <a:pt x="172" y="537"/>
                  </a:lnTo>
                  <a:lnTo>
                    <a:pt x="294" y="562"/>
                  </a:lnTo>
                  <a:lnTo>
                    <a:pt x="2736" y="562"/>
                  </a:lnTo>
                  <a:lnTo>
                    <a:pt x="2858" y="537"/>
                  </a:lnTo>
                  <a:lnTo>
                    <a:pt x="2956" y="488"/>
                  </a:lnTo>
                  <a:lnTo>
                    <a:pt x="3005" y="391"/>
                  </a:lnTo>
                  <a:lnTo>
                    <a:pt x="3029" y="269"/>
                  </a:lnTo>
                  <a:lnTo>
                    <a:pt x="3005" y="171"/>
                  </a:lnTo>
                  <a:lnTo>
                    <a:pt x="2956" y="73"/>
                  </a:lnTo>
                  <a:lnTo>
                    <a:pt x="2858" y="24"/>
                  </a:lnTo>
                  <a:lnTo>
                    <a:pt x="27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4" name="Google Shape;1504;p48"/>
            <p:cNvSpPr/>
            <p:nvPr/>
          </p:nvSpPr>
          <p:spPr>
            <a:xfrm>
              <a:off x="765025" y="2453900"/>
              <a:ext cx="31175" cy="31150"/>
            </a:xfrm>
            <a:custGeom>
              <a:rect b="b" l="l" r="r" t="t"/>
              <a:pathLst>
                <a:path extrusionOk="0" h="1246" w="1247">
                  <a:moveTo>
                    <a:pt x="611" y="0"/>
                  </a:moveTo>
                  <a:lnTo>
                    <a:pt x="489" y="25"/>
                  </a:lnTo>
                  <a:lnTo>
                    <a:pt x="367" y="49"/>
                  </a:lnTo>
                  <a:lnTo>
                    <a:pt x="270" y="122"/>
                  </a:lnTo>
                  <a:lnTo>
                    <a:pt x="172" y="196"/>
                  </a:lnTo>
                  <a:lnTo>
                    <a:pt x="99" y="269"/>
                  </a:lnTo>
                  <a:lnTo>
                    <a:pt x="50" y="391"/>
                  </a:lnTo>
                  <a:lnTo>
                    <a:pt x="1" y="513"/>
                  </a:lnTo>
                  <a:lnTo>
                    <a:pt x="1" y="635"/>
                  </a:lnTo>
                  <a:lnTo>
                    <a:pt x="1" y="757"/>
                  </a:lnTo>
                  <a:lnTo>
                    <a:pt x="50" y="880"/>
                  </a:lnTo>
                  <a:lnTo>
                    <a:pt x="99" y="977"/>
                  </a:lnTo>
                  <a:lnTo>
                    <a:pt x="172" y="1075"/>
                  </a:lnTo>
                  <a:lnTo>
                    <a:pt x="270" y="1148"/>
                  </a:lnTo>
                  <a:lnTo>
                    <a:pt x="367" y="1197"/>
                  </a:lnTo>
                  <a:lnTo>
                    <a:pt x="489" y="1246"/>
                  </a:lnTo>
                  <a:lnTo>
                    <a:pt x="734" y="1246"/>
                  </a:lnTo>
                  <a:lnTo>
                    <a:pt x="856" y="1197"/>
                  </a:lnTo>
                  <a:lnTo>
                    <a:pt x="978" y="1148"/>
                  </a:lnTo>
                  <a:lnTo>
                    <a:pt x="1051" y="1075"/>
                  </a:lnTo>
                  <a:lnTo>
                    <a:pt x="1149" y="977"/>
                  </a:lnTo>
                  <a:lnTo>
                    <a:pt x="1198" y="880"/>
                  </a:lnTo>
                  <a:lnTo>
                    <a:pt x="1222" y="757"/>
                  </a:lnTo>
                  <a:lnTo>
                    <a:pt x="1246" y="635"/>
                  </a:lnTo>
                  <a:lnTo>
                    <a:pt x="1222" y="513"/>
                  </a:lnTo>
                  <a:lnTo>
                    <a:pt x="1198" y="391"/>
                  </a:lnTo>
                  <a:lnTo>
                    <a:pt x="1149" y="269"/>
                  </a:lnTo>
                  <a:lnTo>
                    <a:pt x="1051" y="196"/>
                  </a:lnTo>
                  <a:lnTo>
                    <a:pt x="978" y="122"/>
                  </a:lnTo>
                  <a:lnTo>
                    <a:pt x="856" y="49"/>
                  </a:lnTo>
                  <a:lnTo>
                    <a:pt x="734" y="25"/>
                  </a:lnTo>
                  <a:lnTo>
                    <a:pt x="6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05" name="Google Shape;1505;p48"/>
          <p:cNvSpPr/>
          <p:nvPr/>
        </p:nvSpPr>
        <p:spPr>
          <a:xfrm>
            <a:off x="936309" y="2091681"/>
            <a:ext cx="319561" cy="319561"/>
          </a:xfrm>
          <a:custGeom>
            <a:rect b="b" l="l" r="r" t="t"/>
            <a:pathLst>
              <a:path extrusionOk="0" h="15290" w="15290">
                <a:moveTo>
                  <a:pt x="4519" y="6815"/>
                </a:moveTo>
                <a:lnTo>
                  <a:pt x="4690" y="6839"/>
                </a:lnTo>
                <a:lnTo>
                  <a:pt x="4861" y="6888"/>
                </a:lnTo>
                <a:lnTo>
                  <a:pt x="5007" y="6986"/>
                </a:lnTo>
                <a:lnTo>
                  <a:pt x="5154" y="7084"/>
                </a:lnTo>
                <a:lnTo>
                  <a:pt x="5251" y="7230"/>
                </a:lnTo>
                <a:lnTo>
                  <a:pt x="5325" y="7401"/>
                </a:lnTo>
                <a:lnTo>
                  <a:pt x="5374" y="7572"/>
                </a:lnTo>
                <a:lnTo>
                  <a:pt x="5398" y="7767"/>
                </a:lnTo>
                <a:lnTo>
                  <a:pt x="5374" y="7963"/>
                </a:lnTo>
                <a:lnTo>
                  <a:pt x="5325" y="8134"/>
                </a:lnTo>
                <a:lnTo>
                  <a:pt x="5251" y="8305"/>
                </a:lnTo>
                <a:lnTo>
                  <a:pt x="5154" y="8451"/>
                </a:lnTo>
                <a:lnTo>
                  <a:pt x="5007" y="8549"/>
                </a:lnTo>
                <a:lnTo>
                  <a:pt x="4861" y="8647"/>
                </a:lnTo>
                <a:lnTo>
                  <a:pt x="4690" y="8696"/>
                </a:lnTo>
                <a:lnTo>
                  <a:pt x="4519" y="8720"/>
                </a:lnTo>
                <a:lnTo>
                  <a:pt x="4348" y="8696"/>
                </a:lnTo>
                <a:lnTo>
                  <a:pt x="4177" y="8647"/>
                </a:lnTo>
                <a:lnTo>
                  <a:pt x="4030" y="8549"/>
                </a:lnTo>
                <a:lnTo>
                  <a:pt x="3884" y="8451"/>
                </a:lnTo>
                <a:lnTo>
                  <a:pt x="3786" y="8305"/>
                </a:lnTo>
                <a:lnTo>
                  <a:pt x="3713" y="8134"/>
                </a:lnTo>
                <a:lnTo>
                  <a:pt x="3664" y="7963"/>
                </a:lnTo>
                <a:lnTo>
                  <a:pt x="3640" y="7767"/>
                </a:lnTo>
                <a:lnTo>
                  <a:pt x="3664" y="7572"/>
                </a:lnTo>
                <a:lnTo>
                  <a:pt x="3713" y="7401"/>
                </a:lnTo>
                <a:lnTo>
                  <a:pt x="3786" y="7230"/>
                </a:lnTo>
                <a:lnTo>
                  <a:pt x="3884" y="7084"/>
                </a:lnTo>
                <a:lnTo>
                  <a:pt x="4030" y="6986"/>
                </a:lnTo>
                <a:lnTo>
                  <a:pt x="4177" y="6888"/>
                </a:lnTo>
                <a:lnTo>
                  <a:pt x="4348" y="6839"/>
                </a:lnTo>
                <a:lnTo>
                  <a:pt x="4519" y="6815"/>
                </a:lnTo>
                <a:close/>
                <a:moveTo>
                  <a:pt x="10771" y="6815"/>
                </a:moveTo>
                <a:lnTo>
                  <a:pt x="10942" y="6839"/>
                </a:lnTo>
                <a:lnTo>
                  <a:pt x="11113" y="6888"/>
                </a:lnTo>
                <a:lnTo>
                  <a:pt x="11260" y="6986"/>
                </a:lnTo>
                <a:lnTo>
                  <a:pt x="11406" y="7084"/>
                </a:lnTo>
                <a:lnTo>
                  <a:pt x="11504" y="7230"/>
                </a:lnTo>
                <a:lnTo>
                  <a:pt x="11577" y="7401"/>
                </a:lnTo>
                <a:lnTo>
                  <a:pt x="11626" y="7572"/>
                </a:lnTo>
                <a:lnTo>
                  <a:pt x="11650" y="7767"/>
                </a:lnTo>
                <a:lnTo>
                  <a:pt x="11626" y="7963"/>
                </a:lnTo>
                <a:lnTo>
                  <a:pt x="11577" y="8134"/>
                </a:lnTo>
                <a:lnTo>
                  <a:pt x="11504" y="8305"/>
                </a:lnTo>
                <a:lnTo>
                  <a:pt x="11406" y="8451"/>
                </a:lnTo>
                <a:lnTo>
                  <a:pt x="11260" y="8549"/>
                </a:lnTo>
                <a:lnTo>
                  <a:pt x="11113" y="8647"/>
                </a:lnTo>
                <a:lnTo>
                  <a:pt x="10942" y="8696"/>
                </a:lnTo>
                <a:lnTo>
                  <a:pt x="10771" y="8720"/>
                </a:lnTo>
                <a:lnTo>
                  <a:pt x="10600" y="8696"/>
                </a:lnTo>
                <a:lnTo>
                  <a:pt x="10429" y="8647"/>
                </a:lnTo>
                <a:lnTo>
                  <a:pt x="10283" y="8549"/>
                </a:lnTo>
                <a:lnTo>
                  <a:pt x="10136" y="8451"/>
                </a:lnTo>
                <a:lnTo>
                  <a:pt x="10038" y="8305"/>
                </a:lnTo>
                <a:lnTo>
                  <a:pt x="9965" y="8134"/>
                </a:lnTo>
                <a:lnTo>
                  <a:pt x="9916" y="7963"/>
                </a:lnTo>
                <a:lnTo>
                  <a:pt x="9892" y="7767"/>
                </a:lnTo>
                <a:lnTo>
                  <a:pt x="9916" y="7572"/>
                </a:lnTo>
                <a:lnTo>
                  <a:pt x="9965" y="7401"/>
                </a:lnTo>
                <a:lnTo>
                  <a:pt x="10038" y="7230"/>
                </a:lnTo>
                <a:lnTo>
                  <a:pt x="10136" y="7084"/>
                </a:lnTo>
                <a:lnTo>
                  <a:pt x="10283" y="6986"/>
                </a:lnTo>
                <a:lnTo>
                  <a:pt x="10429" y="6888"/>
                </a:lnTo>
                <a:lnTo>
                  <a:pt x="10600" y="6839"/>
                </a:lnTo>
                <a:lnTo>
                  <a:pt x="10771" y="6815"/>
                </a:lnTo>
                <a:close/>
                <a:moveTo>
                  <a:pt x="11308" y="10210"/>
                </a:moveTo>
                <a:lnTo>
                  <a:pt x="11406" y="10234"/>
                </a:lnTo>
                <a:lnTo>
                  <a:pt x="11479" y="10259"/>
                </a:lnTo>
                <a:lnTo>
                  <a:pt x="11577" y="10307"/>
                </a:lnTo>
                <a:lnTo>
                  <a:pt x="11650" y="10356"/>
                </a:lnTo>
                <a:lnTo>
                  <a:pt x="11699" y="10430"/>
                </a:lnTo>
                <a:lnTo>
                  <a:pt x="11748" y="10527"/>
                </a:lnTo>
                <a:lnTo>
                  <a:pt x="11772" y="10625"/>
                </a:lnTo>
                <a:lnTo>
                  <a:pt x="11797" y="10698"/>
                </a:lnTo>
                <a:lnTo>
                  <a:pt x="11772" y="10796"/>
                </a:lnTo>
                <a:lnTo>
                  <a:pt x="11748" y="10894"/>
                </a:lnTo>
                <a:lnTo>
                  <a:pt x="11699" y="10967"/>
                </a:lnTo>
                <a:lnTo>
                  <a:pt x="11650" y="11065"/>
                </a:lnTo>
                <a:lnTo>
                  <a:pt x="11235" y="11431"/>
                </a:lnTo>
                <a:lnTo>
                  <a:pt x="10795" y="11773"/>
                </a:lnTo>
                <a:lnTo>
                  <a:pt x="10307" y="12041"/>
                </a:lnTo>
                <a:lnTo>
                  <a:pt x="9819" y="12286"/>
                </a:lnTo>
                <a:lnTo>
                  <a:pt x="9281" y="12457"/>
                </a:lnTo>
                <a:lnTo>
                  <a:pt x="8768" y="12603"/>
                </a:lnTo>
                <a:lnTo>
                  <a:pt x="8207" y="12676"/>
                </a:lnTo>
                <a:lnTo>
                  <a:pt x="7645" y="12701"/>
                </a:lnTo>
                <a:lnTo>
                  <a:pt x="7083" y="12676"/>
                </a:lnTo>
                <a:lnTo>
                  <a:pt x="6521" y="12603"/>
                </a:lnTo>
                <a:lnTo>
                  <a:pt x="6009" y="12457"/>
                </a:lnTo>
                <a:lnTo>
                  <a:pt x="5471" y="12286"/>
                </a:lnTo>
                <a:lnTo>
                  <a:pt x="4983" y="12041"/>
                </a:lnTo>
                <a:lnTo>
                  <a:pt x="4494" y="11773"/>
                </a:lnTo>
                <a:lnTo>
                  <a:pt x="4055" y="11431"/>
                </a:lnTo>
                <a:lnTo>
                  <a:pt x="3640" y="11065"/>
                </a:lnTo>
                <a:lnTo>
                  <a:pt x="3591" y="10967"/>
                </a:lnTo>
                <a:lnTo>
                  <a:pt x="3542" y="10894"/>
                </a:lnTo>
                <a:lnTo>
                  <a:pt x="3517" y="10796"/>
                </a:lnTo>
                <a:lnTo>
                  <a:pt x="3493" y="10698"/>
                </a:lnTo>
                <a:lnTo>
                  <a:pt x="3517" y="10625"/>
                </a:lnTo>
                <a:lnTo>
                  <a:pt x="3542" y="10527"/>
                </a:lnTo>
                <a:lnTo>
                  <a:pt x="3591" y="10430"/>
                </a:lnTo>
                <a:lnTo>
                  <a:pt x="3640" y="10356"/>
                </a:lnTo>
                <a:lnTo>
                  <a:pt x="3713" y="10307"/>
                </a:lnTo>
                <a:lnTo>
                  <a:pt x="3811" y="10259"/>
                </a:lnTo>
                <a:lnTo>
                  <a:pt x="3884" y="10234"/>
                </a:lnTo>
                <a:lnTo>
                  <a:pt x="3981" y="10210"/>
                </a:lnTo>
                <a:lnTo>
                  <a:pt x="4079" y="10234"/>
                </a:lnTo>
                <a:lnTo>
                  <a:pt x="4177" y="10259"/>
                </a:lnTo>
                <a:lnTo>
                  <a:pt x="4250" y="10307"/>
                </a:lnTo>
                <a:lnTo>
                  <a:pt x="4323" y="10356"/>
                </a:lnTo>
                <a:lnTo>
                  <a:pt x="4690" y="10674"/>
                </a:lnTo>
                <a:lnTo>
                  <a:pt x="5056" y="10942"/>
                </a:lnTo>
                <a:lnTo>
                  <a:pt x="5447" y="11187"/>
                </a:lnTo>
                <a:lnTo>
                  <a:pt x="5862" y="11382"/>
                </a:lnTo>
                <a:lnTo>
                  <a:pt x="6277" y="11529"/>
                </a:lnTo>
                <a:lnTo>
                  <a:pt x="6717" y="11651"/>
                </a:lnTo>
                <a:lnTo>
                  <a:pt x="7181" y="11700"/>
                </a:lnTo>
                <a:lnTo>
                  <a:pt x="7645" y="11724"/>
                </a:lnTo>
                <a:lnTo>
                  <a:pt x="8109" y="11700"/>
                </a:lnTo>
                <a:lnTo>
                  <a:pt x="8573" y="11651"/>
                </a:lnTo>
                <a:lnTo>
                  <a:pt x="9013" y="11529"/>
                </a:lnTo>
                <a:lnTo>
                  <a:pt x="9428" y="11382"/>
                </a:lnTo>
                <a:lnTo>
                  <a:pt x="9843" y="11187"/>
                </a:lnTo>
                <a:lnTo>
                  <a:pt x="10234" y="10942"/>
                </a:lnTo>
                <a:lnTo>
                  <a:pt x="10600" y="10674"/>
                </a:lnTo>
                <a:lnTo>
                  <a:pt x="10966" y="10356"/>
                </a:lnTo>
                <a:lnTo>
                  <a:pt x="11040" y="10307"/>
                </a:lnTo>
                <a:lnTo>
                  <a:pt x="11113" y="10259"/>
                </a:lnTo>
                <a:lnTo>
                  <a:pt x="11211" y="10234"/>
                </a:lnTo>
                <a:lnTo>
                  <a:pt x="11308" y="10210"/>
                </a:lnTo>
                <a:close/>
                <a:moveTo>
                  <a:pt x="7254" y="1"/>
                </a:moveTo>
                <a:lnTo>
                  <a:pt x="6863" y="50"/>
                </a:lnTo>
                <a:lnTo>
                  <a:pt x="6473" y="99"/>
                </a:lnTo>
                <a:lnTo>
                  <a:pt x="6106" y="147"/>
                </a:lnTo>
                <a:lnTo>
                  <a:pt x="5740" y="245"/>
                </a:lnTo>
                <a:lnTo>
                  <a:pt x="5374" y="343"/>
                </a:lnTo>
                <a:lnTo>
                  <a:pt x="5007" y="465"/>
                </a:lnTo>
                <a:lnTo>
                  <a:pt x="4665" y="611"/>
                </a:lnTo>
                <a:lnTo>
                  <a:pt x="4323" y="758"/>
                </a:lnTo>
                <a:lnTo>
                  <a:pt x="4006" y="929"/>
                </a:lnTo>
                <a:lnTo>
                  <a:pt x="3688" y="1100"/>
                </a:lnTo>
                <a:lnTo>
                  <a:pt x="3371" y="1295"/>
                </a:lnTo>
                <a:lnTo>
                  <a:pt x="3078" y="1515"/>
                </a:lnTo>
                <a:lnTo>
                  <a:pt x="2785" y="1735"/>
                </a:lnTo>
                <a:lnTo>
                  <a:pt x="2516" y="1979"/>
                </a:lnTo>
                <a:lnTo>
                  <a:pt x="2247" y="2248"/>
                </a:lnTo>
                <a:lnTo>
                  <a:pt x="1979" y="2516"/>
                </a:lnTo>
                <a:lnTo>
                  <a:pt x="1735" y="2785"/>
                </a:lnTo>
                <a:lnTo>
                  <a:pt x="1515" y="3078"/>
                </a:lnTo>
                <a:lnTo>
                  <a:pt x="1295" y="3371"/>
                </a:lnTo>
                <a:lnTo>
                  <a:pt x="1100" y="3689"/>
                </a:lnTo>
                <a:lnTo>
                  <a:pt x="929" y="4006"/>
                </a:lnTo>
                <a:lnTo>
                  <a:pt x="758" y="4324"/>
                </a:lnTo>
                <a:lnTo>
                  <a:pt x="611" y="4666"/>
                </a:lnTo>
                <a:lnTo>
                  <a:pt x="465" y="5008"/>
                </a:lnTo>
                <a:lnTo>
                  <a:pt x="342" y="5374"/>
                </a:lnTo>
                <a:lnTo>
                  <a:pt x="245" y="5740"/>
                </a:lnTo>
                <a:lnTo>
                  <a:pt x="147" y="6107"/>
                </a:lnTo>
                <a:lnTo>
                  <a:pt x="98" y="6473"/>
                </a:lnTo>
                <a:lnTo>
                  <a:pt x="49" y="6864"/>
                </a:lnTo>
                <a:lnTo>
                  <a:pt x="1" y="7255"/>
                </a:lnTo>
                <a:lnTo>
                  <a:pt x="1" y="7645"/>
                </a:lnTo>
                <a:lnTo>
                  <a:pt x="1" y="8036"/>
                </a:lnTo>
                <a:lnTo>
                  <a:pt x="49" y="8427"/>
                </a:lnTo>
                <a:lnTo>
                  <a:pt x="98" y="8818"/>
                </a:lnTo>
                <a:lnTo>
                  <a:pt x="147" y="9184"/>
                </a:lnTo>
                <a:lnTo>
                  <a:pt x="245" y="9550"/>
                </a:lnTo>
                <a:lnTo>
                  <a:pt x="342" y="9917"/>
                </a:lnTo>
                <a:lnTo>
                  <a:pt x="465" y="10283"/>
                </a:lnTo>
                <a:lnTo>
                  <a:pt x="611" y="10625"/>
                </a:lnTo>
                <a:lnTo>
                  <a:pt x="758" y="10967"/>
                </a:lnTo>
                <a:lnTo>
                  <a:pt x="929" y="11284"/>
                </a:lnTo>
                <a:lnTo>
                  <a:pt x="1100" y="11602"/>
                </a:lnTo>
                <a:lnTo>
                  <a:pt x="1295" y="11919"/>
                </a:lnTo>
                <a:lnTo>
                  <a:pt x="1515" y="12212"/>
                </a:lnTo>
                <a:lnTo>
                  <a:pt x="1735" y="12506"/>
                </a:lnTo>
                <a:lnTo>
                  <a:pt x="1979" y="12774"/>
                </a:lnTo>
                <a:lnTo>
                  <a:pt x="2247" y="13043"/>
                </a:lnTo>
                <a:lnTo>
                  <a:pt x="2516" y="13311"/>
                </a:lnTo>
                <a:lnTo>
                  <a:pt x="2785" y="13556"/>
                </a:lnTo>
                <a:lnTo>
                  <a:pt x="3078" y="13776"/>
                </a:lnTo>
                <a:lnTo>
                  <a:pt x="3371" y="13995"/>
                </a:lnTo>
                <a:lnTo>
                  <a:pt x="3688" y="14191"/>
                </a:lnTo>
                <a:lnTo>
                  <a:pt x="4006" y="14362"/>
                </a:lnTo>
                <a:lnTo>
                  <a:pt x="4323" y="14533"/>
                </a:lnTo>
                <a:lnTo>
                  <a:pt x="4665" y="14679"/>
                </a:lnTo>
                <a:lnTo>
                  <a:pt x="5007" y="14826"/>
                </a:lnTo>
                <a:lnTo>
                  <a:pt x="5374" y="14948"/>
                </a:lnTo>
                <a:lnTo>
                  <a:pt x="5740" y="15046"/>
                </a:lnTo>
                <a:lnTo>
                  <a:pt x="6106" y="15143"/>
                </a:lnTo>
                <a:lnTo>
                  <a:pt x="6473" y="15192"/>
                </a:lnTo>
                <a:lnTo>
                  <a:pt x="6863" y="15241"/>
                </a:lnTo>
                <a:lnTo>
                  <a:pt x="7254" y="15290"/>
                </a:lnTo>
                <a:lnTo>
                  <a:pt x="8036" y="15290"/>
                </a:lnTo>
                <a:lnTo>
                  <a:pt x="8426" y="15241"/>
                </a:lnTo>
                <a:lnTo>
                  <a:pt x="8817" y="15192"/>
                </a:lnTo>
                <a:lnTo>
                  <a:pt x="9184" y="15143"/>
                </a:lnTo>
                <a:lnTo>
                  <a:pt x="9550" y="15046"/>
                </a:lnTo>
                <a:lnTo>
                  <a:pt x="9916" y="14948"/>
                </a:lnTo>
                <a:lnTo>
                  <a:pt x="10283" y="14826"/>
                </a:lnTo>
                <a:lnTo>
                  <a:pt x="10625" y="14679"/>
                </a:lnTo>
                <a:lnTo>
                  <a:pt x="10966" y="14533"/>
                </a:lnTo>
                <a:lnTo>
                  <a:pt x="11284" y="14362"/>
                </a:lnTo>
                <a:lnTo>
                  <a:pt x="11601" y="14191"/>
                </a:lnTo>
                <a:lnTo>
                  <a:pt x="11919" y="13995"/>
                </a:lnTo>
                <a:lnTo>
                  <a:pt x="12212" y="13776"/>
                </a:lnTo>
                <a:lnTo>
                  <a:pt x="12505" y="13556"/>
                </a:lnTo>
                <a:lnTo>
                  <a:pt x="12774" y="13311"/>
                </a:lnTo>
                <a:lnTo>
                  <a:pt x="13042" y="13043"/>
                </a:lnTo>
                <a:lnTo>
                  <a:pt x="13311" y="12774"/>
                </a:lnTo>
                <a:lnTo>
                  <a:pt x="13555" y="12506"/>
                </a:lnTo>
                <a:lnTo>
                  <a:pt x="13775" y="12212"/>
                </a:lnTo>
                <a:lnTo>
                  <a:pt x="13995" y="11919"/>
                </a:lnTo>
                <a:lnTo>
                  <a:pt x="14190" y="11602"/>
                </a:lnTo>
                <a:lnTo>
                  <a:pt x="14361" y="11284"/>
                </a:lnTo>
                <a:lnTo>
                  <a:pt x="14532" y="10967"/>
                </a:lnTo>
                <a:lnTo>
                  <a:pt x="14679" y="10625"/>
                </a:lnTo>
                <a:lnTo>
                  <a:pt x="14825" y="10283"/>
                </a:lnTo>
                <a:lnTo>
                  <a:pt x="14947" y="9917"/>
                </a:lnTo>
                <a:lnTo>
                  <a:pt x="15045" y="9550"/>
                </a:lnTo>
                <a:lnTo>
                  <a:pt x="15143" y="9184"/>
                </a:lnTo>
                <a:lnTo>
                  <a:pt x="15192" y="8818"/>
                </a:lnTo>
                <a:lnTo>
                  <a:pt x="15240" y="8427"/>
                </a:lnTo>
                <a:lnTo>
                  <a:pt x="15289" y="8036"/>
                </a:lnTo>
                <a:lnTo>
                  <a:pt x="15289" y="7645"/>
                </a:lnTo>
                <a:lnTo>
                  <a:pt x="15289" y="7255"/>
                </a:lnTo>
                <a:lnTo>
                  <a:pt x="15240" y="6864"/>
                </a:lnTo>
                <a:lnTo>
                  <a:pt x="15192" y="6473"/>
                </a:lnTo>
                <a:lnTo>
                  <a:pt x="15143" y="6107"/>
                </a:lnTo>
                <a:lnTo>
                  <a:pt x="15045" y="5740"/>
                </a:lnTo>
                <a:lnTo>
                  <a:pt x="14947" y="5374"/>
                </a:lnTo>
                <a:lnTo>
                  <a:pt x="14825" y="5008"/>
                </a:lnTo>
                <a:lnTo>
                  <a:pt x="14679" y="4666"/>
                </a:lnTo>
                <a:lnTo>
                  <a:pt x="14532" y="4324"/>
                </a:lnTo>
                <a:lnTo>
                  <a:pt x="14361" y="4006"/>
                </a:lnTo>
                <a:lnTo>
                  <a:pt x="14190" y="3689"/>
                </a:lnTo>
                <a:lnTo>
                  <a:pt x="13995" y="3371"/>
                </a:lnTo>
                <a:lnTo>
                  <a:pt x="13775" y="3078"/>
                </a:lnTo>
                <a:lnTo>
                  <a:pt x="13555" y="2785"/>
                </a:lnTo>
                <a:lnTo>
                  <a:pt x="13311" y="2516"/>
                </a:lnTo>
                <a:lnTo>
                  <a:pt x="13042" y="2248"/>
                </a:lnTo>
                <a:lnTo>
                  <a:pt x="12774" y="1979"/>
                </a:lnTo>
                <a:lnTo>
                  <a:pt x="12505" y="1735"/>
                </a:lnTo>
                <a:lnTo>
                  <a:pt x="12212" y="1515"/>
                </a:lnTo>
                <a:lnTo>
                  <a:pt x="11919" y="1295"/>
                </a:lnTo>
                <a:lnTo>
                  <a:pt x="11601" y="1100"/>
                </a:lnTo>
                <a:lnTo>
                  <a:pt x="11284" y="929"/>
                </a:lnTo>
                <a:lnTo>
                  <a:pt x="10966" y="758"/>
                </a:lnTo>
                <a:lnTo>
                  <a:pt x="10625" y="611"/>
                </a:lnTo>
                <a:lnTo>
                  <a:pt x="10283" y="465"/>
                </a:lnTo>
                <a:lnTo>
                  <a:pt x="9916" y="343"/>
                </a:lnTo>
                <a:lnTo>
                  <a:pt x="9550" y="245"/>
                </a:lnTo>
                <a:lnTo>
                  <a:pt x="9184" y="147"/>
                </a:lnTo>
                <a:lnTo>
                  <a:pt x="8817" y="99"/>
                </a:lnTo>
                <a:lnTo>
                  <a:pt x="8426" y="50"/>
                </a:lnTo>
                <a:lnTo>
                  <a:pt x="8036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6" name="Google Shape;1506;p48"/>
          <p:cNvSpPr/>
          <p:nvPr/>
        </p:nvSpPr>
        <p:spPr>
          <a:xfrm>
            <a:off x="1499857" y="2091681"/>
            <a:ext cx="319561" cy="319561"/>
          </a:xfrm>
          <a:custGeom>
            <a:rect b="b" l="l" r="r" t="t"/>
            <a:pathLst>
              <a:path extrusionOk="0" h="15290" w="15290">
                <a:moveTo>
                  <a:pt x="4519" y="6815"/>
                </a:moveTo>
                <a:lnTo>
                  <a:pt x="4690" y="6839"/>
                </a:lnTo>
                <a:lnTo>
                  <a:pt x="4861" y="6888"/>
                </a:lnTo>
                <a:lnTo>
                  <a:pt x="5007" y="6986"/>
                </a:lnTo>
                <a:lnTo>
                  <a:pt x="5154" y="7084"/>
                </a:lnTo>
                <a:lnTo>
                  <a:pt x="5251" y="7230"/>
                </a:lnTo>
                <a:lnTo>
                  <a:pt x="5325" y="7401"/>
                </a:lnTo>
                <a:lnTo>
                  <a:pt x="5374" y="7572"/>
                </a:lnTo>
                <a:lnTo>
                  <a:pt x="5398" y="7767"/>
                </a:lnTo>
                <a:lnTo>
                  <a:pt x="5374" y="7963"/>
                </a:lnTo>
                <a:lnTo>
                  <a:pt x="5325" y="8134"/>
                </a:lnTo>
                <a:lnTo>
                  <a:pt x="5251" y="8305"/>
                </a:lnTo>
                <a:lnTo>
                  <a:pt x="5154" y="8451"/>
                </a:lnTo>
                <a:lnTo>
                  <a:pt x="5007" y="8549"/>
                </a:lnTo>
                <a:lnTo>
                  <a:pt x="4861" y="8647"/>
                </a:lnTo>
                <a:lnTo>
                  <a:pt x="4690" y="8696"/>
                </a:lnTo>
                <a:lnTo>
                  <a:pt x="4519" y="8720"/>
                </a:lnTo>
                <a:lnTo>
                  <a:pt x="4348" y="8696"/>
                </a:lnTo>
                <a:lnTo>
                  <a:pt x="4177" y="8647"/>
                </a:lnTo>
                <a:lnTo>
                  <a:pt x="4030" y="8549"/>
                </a:lnTo>
                <a:lnTo>
                  <a:pt x="3884" y="8451"/>
                </a:lnTo>
                <a:lnTo>
                  <a:pt x="3786" y="8305"/>
                </a:lnTo>
                <a:lnTo>
                  <a:pt x="3713" y="8134"/>
                </a:lnTo>
                <a:lnTo>
                  <a:pt x="3664" y="7963"/>
                </a:lnTo>
                <a:lnTo>
                  <a:pt x="3640" y="7767"/>
                </a:lnTo>
                <a:lnTo>
                  <a:pt x="3664" y="7572"/>
                </a:lnTo>
                <a:lnTo>
                  <a:pt x="3713" y="7401"/>
                </a:lnTo>
                <a:lnTo>
                  <a:pt x="3786" y="7230"/>
                </a:lnTo>
                <a:lnTo>
                  <a:pt x="3884" y="7084"/>
                </a:lnTo>
                <a:lnTo>
                  <a:pt x="4030" y="6986"/>
                </a:lnTo>
                <a:lnTo>
                  <a:pt x="4177" y="6888"/>
                </a:lnTo>
                <a:lnTo>
                  <a:pt x="4348" y="6839"/>
                </a:lnTo>
                <a:lnTo>
                  <a:pt x="4519" y="6815"/>
                </a:lnTo>
                <a:close/>
                <a:moveTo>
                  <a:pt x="10771" y="6815"/>
                </a:moveTo>
                <a:lnTo>
                  <a:pt x="10942" y="6839"/>
                </a:lnTo>
                <a:lnTo>
                  <a:pt x="11113" y="6888"/>
                </a:lnTo>
                <a:lnTo>
                  <a:pt x="11260" y="6986"/>
                </a:lnTo>
                <a:lnTo>
                  <a:pt x="11406" y="7084"/>
                </a:lnTo>
                <a:lnTo>
                  <a:pt x="11504" y="7230"/>
                </a:lnTo>
                <a:lnTo>
                  <a:pt x="11577" y="7401"/>
                </a:lnTo>
                <a:lnTo>
                  <a:pt x="11626" y="7572"/>
                </a:lnTo>
                <a:lnTo>
                  <a:pt x="11650" y="7767"/>
                </a:lnTo>
                <a:lnTo>
                  <a:pt x="11626" y="7963"/>
                </a:lnTo>
                <a:lnTo>
                  <a:pt x="11577" y="8134"/>
                </a:lnTo>
                <a:lnTo>
                  <a:pt x="11504" y="8305"/>
                </a:lnTo>
                <a:lnTo>
                  <a:pt x="11406" y="8451"/>
                </a:lnTo>
                <a:lnTo>
                  <a:pt x="11260" y="8549"/>
                </a:lnTo>
                <a:lnTo>
                  <a:pt x="11113" y="8647"/>
                </a:lnTo>
                <a:lnTo>
                  <a:pt x="10942" y="8696"/>
                </a:lnTo>
                <a:lnTo>
                  <a:pt x="10771" y="8720"/>
                </a:lnTo>
                <a:lnTo>
                  <a:pt x="10600" y="8696"/>
                </a:lnTo>
                <a:lnTo>
                  <a:pt x="10429" y="8647"/>
                </a:lnTo>
                <a:lnTo>
                  <a:pt x="10283" y="8549"/>
                </a:lnTo>
                <a:lnTo>
                  <a:pt x="10136" y="8451"/>
                </a:lnTo>
                <a:lnTo>
                  <a:pt x="10038" y="8305"/>
                </a:lnTo>
                <a:lnTo>
                  <a:pt x="9965" y="8134"/>
                </a:lnTo>
                <a:lnTo>
                  <a:pt x="9916" y="7963"/>
                </a:lnTo>
                <a:lnTo>
                  <a:pt x="9892" y="7767"/>
                </a:lnTo>
                <a:lnTo>
                  <a:pt x="9916" y="7572"/>
                </a:lnTo>
                <a:lnTo>
                  <a:pt x="9965" y="7401"/>
                </a:lnTo>
                <a:lnTo>
                  <a:pt x="10038" y="7230"/>
                </a:lnTo>
                <a:lnTo>
                  <a:pt x="10136" y="7084"/>
                </a:lnTo>
                <a:lnTo>
                  <a:pt x="10283" y="6986"/>
                </a:lnTo>
                <a:lnTo>
                  <a:pt x="10429" y="6888"/>
                </a:lnTo>
                <a:lnTo>
                  <a:pt x="10600" y="6839"/>
                </a:lnTo>
                <a:lnTo>
                  <a:pt x="10771" y="6815"/>
                </a:lnTo>
                <a:close/>
                <a:moveTo>
                  <a:pt x="7645" y="10063"/>
                </a:moveTo>
                <a:lnTo>
                  <a:pt x="8207" y="10112"/>
                </a:lnTo>
                <a:lnTo>
                  <a:pt x="8768" y="10185"/>
                </a:lnTo>
                <a:lnTo>
                  <a:pt x="9281" y="10307"/>
                </a:lnTo>
                <a:lnTo>
                  <a:pt x="9819" y="10503"/>
                </a:lnTo>
                <a:lnTo>
                  <a:pt x="10307" y="10747"/>
                </a:lnTo>
                <a:lnTo>
                  <a:pt x="10796" y="11016"/>
                </a:lnTo>
                <a:lnTo>
                  <a:pt x="11235" y="11358"/>
                </a:lnTo>
                <a:lnTo>
                  <a:pt x="11650" y="11724"/>
                </a:lnTo>
                <a:lnTo>
                  <a:pt x="11699" y="11797"/>
                </a:lnTo>
                <a:lnTo>
                  <a:pt x="11748" y="11895"/>
                </a:lnTo>
                <a:lnTo>
                  <a:pt x="11772" y="11993"/>
                </a:lnTo>
                <a:lnTo>
                  <a:pt x="11797" y="12066"/>
                </a:lnTo>
                <a:lnTo>
                  <a:pt x="11772" y="12164"/>
                </a:lnTo>
                <a:lnTo>
                  <a:pt x="11748" y="12261"/>
                </a:lnTo>
                <a:lnTo>
                  <a:pt x="11699" y="12335"/>
                </a:lnTo>
                <a:lnTo>
                  <a:pt x="11650" y="12432"/>
                </a:lnTo>
                <a:lnTo>
                  <a:pt x="11577" y="12481"/>
                </a:lnTo>
                <a:lnTo>
                  <a:pt x="11479" y="12530"/>
                </a:lnTo>
                <a:lnTo>
                  <a:pt x="11406" y="12554"/>
                </a:lnTo>
                <a:lnTo>
                  <a:pt x="11211" y="12554"/>
                </a:lnTo>
                <a:lnTo>
                  <a:pt x="11113" y="12530"/>
                </a:lnTo>
                <a:lnTo>
                  <a:pt x="11040" y="12481"/>
                </a:lnTo>
                <a:lnTo>
                  <a:pt x="10966" y="12432"/>
                </a:lnTo>
                <a:lnTo>
                  <a:pt x="10600" y="12115"/>
                </a:lnTo>
                <a:lnTo>
                  <a:pt x="10234" y="11846"/>
                </a:lnTo>
                <a:lnTo>
                  <a:pt x="9843" y="11602"/>
                </a:lnTo>
                <a:lnTo>
                  <a:pt x="9428" y="11406"/>
                </a:lnTo>
                <a:lnTo>
                  <a:pt x="9013" y="11260"/>
                </a:lnTo>
                <a:lnTo>
                  <a:pt x="8573" y="11138"/>
                </a:lnTo>
                <a:lnTo>
                  <a:pt x="8109" y="11065"/>
                </a:lnTo>
                <a:lnTo>
                  <a:pt x="7645" y="11040"/>
                </a:lnTo>
                <a:lnTo>
                  <a:pt x="7181" y="11065"/>
                </a:lnTo>
                <a:lnTo>
                  <a:pt x="6717" y="11138"/>
                </a:lnTo>
                <a:lnTo>
                  <a:pt x="6277" y="11260"/>
                </a:lnTo>
                <a:lnTo>
                  <a:pt x="5862" y="11406"/>
                </a:lnTo>
                <a:lnTo>
                  <a:pt x="5447" y="11602"/>
                </a:lnTo>
                <a:lnTo>
                  <a:pt x="5056" y="11846"/>
                </a:lnTo>
                <a:lnTo>
                  <a:pt x="4690" y="12115"/>
                </a:lnTo>
                <a:lnTo>
                  <a:pt x="4323" y="12432"/>
                </a:lnTo>
                <a:lnTo>
                  <a:pt x="4250" y="12481"/>
                </a:lnTo>
                <a:lnTo>
                  <a:pt x="4177" y="12530"/>
                </a:lnTo>
                <a:lnTo>
                  <a:pt x="4079" y="12554"/>
                </a:lnTo>
                <a:lnTo>
                  <a:pt x="3884" y="12554"/>
                </a:lnTo>
                <a:lnTo>
                  <a:pt x="3811" y="12530"/>
                </a:lnTo>
                <a:lnTo>
                  <a:pt x="3713" y="12481"/>
                </a:lnTo>
                <a:lnTo>
                  <a:pt x="3640" y="12432"/>
                </a:lnTo>
                <a:lnTo>
                  <a:pt x="3591" y="12335"/>
                </a:lnTo>
                <a:lnTo>
                  <a:pt x="3542" y="12261"/>
                </a:lnTo>
                <a:lnTo>
                  <a:pt x="3517" y="12164"/>
                </a:lnTo>
                <a:lnTo>
                  <a:pt x="3493" y="12066"/>
                </a:lnTo>
                <a:lnTo>
                  <a:pt x="3517" y="11993"/>
                </a:lnTo>
                <a:lnTo>
                  <a:pt x="3542" y="11895"/>
                </a:lnTo>
                <a:lnTo>
                  <a:pt x="3591" y="11797"/>
                </a:lnTo>
                <a:lnTo>
                  <a:pt x="3640" y="11724"/>
                </a:lnTo>
                <a:lnTo>
                  <a:pt x="4055" y="11358"/>
                </a:lnTo>
                <a:lnTo>
                  <a:pt x="4494" y="11016"/>
                </a:lnTo>
                <a:lnTo>
                  <a:pt x="4983" y="10747"/>
                </a:lnTo>
                <a:lnTo>
                  <a:pt x="5471" y="10503"/>
                </a:lnTo>
                <a:lnTo>
                  <a:pt x="6009" y="10307"/>
                </a:lnTo>
                <a:lnTo>
                  <a:pt x="6521" y="10185"/>
                </a:lnTo>
                <a:lnTo>
                  <a:pt x="7083" y="10112"/>
                </a:lnTo>
                <a:lnTo>
                  <a:pt x="7645" y="10063"/>
                </a:lnTo>
                <a:close/>
                <a:moveTo>
                  <a:pt x="7254" y="1"/>
                </a:moveTo>
                <a:lnTo>
                  <a:pt x="6863" y="50"/>
                </a:lnTo>
                <a:lnTo>
                  <a:pt x="6473" y="99"/>
                </a:lnTo>
                <a:lnTo>
                  <a:pt x="6106" y="147"/>
                </a:lnTo>
                <a:lnTo>
                  <a:pt x="5740" y="245"/>
                </a:lnTo>
                <a:lnTo>
                  <a:pt x="5374" y="343"/>
                </a:lnTo>
                <a:lnTo>
                  <a:pt x="5007" y="465"/>
                </a:lnTo>
                <a:lnTo>
                  <a:pt x="4665" y="611"/>
                </a:lnTo>
                <a:lnTo>
                  <a:pt x="4323" y="758"/>
                </a:lnTo>
                <a:lnTo>
                  <a:pt x="4006" y="929"/>
                </a:lnTo>
                <a:lnTo>
                  <a:pt x="3688" y="1100"/>
                </a:lnTo>
                <a:lnTo>
                  <a:pt x="3371" y="1295"/>
                </a:lnTo>
                <a:lnTo>
                  <a:pt x="3078" y="1515"/>
                </a:lnTo>
                <a:lnTo>
                  <a:pt x="2785" y="1735"/>
                </a:lnTo>
                <a:lnTo>
                  <a:pt x="2516" y="1979"/>
                </a:lnTo>
                <a:lnTo>
                  <a:pt x="2247" y="2248"/>
                </a:lnTo>
                <a:lnTo>
                  <a:pt x="1979" y="2516"/>
                </a:lnTo>
                <a:lnTo>
                  <a:pt x="1735" y="2785"/>
                </a:lnTo>
                <a:lnTo>
                  <a:pt x="1515" y="3078"/>
                </a:lnTo>
                <a:lnTo>
                  <a:pt x="1295" y="3371"/>
                </a:lnTo>
                <a:lnTo>
                  <a:pt x="1100" y="3689"/>
                </a:lnTo>
                <a:lnTo>
                  <a:pt x="929" y="4006"/>
                </a:lnTo>
                <a:lnTo>
                  <a:pt x="758" y="4324"/>
                </a:lnTo>
                <a:lnTo>
                  <a:pt x="611" y="4666"/>
                </a:lnTo>
                <a:lnTo>
                  <a:pt x="465" y="5008"/>
                </a:lnTo>
                <a:lnTo>
                  <a:pt x="342" y="5374"/>
                </a:lnTo>
                <a:lnTo>
                  <a:pt x="245" y="5740"/>
                </a:lnTo>
                <a:lnTo>
                  <a:pt x="147" y="6107"/>
                </a:lnTo>
                <a:lnTo>
                  <a:pt x="98" y="6473"/>
                </a:lnTo>
                <a:lnTo>
                  <a:pt x="49" y="6864"/>
                </a:lnTo>
                <a:lnTo>
                  <a:pt x="1" y="7255"/>
                </a:lnTo>
                <a:lnTo>
                  <a:pt x="1" y="7645"/>
                </a:lnTo>
                <a:lnTo>
                  <a:pt x="1" y="8036"/>
                </a:lnTo>
                <a:lnTo>
                  <a:pt x="49" y="8427"/>
                </a:lnTo>
                <a:lnTo>
                  <a:pt x="98" y="8818"/>
                </a:lnTo>
                <a:lnTo>
                  <a:pt x="147" y="9184"/>
                </a:lnTo>
                <a:lnTo>
                  <a:pt x="245" y="9550"/>
                </a:lnTo>
                <a:lnTo>
                  <a:pt x="342" y="9917"/>
                </a:lnTo>
                <a:lnTo>
                  <a:pt x="465" y="10283"/>
                </a:lnTo>
                <a:lnTo>
                  <a:pt x="611" y="10625"/>
                </a:lnTo>
                <a:lnTo>
                  <a:pt x="758" y="10967"/>
                </a:lnTo>
                <a:lnTo>
                  <a:pt x="929" y="11284"/>
                </a:lnTo>
                <a:lnTo>
                  <a:pt x="1100" y="11602"/>
                </a:lnTo>
                <a:lnTo>
                  <a:pt x="1295" y="11919"/>
                </a:lnTo>
                <a:lnTo>
                  <a:pt x="1515" y="12212"/>
                </a:lnTo>
                <a:lnTo>
                  <a:pt x="1735" y="12506"/>
                </a:lnTo>
                <a:lnTo>
                  <a:pt x="1979" y="12774"/>
                </a:lnTo>
                <a:lnTo>
                  <a:pt x="2247" y="13043"/>
                </a:lnTo>
                <a:lnTo>
                  <a:pt x="2516" y="13311"/>
                </a:lnTo>
                <a:lnTo>
                  <a:pt x="2785" y="13556"/>
                </a:lnTo>
                <a:lnTo>
                  <a:pt x="3078" y="13776"/>
                </a:lnTo>
                <a:lnTo>
                  <a:pt x="3371" y="13995"/>
                </a:lnTo>
                <a:lnTo>
                  <a:pt x="3688" y="14191"/>
                </a:lnTo>
                <a:lnTo>
                  <a:pt x="4006" y="14362"/>
                </a:lnTo>
                <a:lnTo>
                  <a:pt x="4323" y="14533"/>
                </a:lnTo>
                <a:lnTo>
                  <a:pt x="4665" y="14679"/>
                </a:lnTo>
                <a:lnTo>
                  <a:pt x="5007" y="14826"/>
                </a:lnTo>
                <a:lnTo>
                  <a:pt x="5374" y="14948"/>
                </a:lnTo>
                <a:lnTo>
                  <a:pt x="5740" y="15046"/>
                </a:lnTo>
                <a:lnTo>
                  <a:pt x="6106" y="15143"/>
                </a:lnTo>
                <a:lnTo>
                  <a:pt x="6473" y="15192"/>
                </a:lnTo>
                <a:lnTo>
                  <a:pt x="6863" y="15241"/>
                </a:lnTo>
                <a:lnTo>
                  <a:pt x="7254" y="15290"/>
                </a:lnTo>
                <a:lnTo>
                  <a:pt x="8036" y="15290"/>
                </a:lnTo>
                <a:lnTo>
                  <a:pt x="8426" y="15241"/>
                </a:lnTo>
                <a:lnTo>
                  <a:pt x="8817" y="15192"/>
                </a:lnTo>
                <a:lnTo>
                  <a:pt x="9184" y="15143"/>
                </a:lnTo>
                <a:lnTo>
                  <a:pt x="9550" y="15046"/>
                </a:lnTo>
                <a:lnTo>
                  <a:pt x="9916" y="14948"/>
                </a:lnTo>
                <a:lnTo>
                  <a:pt x="10283" y="14826"/>
                </a:lnTo>
                <a:lnTo>
                  <a:pt x="10625" y="14679"/>
                </a:lnTo>
                <a:lnTo>
                  <a:pt x="10966" y="14533"/>
                </a:lnTo>
                <a:lnTo>
                  <a:pt x="11284" y="14362"/>
                </a:lnTo>
                <a:lnTo>
                  <a:pt x="11601" y="14191"/>
                </a:lnTo>
                <a:lnTo>
                  <a:pt x="11919" y="13995"/>
                </a:lnTo>
                <a:lnTo>
                  <a:pt x="12212" y="13776"/>
                </a:lnTo>
                <a:lnTo>
                  <a:pt x="12505" y="13556"/>
                </a:lnTo>
                <a:lnTo>
                  <a:pt x="12774" y="13311"/>
                </a:lnTo>
                <a:lnTo>
                  <a:pt x="13042" y="13043"/>
                </a:lnTo>
                <a:lnTo>
                  <a:pt x="13311" y="12774"/>
                </a:lnTo>
                <a:lnTo>
                  <a:pt x="13555" y="12506"/>
                </a:lnTo>
                <a:lnTo>
                  <a:pt x="13775" y="12212"/>
                </a:lnTo>
                <a:lnTo>
                  <a:pt x="13995" y="11919"/>
                </a:lnTo>
                <a:lnTo>
                  <a:pt x="14190" y="11602"/>
                </a:lnTo>
                <a:lnTo>
                  <a:pt x="14361" y="11284"/>
                </a:lnTo>
                <a:lnTo>
                  <a:pt x="14532" y="10967"/>
                </a:lnTo>
                <a:lnTo>
                  <a:pt x="14679" y="10625"/>
                </a:lnTo>
                <a:lnTo>
                  <a:pt x="14825" y="10283"/>
                </a:lnTo>
                <a:lnTo>
                  <a:pt x="14947" y="9917"/>
                </a:lnTo>
                <a:lnTo>
                  <a:pt x="15045" y="9550"/>
                </a:lnTo>
                <a:lnTo>
                  <a:pt x="15143" y="9184"/>
                </a:lnTo>
                <a:lnTo>
                  <a:pt x="15192" y="8818"/>
                </a:lnTo>
                <a:lnTo>
                  <a:pt x="15241" y="8427"/>
                </a:lnTo>
                <a:lnTo>
                  <a:pt x="15289" y="8036"/>
                </a:lnTo>
                <a:lnTo>
                  <a:pt x="15289" y="7645"/>
                </a:lnTo>
                <a:lnTo>
                  <a:pt x="15289" y="7255"/>
                </a:lnTo>
                <a:lnTo>
                  <a:pt x="15241" y="6864"/>
                </a:lnTo>
                <a:lnTo>
                  <a:pt x="15192" y="6473"/>
                </a:lnTo>
                <a:lnTo>
                  <a:pt x="15143" y="6107"/>
                </a:lnTo>
                <a:lnTo>
                  <a:pt x="15045" y="5740"/>
                </a:lnTo>
                <a:lnTo>
                  <a:pt x="14947" y="5374"/>
                </a:lnTo>
                <a:lnTo>
                  <a:pt x="14825" y="5008"/>
                </a:lnTo>
                <a:lnTo>
                  <a:pt x="14679" y="4666"/>
                </a:lnTo>
                <a:lnTo>
                  <a:pt x="14532" y="4324"/>
                </a:lnTo>
                <a:lnTo>
                  <a:pt x="14361" y="4006"/>
                </a:lnTo>
                <a:lnTo>
                  <a:pt x="14190" y="3689"/>
                </a:lnTo>
                <a:lnTo>
                  <a:pt x="13995" y="3371"/>
                </a:lnTo>
                <a:lnTo>
                  <a:pt x="13775" y="3078"/>
                </a:lnTo>
                <a:lnTo>
                  <a:pt x="13555" y="2785"/>
                </a:lnTo>
                <a:lnTo>
                  <a:pt x="13311" y="2516"/>
                </a:lnTo>
                <a:lnTo>
                  <a:pt x="13042" y="2248"/>
                </a:lnTo>
                <a:lnTo>
                  <a:pt x="12774" y="1979"/>
                </a:lnTo>
                <a:lnTo>
                  <a:pt x="12505" y="1735"/>
                </a:lnTo>
                <a:lnTo>
                  <a:pt x="12212" y="1515"/>
                </a:lnTo>
                <a:lnTo>
                  <a:pt x="11919" y="1295"/>
                </a:lnTo>
                <a:lnTo>
                  <a:pt x="11601" y="1100"/>
                </a:lnTo>
                <a:lnTo>
                  <a:pt x="11284" y="929"/>
                </a:lnTo>
                <a:lnTo>
                  <a:pt x="10966" y="758"/>
                </a:lnTo>
                <a:lnTo>
                  <a:pt x="10625" y="611"/>
                </a:lnTo>
                <a:lnTo>
                  <a:pt x="10283" y="465"/>
                </a:lnTo>
                <a:lnTo>
                  <a:pt x="9916" y="343"/>
                </a:lnTo>
                <a:lnTo>
                  <a:pt x="9550" y="245"/>
                </a:lnTo>
                <a:lnTo>
                  <a:pt x="9184" y="147"/>
                </a:lnTo>
                <a:lnTo>
                  <a:pt x="8817" y="99"/>
                </a:lnTo>
                <a:lnTo>
                  <a:pt x="8426" y="50"/>
                </a:lnTo>
                <a:lnTo>
                  <a:pt x="8036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7" name="Google Shape;1507;p48"/>
          <p:cNvSpPr/>
          <p:nvPr/>
        </p:nvSpPr>
        <p:spPr>
          <a:xfrm>
            <a:off x="2063406" y="2091681"/>
            <a:ext cx="319561" cy="319561"/>
          </a:xfrm>
          <a:custGeom>
            <a:rect b="b" l="l" r="r" t="t"/>
            <a:pathLst>
              <a:path extrusionOk="0" h="15290" w="15290">
                <a:moveTo>
                  <a:pt x="4519" y="6815"/>
                </a:moveTo>
                <a:lnTo>
                  <a:pt x="4690" y="6839"/>
                </a:lnTo>
                <a:lnTo>
                  <a:pt x="4861" y="6888"/>
                </a:lnTo>
                <a:lnTo>
                  <a:pt x="5007" y="6986"/>
                </a:lnTo>
                <a:lnTo>
                  <a:pt x="5154" y="7084"/>
                </a:lnTo>
                <a:lnTo>
                  <a:pt x="5252" y="7230"/>
                </a:lnTo>
                <a:lnTo>
                  <a:pt x="5325" y="7401"/>
                </a:lnTo>
                <a:lnTo>
                  <a:pt x="5374" y="7572"/>
                </a:lnTo>
                <a:lnTo>
                  <a:pt x="5398" y="7767"/>
                </a:lnTo>
                <a:lnTo>
                  <a:pt x="5374" y="7963"/>
                </a:lnTo>
                <a:lnTo>
                  <a:pt x="5325" y="8134"/>
                </a:lnTo>
                <a:lnTo>
                  <a:pt x="5252" y="8305"/>
                </a:lnTo>
                <a:lnTo>
                  <a:pt x="5154" y="8451"/>
                </a:lnTo>
                <a:lnTo>
                  <a:pt x="5007" y="8549"/>
                </a:lnTo>
                <a:lnTo>
                  <a:pt x="4861" y="8647"/>
                </a:lnTo>
                <a:lnTo>
                  <a:pt x="4690" y="8696"/>
                </a:lnTo>
                <a:lnTo>
                  <a:pt x="4519" y="8720"/>
                </a:lnTo>
                <a:lnTo>
                  <a:pt x="4348" y="8696"/>
                </a:lnTo>
                <a:lnTo>
                  <a:pt x="4177" y="8647"/>
                </a:lnTo>
                <a:lnTo>
                  <a:pt x="4030" y="8549"/>
                </a:lnTo>
                <a:lnTo>
                  <a:pt x="3884" y="8451"/>
                </a:lnTo>
                <a:lnTo>
                  <a:pt x="3786" y="8305"/>
                </a:lnTo>
                <a:lnTo>
                  <a:pt x="3713" y="8134"/>
                </a:lnTo>
                <a:lnTo>
                  <a:pt x="3664" y="7963"/>
                </a:lnTo>
                <a:lnTo>
                  <a:pt x="3640" y="7767"/>
                </a:lnTo>
                <a:lnTo>
                  <a:pt x="3664" y="7572"/>
                </a:lnTo>
                <a:lnTo>
                  <a:pt x="3713" y="7401"/>
                </a:lnTo>
                <a:lnTo>
                  <a:pt x="3786" y="7230"/>
                </a:lnTo>
                <a:lnTo>
                  <a:pt x="3884" y="7084"/>
                </a:lnTo>
                <a:lnTo>
                  <a:pt x="4030" y="6986"/>
                </a:lnTo>
                <a:lnTo>
                  <a:pt x="4177" y="6888"/>
                </a:lnTo>
                <a:lnTo>
                  <a:pt x="4348" y="6839"/>
                </a:lnTo>
                <a:lnTo>
                  <a:pt x="4519" y="6815"/>
                </a:lnTo>
                <a:close/>
                <a:moveTo>
                  <a:pt x="10771" y="6815"/>
                </a:moveTo>
                <a:lnTo>
                  <a:pt x="10942" y="6839"/>
                </a:lnTo>
                <a:lnTo>
                  <a:pt x="11113" y="6888"/>
                </a:lnTo>
                <a:lnTo>
                  <a:pt x="11260" y="6986"/>
                </a:lnTo>
                <a:lnTo>
                  <a:pt x="11406" y="7084"/>
                </a:lnTo>
                <a:lnTo>
                  <a:pt x="11504" y="7230"/>
                </a:lnTo>
                <a:lnTo>
                  <a:pt x="11577" y="7401"/>
                </a:lnTo>
                <a:lnTo>
                  <a:pt x="11626" y="7572"/>
                </a:lnTo>
                <a:lnTo>
                  <a:pt x="11650" y="7767"/>
                </a:lnTo>
                <a:lnTo>
                  <a:pt x="11626" y="7963"/>
                </a:lnTo>
                <a:lnTo>
                  <a:pt x="11577" y="8134"/>
                </a:lnTo>
                <a:lnTo>
                  <a:pt x="11504" y="8305"/>
                </a:lnTo>
                <a:lnTo>
                  <a:pt x="11406" y="8451"/>
                </a:lnTo>
                <a:lnTo>
                  <a:pt x="11260" y="8549"/>
                </a:lnTo>
                <a:lnTo>
                  <a:pt x="11113" y="8647"/>
                </a:lnTo>
                <a:lnTo>
                  <a:pt x="10942" y="8696"/>
                </a:lnTo>
                <a:lnTo>
                  <a:pt x="10771" y="8720"/>
                </a:lnTo>
                <a:lnTo>
                  <a:pt x="10600" y="8696"/>
                </a:lnTo>
                <a:lnTo>
                  <a:pt x="10429" y="8647"/>
                </a:lnTo>
                <a:lnTo>
                  <a:pt x="10283" y="8549"/>
                </a:lnTo>
                <a:lnTo>
                  <a:pt x="10136" y="8451"/>
                </a:lnTo>
                <a:lnTo>
                  <a:pt x="10038" y="8305"/>
                </a:lnTo>
                <a:lnTo>
                  <a:pt x="9965" y="8134"/>
                </a:lnTo>
                <a:lnTo>
                  <a:pt x="9916" y="7963"/>
                </a:lnTo>
                <a:lnTo>
                  <a:pt x="9892" y="7767"/>
                </a:lnTo>
                <a:lnTo>
                  <a:pt x="9916" y="7572"/>
                </a:lnTo>
                <a:lnTo>
                  <a:pt x="9965" y="7401"/>
                </a:lnTo>
                <a:lnTo>
                  <a:pt x="10038" y="7230"/>
                </a:lnTo>
                <a:lnTo>
                  <a:pt x="10136" y="7084"/>
                </a:lnTo>
                <a:lnTo>
                  <a:pt x="10283" y="6986"/>
                </a:lnTo>
                <a:lnTo>
                  <a:pt x="10429" y="6888"/>
                </a:lnTo>
                <a:lnTo>
                  <a:pt x="10600" y="6839"/>
                </a:lnTo>
                <a:lnTo>
                  <a:pt x="10771" y="6815"/>
                </a:lnTo>
                <a:close/>
                <a:moveTo>
                  <a:pt x="11699" y="10503"/>
                </a:moveTo>
                <a:lnTo>
                  <a:pt x="11797" y="10527"/>
                </a:lnTo>
                <a:lnTo>
                  <a:pt x="11895" y="10576"/>
                </a:lnTo>
                <a:lnTo>
                  <a:pt x="11968" y="10625"/>
                </a:lnTo>
                <a:lnTo>
                  <a:pt x="12041" y="10674"/>
                </a:lnTo>
                <a:lnTo>
                  <a:pt x="12090" y="10771"/>
                </a:lnTo>
                <a:lnTo>
                  <a:pt x="12114" y="10845"/>
                </a:lnTo>
                <a:lnTo>
                  <a:pt x="12139" y="10942"/>
                </a:lnTo>
                <a:lnTo>
                  <a:pt x="12139" y="11040"/>
                </a:lnTo>
                <a:lnTo>
                  <a:pt x="12114" y="11138"/>
                </a:lnTo>
                <a:lnTo>
                  <a:pt x="12090" y="11236"/>
                </a:lnTo>
                <a:lnTo>
                  <a:pt x="12041" y="11309"/>
                </a:lnTo>
                <a:lnTo>
                  <a:pt x="11968" y="11382"/>
                </a:lnTo>
                <a:lnTo>
                  <a:pt x="11895" y="11431"/>
                </a:lnTo>
                <a:lnTo>
                  <a:pt x="11797" y="11455"/>
                </a:lnTo>
                <a:lnTo>
                  <a:pt x="7792" y="12701"/>
                </a:lnTo>
                <a:lnTo>
                  <a:pt x="7645" y="12725"/>
                </a:lnTo>
                <a:lnTo>
                  <a:pt x="7498" y="12701"/>
                </a:lnTo>
                <a:lnTo>
                  <a:pt x="7352" y="12628"/>
                </a:lnTo>
                <a:lnTo>
                  <a:pt x="7254" y="12530"/>
                </a:lnTo>
                <a:lnTo>
                  <a:pt x="7181" y="12383"/>
                </a:lnTo>
                <a:lnTo>
                  <a:pt x="7157" y="12286"/>
                </a:lnTo>
                <a:lnTo>
                  <a:pt x="7157" y="12188"/>
                </a:lnTo>
                <a:lnTo>
                  <a:pt x="7181" y="12090"/>
                </a:lnTo>
                <a:lnTo>
                  <a:pt x="7205" y="12017"/>
                </a:lnTo>
                <a:lnTo>
                  <a:pt x="7254" y="11919"/>
                </a:lnTo>
                <a:lnTo>
                  <a:pt x="7327" y="11871"/>
                </a:lnTo>
                <a:lnTo>
                  <a:pt x="7401" y="11797"/>
                </a:lnTo>
                <a:lnTo>
                  <a:pt x="7498" y="11773"/>
                </a:lnTo>
                <a:lnTo>
                  <a:pt x="11504" y="10527"/>
                </a:lnTo>
                <a:lnTo>
                  <a:pt x="11602" y="10503"/>
                </a:lnTo>
                <a:close/>
                <a:moveTo>
                  <a:pt x="7254" y="1"/>
                </a:moveTo>
                <a:lnTo>
                  <a:pt x="6863" y="50"/>
                </a:lnTo>
                <a:lnTo>
                  <a:pt x="6473" y="99"/>
                </a:lnTo>
                <a:lnTo>
                  <a:pt x="6106" y="147"/>
                </a:lnTo>
                <a:lnTo>
                  <a:pt x="5740" y="245"/>
                </a:lnTo>
                <a:lnTo>
                  <a:pt x="5374" y="343"/>
                </a:lnTo>
                <a:lnTo>
                  <a:pt x="5007" y="465"/>
                </a:lnTo>
                <a:lnTo>
                  <a:pt x="4665" y="611"/>
                </a:lnTo>
                <a:lnTo>
                  <a:pt x="4323" y="758"/>
                </a:lnTo>
                <a:lnTo>
                  <a:pt x="4006" y="929"/>
                </a:lnTo>
                <a:lnTo>
                  <a:pt x="3688" y="1100"/>
                </a:lnTo>
                <a:lnTo>
                  <a:pt x="3371" y="1295"/>
                </a:lnTo>
                <a:lnTo>
                  <a:pt x="3078" y="1515"/>
                </a:lnTo>
                <a:lnTo>
                  <a:pt x="2785" y="1735"/>
                </a:lnTo>
                <a:lnTo>
                  <a:pt x="2516" y="1979"/>
                </a:lnTo>
                <a:lnTo>
                  <a:pt x="2247" y="2248"/>
                </a:lnTo>
                <a:lnTo>
                  <a:pt x="1979" y="2516"/>
                </a:lnTo>
                <a:lnTo>
                  <a:pt x="1735" y="2785"/>
                </a:lnTo>
                <a:lnTo>
                  <a:pt x="1515" y="3078"/>
                </a:lnTo>
                <a:lnTo>
                  <a:pt x="1295" y="3371"/>
                </a:lnTo>
                <a:lnTo>
                  <a:pt x="1100" y="3689"/>
                </a:lnTo>
                <a:lnTo>
                  <a:pt x="929" y="4006"/>
                </a:lnTo>
                <a:lnTo>
                  <a:pt x="758" y="4324"/>
                </a:lnTo>
                <a:lnTo>
                  <a:pt x="611" y="4666"/>
                </a:lnTo>
                <a:lnTo>
                  <a:pt x="465" y="5008"/>
                </a:lnTo>
                <a:lnTo>
                  <a:pt x="342" y="5374"/>
                </a:lnTo>
                <a:lnTo>
                  <a:pt x="245" y="5740"/>
                </a:lnTo>
                <a:lnTo>
                  <a:pt x="147" y="6107"/>
                </a:lnTo>
                <a:lnTo>
                  <a:pt x="98" y="6473"/>
                </a:lnTo>
                <a:lnTo>
                  <a:pt x="49" y="6864"/>
                </a:lnTo>
                <a:lnTo>
                  <a:pt x="1" y="7255"/>
                </a:lnTo>
                <a:lnTo>
                  <a:pt x="1" y="7645"/>
                </a:lnTo>
                <a:lnTo>
                  <a:pt x="1" y="8036"/>
                </a:lnTo>
                <a:lnTo>
                  <a:pt x="49" y="8427"/>
                </a:lnTo>
                <a:lnTo>
                  <a:pt x="98" y="8818"/>
                </a:lnTo>
                <a:lnTo>
                  <a:pt x="147" y="9184"/>
                </a:lnTo>
                <a:lnTo>
                  <a:pt x="245" y="9550"/>
                </a:lnTo>
                <a:lnTo>
                  <a:pt x="342" y="9917"/>
                </a:lnTo>
                <a:lnTo>
                  <a:pt x="465" y="10283"/>
                </a:lnTo>
                <a:lnTo>
                  <a:pt x="611" y="10625"/>
                </a:lnTo>
                <a:lnTo>
                  <a:pt x="758" y="10967"/>
                </a:lnTo>
                <a:lnTo>
                  <a:pt x="929" y="11284"/>
                </a:lnTo>
                <a:lnTo>
                  <a:pt x="1100" y="11602"/>
                </a:lnTo>
                <a:lnTo>
                  <a:pt x="1295" y="11919"/>
                </a:lnTo>
                <a:lnTo>
                  <a:pt x="1515" y="12212"/>
                </a:lnTo>
                <a:lnTo>
                  <a:pt x="1735" y="12506"/>
                </a:lnTo>
                <a:lnTo>
                  <a:pt x="1979" y="12774"/>
                </a:lnTo>
                <a:lnTo>
                  <a:pt x="2247" y="13043"/>
                </a:lnTo>
                <a:lnTo>
                  <a:pt x="2516" y="13311"/>
                </a:lnTo>
                <a:lnTo>
                  <a:pt x="2785" y="13556"/>
                </a:lnTo>
                <a:lnTo>
                  <a:pt x="3078" y="13776"/>
                </a:lnTo>
                <a:lnTo>
                  <a:pt x="3371" y="13995"/>
                </a:lnTo>
                <a:lnTo>
                  <a:pt x="3688" y="14191"/>
                </a:lnTo>
                <a:lnTo>
                  <a:pt x="4006" y="14362"/>
                </a:lnTo>
                <a:lnTo>
                  <a:pt x="4323" y="14533"/>
                </a:lnTo>
                <a:lnTo>
                  <a:pt x="4665" y="14679"/>
                </a:lnTo>
                <a:lnTo>
                  <a:pt x="5007" y="14826"/>
                </a:lnTo>
                <a:lnTo>
                  <a:pt x="5374" y="14948"/>
                </a:lnTo>
                <a:lnTo>
                  <a:pt x="5740" y="15046"/>
                </a:lnTo>
                <a:lnTo>
                  <a:pt x="6106" y="15143"/>
                </a:lnTo>
                <a:lnTo>
                  <a:pt x="6473" y="15192"/>
                </a:lnTo>
                <a:lnTo>
                  <a:pt x="6863" y="15241"/>
                </a:lnTo>
                <a:lnTo>
                  <a:pt x="7254" y="15290"/>
                </a:lnTo>
                <a:lnTo>
                  <a:pt x="8036" y="15290"/>
                </a:lnTo>
                <a:lnTo>
                  <a:pt x="8427" y="15241"/>
                </a:lnTo>
                <a:lnTo>
                  <a:pt x="8817" y="15192"/>
                </a:lnTo>
                <a:lnTo>
                  <a:pt x="9184" y="15143"/>
                </a:lnTo>
                <a:lnTo>
                  <a:pt x="9550" y="15046"/>
                </a:lnTo>
                <a:lnTo>
                  <a:pt x="9916" y="14948"/>
                </a:lnTo>
                <a:lnTo>
                  <a:pt x="10283" y="14826"/>
                </a:lnTo>
                <a:lnTo>
                  <a:pt x="10625" y="14679"/>
                </a:lnTo>
                <a:lnTo>
                  <a:pt x="10967" y="14533"/>
                </a:lnTo>
                <a:lnTo>
                  <a:pt x="11284" y="14362"/>
                </a:lnTo>
                <a:lnTo>
                  <a:pt x="11602" y="14191"/>
                </a:lnTo>
                <a:lnTo>
                  <a:pt x="11919" y="13995"/>
                </a:lnTo>
                <a:lnTo>
                  <a:pt x="12212" y="13776"/>
                </a:lnTo>
                <a:lnTo>
                  <a:pt x="12505" y="13556"/>
                </a:lnTo>
                <a:lnTo>
                  <a:pt x="12774" y="13311"/>
                </a:lnTo>
                <a:lnTo>
                  <a:pt x="13042" y="13043"/>
                </a:lnTo>
                <a:lnTo>
                  <a:pt x="13311" y="12774"/>
                </a:lnTo>
                <a:lnTo>
                  <a:pt x="13555" y="12506"/>
                </a:lnTo>
                <a:lnTo>
                  <a:pt x="13775" y="12212"/>
                </a:lnTo>
                <a:lnTo>
                  <a:pt x="13995" y="11919"/>
                </a:lnTo>
                <a:lnTo>
                  <a:pt x="14190" y="11602"/>
                </a:lnTo>
                <a:lnTo>
                  <a:pt x="14361" y="11284"/>
                </a:lnTo>
                <a:lnTo>
                  <a:pt x="14532" y="10967"/>
                </a:lnTo>
                <a:lnTo>
                  <a:pt x="14679" y="10625"/>
                </a:lnTo>
                <a:lnTo>
                  <a:pt x="14825" y="10283"/>
                </a:lnTo>
                <a:lnTo>
                  <a:pt x="14947" y="9917"/>
                </a:lnTo>
                <a:lnTo>
                  <a:pt x="15045" y="9550"/>
                </a:lnTo>
                <a:lnTo>
                  <a:pt x="15143" y="9184"/>
                </a:lnTo>
                <a:lnTo>
                  <a:pt x="15192" y="8818"/>
                </a:lnTo>
                <a:lnTo>
                  <a:pt x="15241" y="8427"/>
                </a:lnTo>
                <a:lnTo>
                  <a:pt x="15289" y="8036"/>
                </a:lnTo>
                <a:lnTo>
                  <a:pt x="15289" y="7645"/>
                </a:lnTo>
                <a:lnTo>
                  <a:pt x="15289" y="7255"/>
                </a:lnTo>
                <a:lnTo>
                  <a:pt x="15241" y="6864"/>
                </a:lnTo>
                <a:lnTo>
                  <a:pt x="15192" y="6473"/>
                </a:lnTo>
                <a:lnTo>
                  <a:pt x="15143" y="6107"/>
                </a:lnTo>
                <a:lnTo>
                  <a:pt x="15045" y="5740"/>
                </a:lnTo>
                <a:lnTo>
                  <a:pt x="14947" y="5374"/>
                </a:lnTo>
                <a:lnTo>
                  <a:pt x="14825" y="5008"/>
                </a:lnTo>
                <a:lnTo>
                  <a:pt x="14679" y="4666"/>
                </a:lnTo>
                <a:lnTo>
                  <a:pt x="14532" y="4324"/>
                </a:lnTo>
                <a:lnTo>
                  <a:pt x="14361" y="4006"/>
                </a:lnTo>
                <a:lnTo>
                  <a:pt x="14190" y="3689"/>
                </a:lnTo>
                <a:lnTo>
                  <a:pt x="13995" y="3371"/>
                </a:lnTo>
                <a:lnTo>
                  <a:pt x="13775" y="3078"/>
                </a:lnTo>
                <a:lnTo>
                  <a:pt x="13555" y="2785"/>
                </a:lnTo>
                <a:lnTo>
                  <a:pt x="13311" y="2516"/>
                </a:lnTo>
                <a:lnTo>
                  <a:pt x="13042" y="2248"/>
                </a:lnTo>
                <a:lnTo>
                  <a:pt x="12774" y="1979"/>
                </a:lnTo>
                <a:lnTo>
                  <a:pt x="12505" y="1735"/>
                </a:lnTo>
                <a:lnTo>
                  <a:pt x="12212" y="1515"/>
                </a:lnTo>
                <a:lnTo>
                  <a:pt x="11919" y="1295"/>
                </a:lnTo>
                <a:lnTo>
                  <a:pt x="11602" y="1100"/>
                </a:lnTo>
                <a:lnTo>
                  <a:pt x="11284" y="929"/>
                </a:lnTo>
                <a:lnTo>
                  <a:pt x="10967" y="758"/>
                </a:lnTo>
                <a:lnTo>
                  <a:pt x="10625" y="611"/>
                </a:lnTo>
                <a:lnTo>
                  <a:pt x="10283" y="465"/>
                </a:lnTo>
                <a:lnTo>
                  <a:pt x="9916" y="343"/>
                </a:lnTo>
                <a:lnTo>
                  <a:pt x="9550" y="245"/>
                </a:lnTo>
                <a:lnTo>
                  <a:pt x="9184" y="147"/>
                </a:lnTo>
                <a:lnTo>
                  <a:pt x="8817" y="99"/>
                </a:lnTo>
                <a:lnTo>
                  <a:pt x="8427" y="50"/>
                </a:lnTo>
                <a:lnTo>
                  <a:pt x="8036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508" name="Google Shape;1508;p48"/>
          <p:cNvGrpSpPr/>
          <p:nvPr/>
        </p:nvGrpSpPr>
        <p:grpSpPr>
          <a:xfrm>
            <a:off x="2701378" y="2036492"/>
            <a:ext cx="170502" cy="425733"/>
            <a:chOff x="3386850" y="2264625"/>
            <a:chExt cx="203950" cy="509250"/>
          </a:xfrm>
        </p:grpSpPr>
        <p:sp>
          <p:nvSpPr>
            <p:cNvPr id="1509" name="Google Shape;1509;p48"/>
            <p:cNvSpPr/>
            <p:nvPr/>
          </p:nvSpPr>
          <p:spPr>
            <a:xfrm>
              <a:off x="3386850" y="2370850"/>
              <a:ext cx="203950" cy="403025"/>
            </a:xfrm>
            <a:custGeom>
              <a:rect b="b" l="l" r="r" t="t"/>
              <a:pathLst>
                <a:path extrusionOk="0" h="16121" w="8158">
                  <a:moveTo>
                    <a:pt x="3249" y="1"/>
                  </a:moveTo>
                  <a:lnTo>
                    <a:pt x="3004" y="50"/>
                  </a:lnTo>
                  <a:lnTo>
                    <a:pt x="2785" y="99"/>
                  </a:lnTo>
                  <a:lnTo>
                    <a:pt x="2565" y="172"/>
                  </a:lnTo>
                  <a:lnTo>
                    <a:pt x="2369" y="269"/>
                  </a:lnTo>
                  <a:lnTo>
                    <a:pt x="2174" y="367"/>
                  </a:lnTo>
                  <a:lnTo>
                    <a:pt x="1979" y="465"/>
                  </a:lnTo>
                  <a:lnTo>
                    <a:pt x="1808" y="587"/>
                  </a:lnTo>
                  <a:lnTo>
                    <a:pt x="1637" y="734"/>
                  </a:lnTo>
                  <a:lnTo>
                    <a:pt x="1490" y="880"/>
                  </a:lnTo>
                  <a:lnTo>
                    <a:pt x="1344" y="1027"/>
                  </a:lnTo>
                  <a:lnTo>
                    <a:pt x="1075" y="1369"/>
                  </a:lnTo>
                  <a:lnTo>
                    <a:pt x="855" y="1784"/>
                  </a:lnTo>
                  <a:lnTo>
                    <a:pt x="660" y="2199"/>
                  </a:lnTo>
                  <a:lnTo>
                    <a:pt x="489" y="2687"/>
                  </a:lnTo>
                  <a:lnTo>
                    <a:pt x="342" y="3176"/>
                  </a:lnTo>
                  <a:lnTo>
                    <a:pt x="245" y="3738"/>
                  </a:lnTo>
                  <a:lnTo>
                    <a:pt x="147" y="4299"/>
                  </a:lnTo>
                  <a:lnTo>
                    <a:pt x="74" y="4910"/>
                  </a:lnTo>
                  <a:lnTo>
                    <a:pt x="49" y="5545"/>
                  </a:lnTo>
                  <a:lnTo>
                    <a:pt x="25" y="6204"/>
                  </a:lnTo>
                  <a:lnTo>
                    <a:pt x="0" y="6888"/>
                  </a:lnTo>
                  <a:lnTo>
                    <a:pt x="25" y="7035"/>
                  </a:lnTo>
                  <a:lnTo>
                    <a:pt x="49" y="7181"/>
                  </a:lnTo>
                  <a:lnTo>
                    <a:pt x="98" y="7328"/>
                  </a:lnTo>
                  <a:lnTo>
                    <a:pt x="171" y="7425"/>
                  </a:lnTo>
                  <a:lnTo>
                    <a:pt x="269" y="7523"/>
                  </a:lnTo>
                  <a:lnTo>
                    <a:pt x="391" y="7596"/>
                  </a:lnTo>
                  <a:lnTo>
                    <a:pt x="513" y="7645"/>
                  </a:lnTo>
                  <a:lnTo>
                    <a:pt x="660" y="7670"/>
                  </a:lnTo>
                  <a:lnTo>
                    <a:pt x="806" y="7645"/>
                  </a:lnTo>
                  <a:lnTo>
                    <a:pt x="928" y="7596"/>
                  </a:lnTo>
                  <a:lnTo>
                    <a:pt x="1051" y="7523"/>
                  </a:lnTo>
                  <a:lnTo>
                    <a:pt x="1148" y="7425"/>
                  </a:lnTo>
                  <a:lnTo>
                    <a:pt x="1222" y="7328"/>
                  </a:lnTo>
                  <a:lnTo>
                    <a:pt x="1270" y="7181"/>
                  </a:lnTo>
                  <a:lnTo>
                    <a:pt x="1295" y="7035"/>
                  </a:lnTo>
                  <a:lnTo>
                    <a:pt x="1319" y="6888"/>
                  </a:lnTo>
                  <a:lnTo>
                    <a:pt x="1344" y="6278"/>
                  </a:lnTo>
                  <a:lnTo>
                    <a:pt x="1417" y="5569"/>
                  </a:lnTo>
                  <a:lnTo>
                    <a:pt x="1515" y="4861"/>
                  </a:lnTo>
                  <a:lnTo>
                    <a:pt x="1637" y="4153"/>
                  </a:lnTo>
                  <a:lnTo>
                    <a:pt x="1759" y="3542"/>
                  </a:lnTo>
                  <a:lnTo>
                    <a:pt x="1881" y="3029"/>
                  </a:lnTo>
                  <a:lnTo>
                    <a:pt x="2003" y="2687"/>
                  </a:lnTo>
                  <a:lnTo>
                    <a:pt x="2052" y="2614"/>
                  </a:lnTo>
                  <a:lnTo>
                    <a:pt x="2101" y="2590"/>
                  </a:lnTo>
                  <a:lnTo>
                    <a:pt x="2101" y="2639"/>
                  </a:lnTo>
                  <a:lnTo>
                    <a:pt x="2125" y="2736"/>
                  </a:lnTo>
                  <a:lnTo>
                    <a:pt x="2125" y="3151"/>
                  </a:lnTo>
                  <a:lnTo>
                    <a:pt x="2076" y="4568"/>
                  </a:lnTo>
                  <a:lnTo>
                    <a:pt x="1954" y="6595"/>
                  </a:lnTo>
                  <a:lnTo>
                    <a:pt x="1832" y="8866"/>
                  </a:lnTo>
                  <a:lnTo>
                    <a:pt x="1539" y="13165"/>
                  </a:lnTo>
                  <a:lnTo>
                    <a:pt x="1392" y="15119"/>
                  </a:lnTo>
                  <a:lnTo>
                    <a:pt x="1392" y="15290"/>
                  </a:lnTo>
                  <a:lnTo>
                    <a:pt x="1417" y="15461"/>
                  </a:lnTo>
                  <a:lnTo>
                    <a:pt x="1466" y="15607"/>
                  </a:lnTo>
                  <a:lnTo>
                    <a:pt x="1563" y="15754"/>
                  </a:lnTo>
                  <a:lnTo>
                    <a:pt x="1661" y="15900"/>
                  </a:lnTo>
                  <a:lnTo>
                    <a:pt x="1783" y="15998"/>
                  </a:lnTo>
                  <a:lnTo>
                    <a:pt x="1930" y="16071"/>
                  </a:lnTo>
                  <a:lnTo>
                    <a:pt x="2101" y="16120"/>
                  </a:lnTo>
                  <a:lnTo>
                    <a:pt x="2394" y="16120"/>
                  </a:lnTo>
                  <a:lnTo>
                    <a:pt x="2516" y="16071"/>
                  </a:lnTo>
                  <a:lnTo>
                    <a:pt x="2662" y="15998"/>
                  </a:lnTo>
                  <a:lnTo>
                    <a:pt x="2785" y="15925"/>
                  </a:lnTo>
                  <a:lnTo>
                    <a:pt x="2882" y="15803"/>
                  </a:lnTo>
                  <a:lnTo>
                    <a:pt x="2956" y="15680"/>
                  </a:lnTo>
                  <a:lnTo>
                    <a:pt x="3029" y="15534"/>
                  </a:lnTo>
                  <a:lnTo>
                    <a:pt x="3053" y="15387"/>
                  </a:lnTo>
                  <a:lnTo>
                    <a:pt x="3713" y="8549"/>
                  </a:lnTo>
                  <a:lnTo>
                    <a:pt x="3737" y="8476"/>
                  </a:lnTo>
                  <a:lnTo>
                    <a:pt x="3786" y="8354"/>
                  </a:lnTo>
                  <a:lnTo>
                    <a:pt x="3835" y="8305"/>
                  </a:lnTo>
                  <a:lnTo>
                    <a:pt x="3884" y="8231"/>
                  </a:lnTo>
                  <a:lnTo>
                    <a:pt x="3981" y="8207"/>
                  </a:lnTo>
                  <a:lnTo>
                    <a:pt x="4079" y="8183"/>
                  </a:lnTo>
                  <a:lnTo>
                    <a:pt x="4177" y="8207"/>
                  </a:lnTo>
                  <a:lnTo>
                    <a:pt x="4274" y="8231"/>
                  </a:lnTo>
                  <a:lnTo>
                    <a:pt x="4323" y="8305"/>
                  </a:lnTo>
                  <a:lnTo>
                    <a:pt x="4372" y="8354"/>
                  </a:lnTo>
                  <a:lnTo>
                    <a:pt x="4421" y="8476"/>
                  </a:lnTo>
                  <a:lnTo>
                    <a:pt x="4445" y="8549"/>
                  </a:lnTo>
                  <a:lnTo>
                    <a:pt x="5105" y="15387"/>
                  </a:lnTo>
                  <a:lnTo>
                    <a:pt x="5129" y="15534"/>
                  </a:lnTo>
                  <a:lnTo>
                    <a:pt x="5202" y="15680"/>
                  </a:lnTo>
                  <a:lnTo>
                    <a:pt x="5276" y="15803"/>
                  </a:lnTo>
                  <a:lnTo>
                    <a:pt x="5373" y="15925"/>
                  </a:lnTo>
                  <a:lnTo>
                    <a:pt x="5496" y="15998"/>
                  </a:lnTo>
                  <a:lnTo>
                    <a:pt x="5642" y="16071"/>
                  </a:lnTo>
                  <a:lnTo>
                    <a:pt x="5764" y="16120"/>
                  </a:lnTo>
                  <a:lnTo>
                    <a:pt x="6057" y="16120"/>
                  </a:lnTo>
                  <a:lnTo>
                    <a:pt x="6228" y="16071"/>
                  </a:lnTo>
                  <a:lnTo>
                    <a:pt x="6375" y="15998"/>
                  </a:lnTo>
                  <a:lnTo>
                    <a:pt x="6497" y="15900"/>
                  </a:lnTo>
                  <a:lnTo>
                    <a:pt x="6595" y="15754"/>
                  </a:lnTo>
                  <a:lnTo>
                    <a:pt x="6692" y="15607"/>
                  </a:lnTo>
                  <a:lnTo>
                    <a:pt x="6741" y="15461"/>
                  </a:lnTo>
                  <a:lnTo>
                    <a:pt x="6766" y="15290"/>
                  </a:lnTo>
                  <a:lnTo>
                    <a:pt x="6766" y="15119"/>
                  </a:lnTo>
                  <a:lnTo>
                    <a:pt x="6619" y="13165"/>
                  </a:lnTo>
                  <a:lnTo>
                    <a:pt x="6350" y="8915"/>
                  </a:lnTo>
                  <a:lnTo>
                    <a:pt x="6204" y="6619"/>
                  </a:lnTo>
                  <a:lnTo>
                    <a:pt x="6106" y="4617"/>
                  </a:lnTo>
                  <a:lnTo>
                    <a:pt x="6057" y="3176"/>
                  </a:lnTo>
                  <a:lnTo>
                    <a:pt x="6057" y="2761"/>
                  </a:lnTo>
                  <a:lnTo>
                    <a:pt x="6057" y="2590"/>
                  </a:lnTo>
                  <a:lnTo>
                    <a:pt x="6106" y="2590"/>
                  </a:lnTo>
                  <a:lnTo>
                    <a:pt x="6155" y="2687"/>
                  </a:lnTo>
                  <a:lnTo>
                    <a:pt x="6253" y="3005"/>
                  </a:lnTo>
                  <a:lnTo>
                    <a:pt x="6399" y="3493"/>
                  </a:lnTo>
                  <a:lnTo>
                    <a:pt x="6521" y="4128"/>
                  </a:lnTo>
                  <a:lnTo>
                    <a:pt x="6643" y="4837"/>
                  </a:lnTo>
                  <a:lnTo>
                    <a:pt x="6741" y="5569"/>
                  </a:lnTo>
                  <a:lnTo>
                    <a:pt x="6814" y="6278"/>
                  </a:lnTo>
                  <a:lnTo>
                    <a:pt x="6839" y="6888"/>
                  </a:lnTo>
                  <a:lnTo>
                    <a:pt x="6863" y="7035"/>
                  </a:lnTo>
                  <a:lnTo>
                    <a:pt x="6888" y="7181"/>
                  </a:lnTo>
                  <a:lnTo>
                    <a:pt x="6936" y="7328"/>
                  </a:lnTo>
                  <a:lnTo>
                    <a:pt x="7010" y="7425"/>
                  </a:lnTo>
                  <a:lnTo>
                    <a:pt x="7107" y="7523"/>
                  </a:lnTo>
                  <a:lnTo>
                    <a:pt x="7230" y="7596"/>
                  </a:lnTo>
                  <a:lnTo>
                    <a:pt x="7352" y="7645"/>
                  </a:lnTo>
                  <a:lnTo>
                    <a:pt x="7498" y="7670"/>
                  </a:lnTo>
                  <a:lnTo>
                    <a:pt x="7645" y="7645"/>
                  </a:lnTo>
                  <a:lnTo>
                    <a:pt x="7767" y="7596"/>
                  </a:lnTo>
                  <a:lnTo>
                    <a:pt x="7889" y="7523"/>
                  </a:lnTo>
                  <a:lnTo>
                    <a:pt x="7987" y="7425"/>
                  </a:lnTo>
                  <a:lnTo>
                    <a:pt x="8060" y="7328"/>
                  </a:lnTo>
                  <a:lnTo>
                    <a:pt x="8109" y="7181"/>
                  </a:lnTo>
                  <a:lnTo>
                    <a:pt x="8133" y="7035"/>
                  </a:lnTo>
                  <a:lnTo>
                    <a:pt x="8158" y="6888"/>
                  </a:lnTo>
                  <a:lnTo>
                    <a:pt x="8133" y="5520"/>
                  </a:lnTo>
                  <a:lnTo>
                    <a:pt x="8109" y="4885"/>
                  </a:lnTo>
                  <a:lnTo>
                    <a:pt x="8060" y="4299"/>
                  </a:lnTo>
                  <a:lnTo>
                    <a:pt x="7987" y="3713"/>
                  </a:lnTo>
                  <a:lnTo>
                    <a:pt x="7889" y="3176"/>
                  </a:lnTo>
                  <a:lnTo>
                    <a:pt x="7767" y="2663"/>
                  </a:lnTo>
                  <a:lnTo>
                    <a:pt x="7620" y="2174"/>
                  </a:lnTo>
                  <a:lnTo>
                    <a:pt x="7425" y="1759"/>
                  </a:lnTo>
                  <a:lnTo>
                    <a:pt x="7205" y="1369"/>
                  </a:lnTo>
                  <a:lnTo>
                    <a:pt x="7083" y="1173"/>
                  </a:lnTo>
                  <a:lnTo>
                    <a:pt x="6936" y="1002"/>
                  </a:lnTo>
                  <a:lnTo>
                    <a:pt x="6790" y="856"/>
                  </a:lnTo>
                  <a:lnTo>
                    <a:pt x="6643" y="709"/>
                  </a:lnTo>
                  <a:lnTo>
                    <a:pt x="6472" y="563"/>
                  </a:lnTo>
                  <a:lnTo>
                    <a:pt x="6277" y="440"/>
                  </a:lnTo>
                  <a:lnTo>
                    <a:pt x="6082" y="343"/>
                  </a:lnTo>
                  <a:lnTo>
                    <a:pt x="5886" y="245"/>
                  </a:lnTo>
                  <a:lnTo>
                    <a:pt x="5666" y="172"/>
                  </a:lnTo>
                  <a:lnTo>
                    <a:pt x="5422" y="99"/>
                  </a:lnTo>
                  <a:lnTo>
                    <a:pt x="5178" y="50"/>
                  </a:lnTo>
                  <a:lnTo>
                    <a:pt x="4909" y="1"/>
                  </a:lnTo>
                  <a:lnTo>
                    <a:pt x="4714" y="74"/>
                  </a:lnTo>
                  <a:lnTo>
                    <a:pt x="4519" y="147"/>
                  </a:lnTo>
                  <a:lnTo>
                    <a:pt x="4299" y="196"/>
                  </a:lnTo>
                  <a:lnTo>
                    <a:pt x="3859" y="196"/>
                  </a:lnTo>
                  <a:lnTo>
                    <a:pt x="3664" y="147"/>
                  </a:lnTo>
                  <a:lnTo>
                    <a:pt x="3444" y="99"/>
                  </a:lnTo>
                  <a:lnTo>
                    <a:pt x="324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0" name="Google Shape;1510;p48"/>
            <p:cNvSpPr/>
            <p:nvPr/>
          </p:nvSpPr>
          <p:spPr>
            <a:xfrm>
              <a:off x="3446075" y="2264625"/>
              <a:ext cx="85500" cy="94050"/>
            </a:xfrm>
            <a:custGeom>
              <a:rect b="b" l="l" r="r" t="t"/>
              <a:pathLst>
                <a:path extrusionOk="0" h="3762" w="3420">
                  <a:moveTo>
                    <a:pt x="1539" y="0"/>
                  </a:moveTo>
                  <a:lnTo>
                    <a:pt x="1368" y="25"/>
                  </a:lnTo>
                  <a:lnTo>
                    <a:pt x="1197" y="49"/>
                  </a:lnTo>
                  <a:lnTo>
                    <a:pt x="1051" y="122"/>
                  </a:lnTo>
                  <a:lnTo>
                    <a:pt x="904" y="171"/>
                  </a:lnTo>
                  <a:lnTo>
                    <a:pt x="757" y="269"/>
                  </a:lnTo>
                  <a:lnTo>
                    <a:pt x="611" y="342"/>
                  </a:lnTo>
                  <a:lnTo>
                    <a:pt x="489" y="464"/>
                  </a:lnTo>
                  <a:lnTo>
                    <a:pt x="391" y="586"/>
                  </a:lnTo>
                  <a:lnTo>
                    <a:pt x="293" y="708"/>
                  </a:lnTo>
                  <a:lnTo>
                    <a:pt x="196" y="855"/>
                  </a:lnTo>
                  <a:lnTo>
                    <a:pt x="122" y="1002"/>
                  </a:lnTo>
                  <a:lnTo>
                    <a:pt x="74" y="1148"/>
                  </a:lnTo>
                  <a:lnTo>
                    <a:pt x="25" y="1319"/>
                  </a:lnTo>
                  <a:lnTo>
                    <a:pt x="0" y="1514"/>
                  </a:lnTo>
                  <a:lnTo>
                    <a:pt x="0" y="1710"/>
                  </a:lnTo>
                  <a:lnTo>
                    <a:pt x="0" y="1905"/>
                  </a:lnTo>
                  <a:lnTo>
                    <a:pt x="25" y="2101"/>
                  </a:lnTo>
                  <a:lnTo>
                    <a:pt x="74" y="2272"/>
                  </a:lnTo>
                  <a:lnTo>
                    <a:pt x="122" y="2467"/>
                  </a:lnTo>
                  <a:lnTo>
                    <a:pt x="196" y="2638"/>
                  </a:lnTo>
                  <a:lnTo>
                    <a:pt x="293" y="2809"/>
                  </a:lnTo>
                  <a:lnTo>
                    <a:pt x="391" y="2980"/>
                  </a:lnTo>
                  <a:lnTo>
                    <a:pt x="489" y="3126"/>
                  </a:lnTo>
                  <a:lnTo>
                    <a:pt x="611" y="3273"/>
                  </a:lnTo>
                  <a:lnTo>
                    <a:pt x="757" y="3395"/>
                  </a:lnTo>
                  <a:lnTo>
                    <a:pt x="904" y="3493"/>
                  </a:lnTo>
                  <a:lnTo>
                    <a:pt x="1051" y="3590"/>
                  </a:lnTo>
                  <a:lnTo>
                    <a:pt x="1197" y="3664"/>
                  </a:lnTo>
                  <a:lnTo>
                    <a:pt x="1368" y="3713"/>
                  </a:lnTo>
                  <a:lnTo>
                    <a:pt x="1539" y="3761"/>
                  </a:lnTo>
                  <a:lnTo>
                    <a:pt x="1881" y="3761"/>
                  </a:lnTo>
                  <a:lnTo>
                    <a:pt x="2052" y="3713"/>
                  </a:lnTo>
                  <a:lnTo>
                    <a:pt x="2223" y="3664"/>
                  </a:lnTo>
                  <a:lnTo>
                    <a:pt x="2369" y="3590"/>
                  </a:lnTo>
                  <a:lnTo>
                    <a:pt x="2516" y="3493"/>
                  </a:lnTo>
                  <a:lnTo>
                    <a:pt x="2662" y="3395"/>
                  </a:lnTo>
                  <a:lnTo>
                    <a:pt x="2809" y="3273"/>
                  </a:lnTo>
                  <a:lnTo>
                    <a:pt x="2931" y="3126"/>
                  </a:lnTo>
                  <a:lnTo>
                    <a:pt x="3029" y="2980"/>
                  </a:lnTo>
                  <a:lnTo>
                    <a:pt x="3127" y="2809"/>
                  </a:lnTo>
                  <a:lnTo>
                    <a:pt x="3224" y="2638"/>
                  </a:lnTo>
                  <a:lnTo>
                    <a:pt x="3297" y="2467"/>
                  </a:lnTo>
                  <a:lnTo>
                    <a:pt x="3346" y="2272"/>
                  </a:lnTo>
                  <a:lnTo>
                    <a:pt x="3395" y="2101"/>
                  </a:lnTo>
                  <a:lnTo>
                    <a:pt x="3420" y="1905"/>
                  </a:lnTo>
                  <a:lnTo>
                    <a:pt x="3420" y="1710"/>
                  </a:lnTo>
                  <a:lnTo>
                    <a:pt x="3420" y="1514"/>
                  </a:lnTo>
                  <a:lnTo>
                    <a:pt x="3395" y="1319"/>
                  </a:lnTo>
                  <a:lnTo>
                    <a:pt x="3346" y="1148"/>
                  </a:lnTo>
                  <a:lnTo>
                    <a:pt x="3297" y="1002"/>
                  </a:lnTo>
                  <a:lnTo>
                    <a:pt x="3224" y="855"/>
                  </a:lnTo>
                  <a:lnTo>
                    <a:pt x="3127" y="708"/>
                  </a:lnTo>
                  <a:lnTo>
                    <a:pt x="3029" y="586"/>
                  </a:lnTo>
                  <a:lnTo>
                    <a:pt x="2931" y="464"/>
                  </a:lnTo>
                  <a:lnTo>
                    <a:pt x="2809" y="342"/>
                  </a:lnTo>
                  <a:lnTo>
                    <a:pt x="2662" y="269"/>
                  </a:lnTo>
                  <a:lnTo>
                    <a:pt x="2516" y="171"/>
                  </a:lnTo>
                  <a:lnTo>
                    <a:pt x="2369" y="122"/>
                  </a:lnTo>
                  <a:lnTo>
                    <a:pt x="2223" y="49"/>
                  </a:lnTo>
                  <a:lnTo>
                    <a:pt x="2052" y="25"/>
                  </a:lnTo>
                  <a:lnTo>
                    <a:pt x="18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11" name="Google Shape;1511;p48"/>
          <p:cNvGrpSpPr/>
          <p:nvPr/>
        </p:nvGrpSpPr>
        <p:grpSpPr>
          <a:xfrm>
            <a:off x="3843751" y="2090602"/>
            <a:ext cx="139863" cy="317513"/>
            <a:chOff x="4753325" y="2329350"/>
            <a:chExt cx="167300" cy="379800"/>
          </a:xfrm>
        </p:grpSpPr>
        <p:sp>
          <p:nvSpPr>
            <p:cNvPr id="1512" name="Google Shape;1512;p48"/>
            <p:cNvSpPr/>
            <p:nvPr/>
          </p:nvSpPr>
          <p:spPr>
            <a:xfrm>
              <a:off x="4753325" y="2424600"/>
              <a:ext cx="167300" cy="284550"/>
            </a:xfrm>
            <a:custGeom>
              <a:rect b="b" l="l" r="r" t="t"/>
              <a:pathLst>
                <a:path extrusionOk="0" h="11382" w="6692">
                  <a:moveTo>
                    <a:pt x="4030" y="0"/>
                  </a:moveTo>
                  <a:lnTo>
                    <a:pt x="3883" y="73"/>
                  </a:lnTo>
                  <a:lnTo>
                    <a:pt x="3712" y="122"/>
                  </a:lnTo>
                  <a:lnTo>
                    <a:pt x="3517" y="171"/>
                  </a:lnTo>
                  <a:lnTo>
                    <a:pt x="3175" y="171"/>
                  </a:lnTo>
                  <a:lnTo>
                    <a:pt x="3004" y="147"/>
                  </a:lnTo>
                  <a:lnTo>
                    <a:pt x="2833" y="73"/>
                  </a:lnTo>
                  <a:lnTo>
                    <a:pt x="2662" y="24"/>
                  </a:lnTo>
                  <a:lnTo>
                    <a:pt x="2418" y="24"/>
                  </a:lnTo>
                  <a:lnTo>
                    <a:pt x="2174" y="98"/>
                  </a:lnTo>
                  <a:lnTo>
                    <a:pt x="1954" y="171"/>
                  </a:lnTo>
                  <a:lnTo>
                    <a:pt x="1710" y="318"/>
                  </a:lnTo>
                  <a:lnTo>
                    <a:pt x="1490" y="489"/>
                  </a:lnTo>
                  <a:lnTo>
                    <a:pt x="1246" y="684"/>
                  </a:lnTo>
                  <a:lnTo>
                    <a:pt x="1050" y="928"/>
                  </a:lnTo>
                  <a:lnTo>
                    <a:pt x="855" y="1197"/>
                  </a:lnTo>
                  <a:lnTo>
                    <a:pt x="660" y="1514"/>
                  </a:lnTo>
                  <a:lnTo>
                    <a:pt x="513" y="1856"/>
                  </a:lnTo>
                  <a:lnTo>
                    <a:pt x="366" y="2223"/>
                  </a:lnTo>
                  <a:lnTo>
                    <a:pt x="244" y="2638"/>
                  </a:lnTo>
                  <a:lnTo>
                    <a:pt x="122" y="3102"/>
                  </a:lnTo>
                  <a:lnTo>
                    <a:pt x="49" y="3590"/>
                  </a:lnTo>
                  <a:lnTo>
                    <a:pt x="0" y="4103"/>
                  </a:lnTo>
                  <a:lnTo>
                    <a:pt x="0" y="4665"/>
                  </a:lnTo>
                  <a:lnTo>
                    <a:pt x="0" y="4787"/>
                  </a:lnTo>
                  <a:lnTo>
                    <a:pt x="25" y="4909"/>
                  </a:lnTo>
                  <a:lnTo>
                    <a:pt x="73" y="5007"/>
                  </a:lnTo>
                  <a:lnTo>
                    <a:pt x="147" y="5104"/>
                  </a:lnTo>
                  <a:lnTo>
                    <a:pt x="220" y="5178"/>
                  </a:lnTo>
                  <a:lnTo>
                    <a:pt x="318" y="5251"/>
                  </a:lnTo>
                  <a:lnTo>
                    <a:pt x="415" y="5275"/>
                  </a:lnTo>
                  <a:lnTo>
                    <a:pt x="537" y="5300"/>
                  </a:lnTo>
                  <a:lnTo>
                    <a:pt x="660" y="5275"/>
                  </a:lnTo>
                  <a:lnTo>
                    <a:pt x="757" y="5251"/>
                  </a:lnTo>
                  <a:lnTo>
                    <a:pt x="855" y="5178"/>
                  </a:lnTo>
                  <a:lnTo>
                    <a:pt x="928" y="5104"/>
                  </a:lnTo>
                  <a:lnTo>
                    <a:pt x="1001" y="5007"/>
                  </a:lnTo>
                  <a:lnTo>
                    <a:pt x="1026" y="4909"/>
                  </a:lnTo>
                  <a:lnTo>
                    <a:pt x="1050" y="4787"/>
                  </a:lnTo>
                  <a:lnTo>
                    <a:pt x="1075" y="4665"/>
                  </a:lnTo>
                  <a:lnTo>
                    <a:pt x="1099" y="4201"/>
                  </a:lnTo>
                  <a:lnTo>
                    <a:pt x="1148" y="3737"/>
                  </a:lnTo>
                  <a:lnTo>
                    <a:pt x="1221" y="3322"/>
                  </a:lnTo>
                  <a:lnTo>
                    <a:pt x="1319" y="2931"/>
                  </a:lnTo>
                  <a:lnTo>
                    <a:pt x="1441" y="2589"/>
                  </a:lnTo>
                  <a:lnTo>
                    <a:pt x="1539" y="2345"/>
                  </a:lnTo>
                  <a:lnTo>
                    <a:pt x="1636" y="2174"/>
                  </a:lnTo>
                  <a:lnTo>
                    <a:pt x="1685" y="2149"/>
                  </a:lnTo>
                  <a:lnTo>
                    <a:pt x="1710" y="2149"/>
                  </a:lnTo>
                  <a:lnTo>
                    <a:pt x="1734" y="2247"/>
                  </a:lnTo>
                  <a:lnTo>
                    <a:pt x="1734" y="2516"/>
                  </a:lnTo>
                  <a:lnTo>
                    <a:pt x="1685" y="3493"/>
                  </a:lnTo>
                  <a:lnTo>
                    <a:pt x="1612" y="4836"/>
                  </a:lnTo>
                  <a:lnTo>
                    <a:pt x="1490" y="6374"/>
                  </a:lnTo>
                  <a:lnTo>
                    <a:pt x="1246" y="9256"/>
                  </a:lnTo>
                  <a:lnTo>
                    <a:pt x="1148" y="10551"/>
                  </a:lnTo>
                  <a:lnTo>
                    <a:pt x="1148" y="10697"/>
                  </a:lnTo>
                  <a:lnTo>
                    <a:pt x="1148" y="10844"/>
                  </a:lnTo>
                  <a:lnTo>
                    <a:pt x="1197" y="10966"/>
                  </a:lnTo>
                  <a:lnTo>
                    <a:pt x="1270" y="11088"/>
                  </a:lnTo>
                  <a:lnTo>
                    <a:pt x="1343" y="11186"/>
                  </a:lnTo>
                  <a:lnTo>
                    <a:pt x="1465" y="11284"/>
                  </a:lnTo>
                  <a:lnTo>
                    <a:pt x="1588" y="11357"/>
                  </a:lnTo>
                  <a:lnTo>
                    <a:pt x="1710" y="11381"/>
                  </a:lnTo>
                  <a:lnTo>
                    <a:pt x="1954" y="11381"/>
                  </a:lnTo>
                  <a:lnTo>
                    <a:pt x="2076" y="11357"/>
                  </a:lnTo>
                  <a:lnTo>
                    <a:pt x="2174" y="11284"/>
                  </a:lnTo>
                  <a:lnTo>
                    <a:pt x="2271" y="11210"/>
                  </a:lnTo>
                  <a:lnTo>
                    <a:pt x="2345" y="11137"/>
                  </a:lnTo>
                  <a:lnTo>
                    <a:pt x="2418" y="11039"/>
                  </a:lnTo>
                  <a:lnTo>
                    <a:pt x="2467" y="10917"/>
                  </a:lnTo>
                  <a:lnTo>
                    <a:pt x="2516" y="10795"/>
                  </a:lnTo>
                  <a:lnTo>
                    <a:pt x="3053" y="7034"/>
                  </a:lnTo>
                  <a:lnTo>
                    <a:pt x="3053" y="6985"/>
                  </a:lnTo>
                  <a:lnTo>
                    <a:pt x="3102" y="6887"/>
                  </a:lnTo>
                  <a:lnTo>
                    <a:pt x="3151" y="6839"/>
                  </a:lnTo>
                  <a:lnTo>
                    <a:pt x="3200" y="6790"/>
                  </a:lnTo>
                  <a:lnTo>
                    <a:pt x="3273" y="6765"/>
                  </a:lnTo>
                  <a:lnTo>
                    <a:pt x="3346" y="6741"/>
                  </a:lnTo>
                  <a:lnTo>
                    <a:pt x="3419" y="6765"/>
                  </a:lnTo>
                  <a:lnTo>
                    <a:pt x="3493" y="6790"/>
                  </a:lnTo>
                  <a:lnTo>
                    <a:pt x="3541" y="6839"/>
                  </a:lnTo>
                  <a:lnTo>
                    <a:pt x="3590" y="6887"/>
                  </a:lnTo>
                  <a:lnTo>
                    <a:pt x="3639" y="6985"/>
                  </a:lnTo>
                  <a:lnTo>
                    <a:pt x="3639" y="7034"/>
                  </a:lnTo>
                  <a:lnTo>
                    <a:pt x="4176" y="10795"/>
                  </a:lnTo>
                  <a:lnTo>
                    <a:pt x="4225" y="10917"/>
                  </a:lnTo>
                  <a:lnTo>
                    <a:pt x="4274" y="11039"/>
                  </a:lnTo>
                  <a:lnTo>
                    <a:pt x="4347" y="11137"/>
                  </a:lnTo>
                  <a:lnTo>
                    <a:pt x="4421" y="11210"/>
                  </a:lnTo>
                  <a:lnTo>
                    <a:pt x="4518" y="11284"/>
                  </a:lnTo>
                  <a:lnTo>
                    <a:pt x="4616" y="11357"/>
                  </a:lnTo>
                  <a:lnTo>
                    <a:pt x="4738" y="11381"/>
                  </a:lnTo>
                  <a:lnTo>
                    <a:pt x="4982" y="11381"/>
                  </a:lnTo>
                  <a:lnTo>
                    <a:pt x="5104" y="11357"/>
                  </a:lnTo>
                  <a:lnTo>
                    <a:pt x="5227" y="11284"/>
                  </a:lnTo>
                  <a:lnTo>
                    <a:pt x="5349" y="11186"/>
                  </a:lnTo>
                  <a:lnTo>
                    <a:pt x="5422" y="11088"/>
                  </a:lnTo>
                  <a:lnTo>
                    <a:pt x="5495" y="10966"/>
                  </a:lnTo>
                  <a:lnTo>
                    <a:pt x="5544" y="10844"/>
                  </a:lnTo>
                  <a:lnTo>
                    <a:pt x="5544" y="10697"/>
                  </a:lnTo>
                  <a:lnTo>
                    <a:pt x="5544" y="10551"/>
                  </a:lnTo>
                  <a:lnTo>
                    <a:pt x="5202" y="6399"/>
                  </a:lnTo>
                  <a:lnTo>
                    <a:pt x="5007" y="3517"/>
                  </a:lnTo>
                  <a:lnTo>
                    <a:pt x="4958" y="2540"/>
                  </a:lnTo>
                  <a:lnTo>
                    <a:pt x="4958" y="2247"/>
                  </a:lnTo>
                  <a:lnTo>
                    <a:pt x="4982" y="2149"/>
                  </a:lnTo>
                  <a:lnTo>
                    <a:pt x="5007" y="2149"/>
                  </a:lnTo>
                  <a:lnTo>
                    <a:pt x="5056" y="2174"/>
                  </a:lnTo>
                  <a:lnTo>
                    <a:pt x="5153" y="2320"/>
                  </a:lnTo>
                  <a:lnTo>
                    <a:pt x="5251" y="2564"/>
                  </a:lnTo>
                  <a:lnTo>
                    <a:pt x="5349" y="2906"/>
                  </a:lnTo>
                  <a:lnTo>
                    <a:pt x="5446" y="3297"/>
                  </a:lnTo>
                  <a:lnTo>
                    <a:pt x="5544" y="3737"/>
                  </a:lnTo>
                  <a:lnTo>
                    <a:pt x="5593" y="4201"/>
                  </a:lnTo>
                  <a:lnTo>
                    <a:pt x="5617" y="4665"/>
                  </a:lnTo>
                  <a:lnTo>
                    <a:pt x="5642" y="4787"/>
                  </a:lnTo>
                  <a:lnTo>
                    <a:pt x="5666" y="4909"/>
                  </a:lnTo>
                  <a:lnTo>
                    <a:pt x="5691" y="5007"/>
                  </a:lnTo>
                  <a:lnTo>
                    <a:pt x="5764" y="5104"/>
                  </a:lnTo>
                  <a:lnTo>
                    <a:pt x="5837" y="5178"/>
                  </a:lnTo>
                  <a:lnTo>
                    <a:pt x="5935" y="5251"/>
                  </a:lnTo>
                  <a:lnTo>
                    <a:pt x="6033" y="5275"/>
                  </a:lnTo>
                  <a:lnTo>
                    <a:pt x="6155" y="5300"/>
                  </a:lnTo>
                  <a:lnTo>
                    <a:pt x="6277" y="5275"/>
                  </a:lnTo>
                  <a:lnTo>
                    <a:pt x="6374" y="5251"/>
                  </a:lnTo>
                  <a:lnTo>
                    <a:pt x="6472" y="5178"/>
                  </a:lnTo>
                  <a:lnTo>
                    <a:pt x="6545" y="5104"/>
                  </a:lnTo>
                  <a:lnTo>
                    <a:pt x="6619" y="5007"/>
                  </a:lnTo>
                  <a:lnTo>
                    <a:pt x="6668" y="4909"/>
                  </a:lnTo>
                  <a:lnTo>
                    <a:pt x="6692" y="4787"/>
                  </a:lnTo>
                  <a:lnTo>
                    <a:pt x="6692" y="4665"/>
                  </a:lnTo>
                  <a:lnTo>
                    <a:pt x="6692" y="4103"/>
                  </a:lnTo>
                  <a:lnTo>
                    <a:pt x="6643" y="3566"/>
                  </a:lnTo>
                  <a:lnTo>
                    <a:pt x="6570" y="3077"/>
                  </a:lnTo>
                  <a:lnTo>
                    <a:pt x="6472" y="2638"/>
                  </a:lnTo>
                  <a:lnTo>
                    <a:pt x="6374" y="2223"/>
                  </a:lnTo>
                  <a:lnTo>
                    <a:pt x="6228" y="1832"/>
                  </a:lnTo>
                  <a:lnTo>
                    <a:pt x="6081" y="1490"/>
                  </a:lnTo>
                  <a:lnTo>
                    <a:pt x="5910" y="1172"/>
                  </a:lnTo>
                  <a:lnTo>
                    <a:pt x="5715" y="904"/>
                  </a:lnTo>
                  <a:lnTo>
                    <a:pt x="5520" y="659"/>
                  </a:lnTo>
                  <a:lnTo>
                    <a:pt x="5300" y="464"/>
                  </a:lnTo>
                  <a:lnTo>
                    <a:pt x="5056" y="293"/>
                  </a:lnTo>
                  <a:lnTo>
                    <a:pt x="4811" y="171"/>
                  </a:lnTo>
                  <a:lnTo>
                    <a:pt x="4567" y="73"/>
                  </a:lnTo>
                  <a:lnTo>
                    <a:pt x="4299" y="24"/>
                  </a:lnTo>
                  <a:lnTo>
                    <a:pt x="403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3" name="Google Shape;1513;p48"/>
            <p:cNvSpPr/>
            <p:nvPr/>
          </p:nvSpPr>
          <p:spPr>
            <a:xfrm>
              <a:off x="4798500" y="2329350"/>
              <a:ext cx="76950" cy="84275"/>
            </a:xfrm>
            <a:custGeom>
              <a:rect b="b" l="l" r="r" t="t"/>
              <a:pathLst>
                <a:path extrusionOk="0" h="3371" w="3078">
                  <a:moveTo>
                    <a:pt x="1539" y="0"/>
                  </a:moveTo>
                  <a:lnTo>
                    <a:pt x="1222" y="24"/>
                  </a:lnTo>
                  <a:lnTo>
                    <a:pt x="953" y="98"/>
                  </a:lnTo>
                  <a:lnTo>
                    <a:pt x="684" y="220"/>
                  </a:lnTo>
                  <a:lnTo>
                    <a:pt x="464" y="415"/>
                  </a:lnTo>
                  <a:lnTo>
                    <a:pt x="367" y="513"/>
                  </a:lnTo>
                  <a:lnTo>
                    <a:pt x="269" y="635"/>
                  </a:lnTo>
                  <a:lnTo>
                    <a:pt x="196" y="757"/>
                  </a:lnTo>
                  <a:lnTo>
                    <a:pt x="123" y="879"/>
                  </a:lnTo>
                  <a:lnTo>
                    <a:pt x="74" y="1026"/>
                  </a:lnTo>
                  <a:lnTo>
                    <a:pt x="49" y="1172"/>
                  </a:lnTo>
                  <a:lnTo>
                    <a:pt x="25" y="1343"/>
                  </a:lnTo>
                  <a:lnTo>
                    <a:pt x="0" y="1514"/>
                  </a:lnTo>
                  <a:lnTo>
                    <a:pt x="25" y="1685"/>
                  </a:lnTo>
                  <a:lnTo>
                    <a:pt x="49" y="1856"/>
                  </a:lnTo>
                  <a:lnTo>
                    <a:pt x="123" y="2198"/>
                  </a:lnTo>
                  <a:lnTo>
                    <a:pt x="269" y="2516"/>
                  </a:lnTo>
                  <a:lnTo>
                    <a:pt x="464" y="2784"/>
                  </a:lnTo>
                  <a:lnTo>
                    <a:pt x="562" y="2906"/>
                  </a:lnTo>
                  <a:lnTo>
                    <a:pt x="684" y="3029"/>
                  </a:lnTo>
                  <a:lnTo>
                    <a:pt x="806" y="3126"/>
                  </a:lnTo>
                  <a:lnTo>
                    <a:pt x="953" y="3199"/>
                  </a:lnTo>
                  <a:lnTo>
                    <a:pt x="1075" y="3273"/>
                  </a:lnTo>
                  <a:lnTo>
                    <a:pt x="1222" y="3322"/>
                  </a:lnTo>
                  <a:lnTo>
                    <a:pt x="1393" y="3346"/>
                  </a:lnTo>
                  <a:lnTo>
                    <a:pt x="1539" y="3370"/>
                  </a:lnTo>
                  <a:lnTo>
                    <a:pt x="1686" y="3346"/>
                  </a:lnTo>
                  <a:lnTo>
                    <a:pt x="1857" y="3322"/>
                  </a:lnTo>
                  <a:lnTo>
                    <a:pt x="2003" y="3273"/>
                  </a:lnTo>
                  <a:lnTo>
                    <a:pt x="2125" y="3199"/>
                  </a:lnTo>
                  <a:lnTo>
                    <a:pt x="2272" y="3126"/>
                  </a:lnTo>
                  <a:lnTo>
                    <a:pt x="2394" y="3029"/>
                  </a:lnTo>
                  <a:lnTo>
                    <a:pt x="2516" y="2906"/>
                  </a:lnTo>
                  <a:lnTo>
                    <a:pt x="2614" y="2784"/>
                  </a:lnTo>
                  <a:lnTo>
                    <a:pt x="2809" y="2516"/>
                  </a:lnTo>
                  <a:lnTo>
                    <a:pt x="2956" y="2198"/>
                  </a:lnTo>
                  <a:lnTo>
                    <a:pt x="3029" y="1856"/>
                  </a:lnTo>
                  <a:lnTo>
                    <a:pt x="3053" y="1685"/>
                  </a:lnTo>
                  <a:lnTo>
                    <a:pt x="3078" y="1514"/>
                  </a:lnTo>
                  <a:lnTo>
                    <a:pt x="3053" y="1343"/>
                  </a:lnTo>
                  <a:lnTo>
                    <a:pt x="3029" y="1172"/>
                  </a:lnTo>
                  <a:lnTo>
                    <a:pt x="3004" y="1026"/>
                  </a:lnTo>
                  <a:lnTo>
                    <a:pt x="2956" y="879"/>
                  </a:lnTo>
                  <a:lnTo>
                    <a:pt x="2882" y="757"/>
                  </a:lnTo>
                  <a:lnTo>
                    <a:pt x="2809" y="635"/>
                  </a:lnTo>
                  <a:lnTo>
                    <a:pt x="2711" y="513"/>
                  </a:lnTo>
                  <a:lnTo>
                    <a:pt x="2614" y="415"/>
                  </a:lnTo>
                  <a:lnTo>
                    <a:pt x="2394" y="220"/>
                  </a:lnTo>
                  <a:lnTo>
                    <a:pt x="2125" y="98"/>
                  </a:lnTo>
                  <a:lnTo>
                    <a:pt x="1857" y="24"/>
                  </a:lnTo>
                  <a:lnTo>
                    <a:pt x="15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14" name="Google Shape;1514;p48"/>
          <p:cNvGrpSpPr/>
          <p:nvPr/>
        </p:nvGrpSpPr>
        <p:grpSpPr>
          <a:xfrm>
            <a:off x="3277654" y="2038519"/>
            <a:ext cx="145004" cy="421658"/>
            <a:chOff x="4076175" y="2267050"/>
            <a:chExt cx="173450" cy="504375"/>
          </a:xfrm>
        </p:grpSpPr>
        <p:sp>
          <p:nvSpPr>
            <p:cNvPr id="1515" name="Google Shape;1515;p48"/>
            <p:cNvSpPr/>
            <p:nvPr/>
          </p:nvSpPr>
          <p:spPr>
            <a:xfrm>
              <a:off x="4122600" y="2267050"/>
              <a:ext cx="80600" cy="91625"/>
            </a:xfrm>
            <a:custGeom>
              <a:rect b="b" l="l" r="r" t="t"/>
              <a:pathLst>
                <a:path extrusionOk="0" h="3665" w="3224">
                  <a:moveTo>
                    <a:pt x="1441" y="1"/>
                  </a:moveTo>
                  <a:lnTo>
                    <a:pt x="1295" y="25"/>
                  </a:lnTo>
                  <a:lnTo>
                    <a:pt x="1124" y="74"/>
                  </a:lnTo>
                  <a:lnTo>
                    <a:pt x="977" y="123"/>
                  </a:lnTo>
                  <a:lnTo>
                    <a:pt x="855" y="172"/>
                  </a:lnTo>
                  <a:lnTo>
                    <a:pt x="708" y="245"/>
                  </a:lnTo>
                  <a:lnTo>
                    <a:pt x="586" y="343"/>
                  </a:lnTo>
                  <a:lnTo>
                    <a:pt x="464" y="441"/>
                  </a:lnTo>
                  <a:lnTo>
                    <a:pt x="366" y="563"/>
                  </a:lnTo>
                  <a:lnTo>
                    <a:pt x="269" y="685"/>
                  </a:lnTo>
                  <a:lnTo>
                    <a:pt x="195" y="831"/>
                  </a:lnTo>
                  <a:lnTo>
                    <a:pt x="122" y="978"/>
                  </a:lnTo>
                  <a:lnTo>
                    <a:pt x="73" y="1124"/>
                  </a:lnTo>
                  <a:lnTo>
                    <a:pt x="25" y="1295"/>
                  </a:lnTo>
                  <a:lnTo>
                    <a:pt x="0" y="1466"/>
                  </a:lnTo>
                  <a:lnTo>
                    <a:pt x="0" y="1662"/>
                  </a:lnTo>
                  <a:lnTo>
                    <a:pt x="0" y="1833"/>
                  </a:lnTo>
                  <a:lnTo>
                    <a:pt x="25" y="2028"/>
                  </a:lnTo>
                  <a:lnTo>
                    <a:pt x="73" y="2223"/>
                  </a:lnTo>
                  <a:lnTo>
                    <a:pt x="122" y="2394"/>
                  </a:lnTo>
                  <a:lnTo>
                    <a:pt x="195" y="2565"/>
                  </a:lnTo>
                  <a:lnTo>
                    <a:pt x="269" y="2736"/>
                  </a:lnTo>
                  <a:lnTo>
                    <a:pt x="366" y="2883"/>
                  </a:lnTo>
                  <a:lnTo>
                    <a:pt x="464" y="3029"/>
                  </a:lnTo>
                  <a:lnTo>
                    <a:pt x="586" y="3176"/>
                  </a:lnTo>
                  <a:lnTo>
                    <a:pt x="708" y="3298"/>
                  </a:lnTo>
                  <a:lnTo>
                    <a:pt x="855" y="3396"/>
                  </a:lnTo>
                  <a:lnTo>
                    <a:pt x="977" y="3493"/>
                  </a:lnTo>
                  <a:lnTo>
                    <a:pt x="1124" y="3567"/>
                  </a:lnTo>
                  <a:lnTo>
                    <a:pt x="1295" y="3616"/>
                  </a:lnTo>
                  <a:lnTo>
                    <a:pt x="1441" y="3640"/>
                  </a:lnTo>
                  <a:lnTo>
                    <a:pt x="1612" y="3664"/>
                  </a:lnTo>
                  <a:lnTo>
                    <a:pt x="1783" y="3640"/>
                  </a:lnTo>
                  <a:lnTo>
                    <a:pt x="1930" y="3616"/>
                  </a:lnTo>
                  <a:lnTo>
                    <a:pt x="2100" y="3567"/>
                  </a:lnTo>
                  <a:lnTo>
                    <a:pt x="2247" y="3493"/>
                  </a:lnTo>
                  <a:lnTo>
                    <a:pt x="2369" y="3396"/>
                  </a:lnTo>
                  <a:lnTo>
                    <a:pt x="2516" y="3298"/>
                  </a:lnTo>
                  <a:lnTo>
                    <a:pt x="2638" y="3176"/>
                  </a:lnTo>
                  <a:lnTo>
                    <a:pt x="2760" y="3029"/>
                  </a:lnTo>
                  <a:lnTo>
                    <a:pt x="2858" y="2883"/>
                  </a:lnTo>
                  <a:lnTo>
                    <a:pt x="2955" y="2736"/>
                  </a:lnTo>
                  <a:lnTo>
                    <a:pt x="3029" y="2565"/>
                  </a:lnTo>
                  <a:lnTo>
                    <a:pt x="3102" y="2394"/>
                  </a:lnTo>
                  <a:lnTo>
                    <a:pt x="3151" y="2223"/>
                  </a:lnTo>
                  <a:lnTo>
                    <a:pt x="3200" y="2028"/>
                  </a:lnTo>
                  <a:lnTo>
                    <a:pt x="3224" y="1833"/>
                  </a:lnTo>
                  <a:lnTo>
                    <a:pt x="3224" y="1662"/>
                  </a:lnTo>
                  <a:lnTo>
                    <a:pt x="3224" y="1466"/>
                  </a:lnTo>
                  <a:lnTo>
                    <a:pt x="3200" y="1295"/>
                  </a:lnTo>
                  <a:lnTo>
                    <a:pt x="3151" y="1124"/>
                  </a:lnTo>
                  <a:lnTo>
                    <a:pt x="3102" y="978"/>
                  </a:lnTo>
                  <a:lnTo>
                    <a:pt x="3029" y="831"/>
                  </a:lnTo>
                  <a:lnTo>
                    <a:pt x="2955" y="685"/>
                  </a:lnTo>
                  <a:lnTo>
                    <a:pt x="2858" y="563"/>
                  </a:lnTo>
                  <a:lnTo>
                    <a:pt x="2760" y="441"/>
                  </a:lnTo>
                  <a:lnTo>
                    <a:pt x="2638" y="343"/>
                  </a:lnTo>
                  <a:lnTo>
                    <a:pt x="2516" y="245"/>
                  </a:lnTo>
                  <a:lnTo>
                    <a:pt x="2369" y="172"/>
                  </a:lnTo>
                  <a:lnTo>
                    <a:pt x="2247" y="123"/>
                  </a:lnTo>
                  <a:lnTo>
                    <a:pt x="2100" y="74"/>
                  </a:lnTo>
                  <a:lnTo>
                    <a:pt x="1930" y="25"/>
                  </a:lnTo>
                  <a:lnTo>
                    <a:pt x="178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6" name="Google Shape;1516;p48"/>
            <p:cNvSpPr/>
            <p:nvPr/>
          </p:nvSpPr>
          <p:spPr>
            <a:xfrm>
              <a:off x="4076175" y="2370250"/>
              <a:ext cx="173450" cy="401175"/>
            </a:xfrm>
            <a:custGeom>
              <a:rect b="b" l="l" r="r" t="t"/>
              <a:pathLst>
                <a:path extrusionOk="0" h="16047" w="6938">
                  <a:moveTo>
                    <a:pt x="2736" y="0"/>
                  </a:moveTo>
                  <a:lnTo>
                    <a:pt x="2541" y="49"/>
                  </a:lnTo>
                  <a:lnTo>
                    <a:pt x="2346" y="123"/>
                  </a:lnTo>
                  <a:lnTo>
                    <a:pt x="2175" y="196"/>
                  </a:lnTo>
                  <a:lnTo>
                    <a:pt x="2028" y="293"/>
                  </a:lnTo>
                  <a:lnTo>
                    <a:pt x="1711" y="489"/>
                  </a:lnTo>
                  <a:lnTo>
                    <a:pt x="1442" y="758"/>
                  </a:lnTo>
                  <a:lnTo>
                    <a:pt x="1173" y="1075"/>
                  </a:lnTo>
                  <a:lnTo>
                    <a:pt x="953" y="1417"/>
                  </a:lnTo>
                  <a:lnTo>
                    <a:pt x="758" y="1808"/>
                  </a:lnTo>
                  <a:lnTo>
                    <a:pt x="587" y="2223"/>
                  </a:lnTo>
                  <a:lnTo>
                    <a:pt x="441" y="2711"/>
                  </a:lnTo>
                  <a:lnTo>
                    <a:pt x="318" y="3200"/>
                  </a:lnTo>
                  <a:lnTo>
                    <a:pt x="221" y="3737"/>
                  </a:lnTo>
                  <a:lnTo>
                    <a:pt x="147" y="4323"/>
                  </a:lnTo>
                  <a:lnTo>
                    <a:pt x="74" y="4909"/>
                  </a:lnTo>
                  <a:lnTo>
                    <a:pt x="25" y="5544"/>
                  </a:lnTo>
                  <a:lnTo>
                    <a:pt x="1" y="6204"/>
                  </a:lnTo>
                  <a:lnTo>
                    <a:pt x="1" y="6888"/>
                  </a:lnTo>
                  <a:lnTo>
                    <a:pt x="25" y="7034"/>
                  </a:lnTo>
                  <a:lnTo>
                    <a:pt x="50" y="7181"/>
                  </a:lnTo>
                  <a:lnTo>
                    <a:pt x="99" y="7327"/>
                  </a:lnTo>
                  <a:lnTo>
                    <a:pt x="172" y="7425"/>
                  </a:lnTo>
                  <a:lnTo>
                    <a:pt x="245" y="7523"/>
                  </a:lnTo>
                  <a:lnTo>
                    <a:pt x="318" y="7596"/>
                  </a:lnTo>
                  <a:lnTo>
                    <a:pt x="416" y="7645"/>
                  </a:lnTo>
                  <a:lnTo>
                    <a:pt x="636" y="7645"/>
                  </a:lnTo>
                  <a:lnTo>
                    <a:pt x="734" y="7596"/>
                  </a:lnTo>
                  <a:lnTo>
                    <a:pt x="807" y="7523"/>
                  </a:lnTo>
                  <a:lnTo>
                    <a:pt x="880" y="7425"/>
                  </a:lnTo>
                  <a:lnTo>
                    <a:pt x="929" y="7327"/>
                  </a:lnTo>
                  <a:lnTo>
                    <a:pt x="953" y="7181"/>
                  </a:lnTo>
                  <a:lnTo>
                    <a:pt x="978" y="6888"/>
                  </a:lnTo>
                  <a:lnTo>
                    <a:pt x="1002" y="6521"/>
                  </a:lnTo>
                  <a:lnTo>
                    <a:pt x="1027" y="6106"/>
                  </a:lnTo>
                  <a:lnTo>
                    <a:pt x="1149" y="5105"/>
                  </a:lnTo>
                  <a:lnTo>
                    <a:pt x="1295" y="4103"/>
                  </a:lnTo>
                  <a:lnTo>
                    <a:pt x="1369" y="3664"/>
                  </a:lnTo>
                  <a:lnTo>
                    <a:pt x="1466" y="3298"/>
                  </a:lnTo>
                  <a:lnTo>
                    <a:pt x="1417" y="3102"/>
                  </a:lnTo>
                  <a:lnTo>
                    <a:pt x="1393" y="2907"/>
                  </a:lnTo>
                  <a:lnTo>
                    <a:pt x="1393" y="2711"/>
                  </a:lnTo>
                  <a:lnTo>
                    <a:pt x="1417" y="2540"/>
                  </a:lnTo>
                  <a:lnTo>
                    <a:pt x="1442" y="2394"/>
                  </a:lnTo>
                  <a:lnTo>
                    <a:pt x="1515" y="2247"/>
                  </a:lnTo>
                  <a:lnTo>
                    <a:pt x="1588" y="2125"/>
                  </a:lnTo>
                  <a:lnTo>
                    <a:pt x="1662" y="2052"/>
                  </a:lnTo>
                  <a:lnTo>
                    <a:pt x="1588" y="2150"/>
                  </a:lnTo>
                  <a:lnTo>
                    <a:pt x="1540" y="2296"/>
                  </a:lnTo>
                  <a:lnTo>
                    <a:pt x="1491" y="2492"/>
                  </a:lnTo>
                  <a:lnTo>
                    <a:pt x="1491" y="2687"/>
                  </a:lnTo>
                  <a:lnTo>
                    <a:pt x="1515" y="2882"/>
                  </a:lnTo>
                  <a:lnTo>
                    <a:pt x="1564" y="3078"/>
                  </a:lnTo>
                  <a:lnTo>
                    <a:pt x="1613" y="3175"/>
                  </a:lnTo>
                  <a:lnTo>
                    <a:pt x="1686" y="3273"/>
                  </a:lnTo>
                  <a:lnTo>
                    <a:pt x="1759" y="3346"/>
                  </a:lnTo>
                  <a:lnTo>
                    <a:pt x="1857" y="3420"/>
                  </a:lnTo>
                  <a:lnTo>
                    <a:pt x="1906" y="3786"/>
                  </a:lnTo>
                  <a:lnTo>
                    <a:pt x="1930" y="3981"/>
                  </a:lnTo>
                  <a:lnTo>
                    <a:pt x="1955" y="4201"/>
                  </a:lnTo>
                  <a:lnTo>
                    <a:pt x="1930" y="4445"/>
                  </a:lnTo>
                  <a:lnTo>
                    <a:pt x="1906" y="4738"/>
                  </a:lnTo>
                  <a:lnTo>
                    <a:pt x="1833" y="5032"/>
                  </a:lnTo>
                  <a:lnTo>
                    <a:pt x="1711" y="5398"/>
                  </a:lnTo>
                  <a:lnTo>
                    <a:pt x="1515" y="5911"/>
                  </a:lnTo>
                  <a:lnTo>
                    <a:pt x="1369" y="6399"/>
                  </a:lnTo>
                  <a:lnTo>
                    <a:pt x="1271" y="6839"/>
                  </a:lnTo>
                  <a:lnTo>
                    <a:pt x="1222" y="7230"/>
                  </a:lnTo>
                  <a:lnTo>
                    <a:pt x="1173" y="7620"/>
                  </a:lnTo>
                  <a:lnTo>
                    <a:pt x="1173" y="8011"/>
                  </a:lnTo>
                  <a:lnTo>
                    <a:pt x="1198" y="8817"/>
                  </a:lnTo>
                  <a:lnTo>
                    <a:pt x="1247" y="9989"/>
                  </a:lnTo>
                  <a:lnTo>
                    <a:pt x="1295" y="11162"/>
                  </a:lnTo>
                  <a:lnTo>
                    <a:pt x="1320" y="13238"/>
                  </a:lnTo>
                  <a:lnTo>
                    <a:pt x="1344" y="14728"/>
                  </a:lnTo>
                  <a:lnTo>
                    <a:pt x="1344" y="15314"/>
                  </a:lnTo>
                  <a:lnTo>
                    <a:pt x="1369" y="15533"/>
                  </a:lnTo>
                  <a:lnTo>
                    <a:pt x="1417" y="15704"/>
                  </a:lnTo>
                  <a:lnTo>
                    <a:pt x="1491" y="15827"/>
                  </a:lnTo>
                  <a:lnTo>
                    <a:pt x="1588" y="15924"/>
                  </a:lnTo>
                  <a:lnTo>
                    <a:pt x="1662" y="15998"/>
                  </a:lnTo>
                  <a:lnTo>
                    <a:pt x="1735" y="16022"/>
                  </a:lnTo>
                  <a:lnTo>
                    <a:pt x="1833" y="16046"/>
                  </a:lnTo>
                  <a:lnTo>
                    <a:pt x="1955" y="16046"/>
                  </a:lnTo>
                  <a:lnTo>
                    <a:pt x="2077" y="15998"/>
                  </a:lnTo>
                  <a:lnTo>
                    <a:pt x="2175" y="15949"/>
                  </a:lnTo>
                  <a:lnTo>
                    <a:pt x="2248" y="15875"/>
                  </a:lnTo>
                  <a:lnTo>
                    <a:pt x="2321" y="15802"/>
                  </a:lnTo>
                  <a:lnTo>
                    <a:pt x="2394" y="15680"/>
                  </a:lnTo>
                  <a:lnTo>
                    <a:pt x="2419" y="15533"/>
                  </a:lnTo>
                  <a:lnTo>
                    <a:pt x="2468" y="15387"/>
                  </a:lnTo>
                  <a:lnTo>
                    <a:pt x="3152" y="8548"/>
                  </a:lnTo>
                  <a:lnTo>
                    <a:pt x="3152" y="8451"/>
                  </a:lnTo>
                  <a:lnTo>
                    <a:pt x="3200" y="8280"/>
                  </a:lnTo>
                  <a:lnTo>
                    <a:pt x="3249" y="8182"/>
                  </a:lnTo>
                  <a:lnTo>
                    <a:pt x="3298" y="8084"/>
                  </a:lnTo>
                  <a:lnTo>
                    <a:pt x="3371" y="8011"/>
                  </a:lnTo>
                  <a:lnTo>
                    <a:pt x="3469" y="7987"/>
                  </a:lnTo>
                  <a:lnTo>
                    <a:pt x="3567" y="8011"/>
                  </a:lnTo>
                  <a:lnTo>
                    <a:pt x="3640" y="8084"/>
                  </a:lnTo>
                  <a:lnTo>
                    <a:pt x="3689" y="8182"/>
                  </a:lnTo>
                  <a:lnTo>
                    <a:pt x="3738" y="8280"/>
                  </a:lnTo>
                  <a:lnTo>
                    <a:pt x="3787" y="8451"/>
                  </a:lnTo>
                  <a:lnTo>
                    <a:pt x="3787" y="8548"/>
                  </a:lnTo>
                  <a:lnTo>
                    <a:pt x="4470" y="15387"/>
                  </a:lnTo>
                  <a:lnTo>
                    <a:pt x="4519" y="15533"/>
                  </a:lnTo>
                  <a:lnTo>
                    <a:pt x="4544" y="15680"/>
                  </a:lnTo>
                  <a:lnTo>
                    <a:pt x="4617" y="15802"/>
                  </a:lnTo>
                  <a:lnTo>
                    <a:pt x="4690" y="15875"/>
                  </a:lnTo>
                  <a:lnTo>
                    <a:pt x="4763" y="15949"/>
                  </a:lnTo>
                  <a:lnTo>
                    <a:pt x="4861" y="15998"/>
                  </a:lnTo>
                  <a:lnTo>
                    <a:pt x="4983" y="16046"/>
                  </a:lnTo>
                  <a:lnTo>
                    <a:pt x="5105" y="16046"/>
                  </a:lnTo>
                  <a:lnTo>
                    <a:pt x="5203" y="16022"/>
                  </a:lnTo>
                  <a:lnTo>
                    <a:pt x="5276" y="15998"/>
                  </a:lnTo>
                  <a:lnTo>
                    <a:pt x="5350" y="15924"/>
                  </a:lnTo>
                  <a:lnTo>
                    <a:pt x="5447" y="15827"/>
                  </a:lnTo>
                  <a:lnTo>
                    <a:pt x="5521" y="15704"/>
                  </a:lnTo>
                  <a:lnTo>
                    <a:pt x="5569" y="15533"/>
                  </a:lnTo>
                  <a:lnTo>
                    <a:pt x="5594" y="15314"/>
                  </a:lnTo>
                  <a:lnTo>
                    <a:pt x="5594" y="14728"/>
                  </a:lnTo>
                  <a:lnTo>
                    <a:pt x="5618" y="13238"/>
                  </a:lnTo>
                  <a:lnTo>
                    <a:pt x="5643" y="11162"/>
                  </a:lnTo>
                  <a:lnTo>
                    <a:pt x="5692" y="9989"/>
                  </a:lnTo>
                  <a:lnTo>
                    <a:pt x="5740" y="8817"/>
                  </a:lnTo>
                  <a:lnTo>
                    <a:pt x="5765" y="8011"/>
                  </a:lnTo>
                  <a:lnTo>
                    <a:pt x="5765" y="7620"/>
                  </a:lnTo>
                  <a:lnTo>
                    <a:pt x="5716" y="7230"/>
                  </a:lnTo>
                  <a:lnTo>
                    <a:pt x="5667" y="6839"/>
                  </a:lnTo>
                  <a:lnTo>
                    <a:pt x="5569" y="6399"/>
                  </a:lnTo>
                  <a:lnTo>
                    <a:pt x="5423" y="5911"/>
                  </a:lnTo>
                  <a:lnTo>
                    <a:pt x="5227" y="5398"/>
                  </a:lnTo>
                  <a:lnTo>
                    <a:pt x="5105" y="5032"/>
                  </a:lnTo>
                  <a:lnTo>
                    <a:pt x="5032" y="4738"/>
                  </a:lnTo>
                  <a:lnTo>
                    <a:pt x="5008" y="4445"/>
                  </a:lnTo>
                  <a:lnTo>
                    <a:pt x="4983" y="4201"/>
                  </a:lnTo>
                  <a:lnTo>
                    <a:pt x="5008" y="3981"/>
                  </a:lnTo>
                  <a:lnTo>
                    <a:pt x="5032" y="3786"/>
                  </a:lnTo>
                  <a:lnTo>
                    <a:pt x="5081" y="3420"/>
                  </a:lnTo>
                  <a:lnTo>
                    <a:pt x="5179" y="3346"/>
                  </a:lnTo>
                  <a:lnTo>
                    <a:pt x="5252" y="3273"/>
                  </a:lnTo>
                  <a:lnTo>
                    <a:pt x="5325" y="3175"/>
                  </a:lnTo>
                  <a:lnTo>
                    <a:pt x="5374" y="3078"/>
                  </a:lnTo>
                  <a:lnTo>
                    <a:pt x="5423" y="2882"/>
                  </a:lnTo>
                  <a:lnTo>
                    <a:pt x="5447" y="2687"/>
                  </a:lnTo>
                  <a:lnTo>
                    <a:pt x="5447" y="2492"/>
                  </a:lnTo>
                  <a:lnTo>
                    <a:pt x="5398" y="2296"/>
                  </a:lnTo>
                  <a:lnTo>
                    <a:pt x="5350" y="2150"/>
                  </a:lnTo>
                  <a:lnTo>
                    <a:pt x="5276" y="2052"/>
                  </a:lnTo>
                  <a:lnTo>
                    <a:pt x="5350" y="2125"/>
                  </a:lnTo>
                  <a:lnTo>
                    <a:pt x="5423" y="2247"/>
                  </a:lnTo>
                  <a:lnTo>
                    <a:pt x="5496" y="2394"/>
                  </a:lnTo>
                  <a:lnTo>
                    <a:pt x="5521" y="2540"/>
                  </a:lnTo>
                  <a:lnTo>
                    <a:pt x="5545" y="2711"/>
                  </a:lnTo>
                  <a:lnTo>
                    <a:pt x="5545" y="2907"/>
                  </a:lnTo>
                  <a:lnTo>
                    <a:pt x="5521" y="3102"/>
                  </a:lnTo>
                  <a:lnTo>
                    <a:pt x="5472" y="3298"/>
                  </a:lnTo>
                  <a:lnTo>
                    <a:pt x="5569" y="3664"/>
                  </a:lnTo>
                  <a:lnTo>
                    <a:pt x="5643" y="4103"/>
                  </a:lnTo>
                  <a:lnTo>
                    <a:pt x="5789" y="5105"/>
                  </a:lnTo>
                  <a:lnTo>
                    <a:pt x="5911" y="6106"/>
                  </a:lnTo>
                  <a:lnTo>
                    <a:pt x="5936" y="6521"/>
                  </a:lnTo>
                  <a:lnTo>
                    <a:pt x="5960" y="6888"/>
                  </a:lnTo>
                  <a:lnTo>
                    <a:pt x="5985" y="7181"/>
                  </a:lnTo>
                  <a:lnTo>
                    <a:pt x="6009" y="7327"/>
                  </a:lnTo>
                  <a:lnTo>
                    <a:pt x="6058" y="7425"/>
                  </a:lnTo>
                  <a:lnTo>
                    <a:pt x="6131" y="7523"/>
                  </a:lnTo>
                  <a:lnTo>
                    <a:pt x="6204" y="7596"/>
                  </a:lnTo>
                  <a:lnTo>
                    <a:pt x="6302" y="7645"/>
                  </a:lnTo>
                  <a:lnTo>
                    <a:pt x="6522" y="7645"/>
                  </a:lnTo>
                  <a:lnTo>
                    <a:pt x="6620" y="7596"/>
                  </a:lnTo>
                  <a:lnTo>
                    <a:pt x="6693" y="7523"/>
                  </a:lnTo>
                  <a:lnTo>
                    <a:pt x="6766" y="7425"/>
                  </a:lnTo>
                  <a:lnTo>
                    <a:pt x="6839" y="7327"/>
                  </a:lnTo>
                  <a:lnTo>
                    <a:pt x="6888" y="7181"/>
                  </a:lnTo>
                  <a:lnTo>
                    <a:pt x="6913" y="7034"/>
                  </a:lnTo>
                  <a:lnTo>
                    <a:pt x="6937" y="6888"/>
                  </a:lnTo>
                  <a:lnTo>
                    <a:pt x="6937" y="6204"/>
                  </a:lnTo>
                  <a:lnTo>
                    <a:pt x="6913" y="5544"/>
                  </a:lnTo>
                  <a:lnTo>
                    <a:pt x="6864" y="4909"/>
                  </a:lnTo>
                  <a:lnTo>
                    <a:pt x="6791" y="4323"/>
                  </a:lnTo>
                  <a:lnTo>
                    <a:pt x="6717" y="3737"/>
                  </a:lnTo>
                  <a:lnTo>
                    <a:pt x="6620" y="3200"/>
                  </a:lnTo>
                  <a:lnTo>
                    <a:pt x="6497" y="2711"/>
                  </a:lnTo>
                  <a:lnTo>
                    <a:pt x="6351" y="2223"/>
                  </a:lnTo>
                  <a:lnTo>
                    <a:pt x="6180" y="1808"/>
                  </a:lnTo>
                  <a:lnTo>
                    <a:pt x="5985" y="1417"/>
                  </a:lnTo>
                  <a:lnTo>
                    <a:pt x="5765" y="1075"/>
                  </a:lnTo>
                  <a:lnTo>
                    <a:pt x="5496" y="758"/>
                  </a:lnTo>
                  <a:lnTo>
                    <a:pt x="5227" y="489"/>
                  </a:lnTo>
                  <a:lnTo>
                    <a:pt x="4910" y="293"/>
                  </a:lnTo>
                  <a:lnTo>
                    <a:pt x="4763" y="196"/>
                  </a:lnTo>
                  <a:lnTo>
                    <a:pt x="4592" y="123"/>
                  </a:lnTo>
                  <a:lnTo>
                    <a:pt x="4397" y="49"/>
                  </a:lnTo>
                  <a:lnTo>
                    <a:pt x="4202" y="0"/>
                  </a:lnTo>
                  <a:lnTo>
                    <a:pt x="4031" y="98"/>
                  </a:lnTo>
                  <a:lnTo>
                    <a:pt x="3860" y="147"/>
                  </a:lnTo>
                  <a:lnTo>
                    <a:pt x="3664" y="196"/>
                  </a:lnTo>
                  <a:lnTo>
                    <a:pt x="3469" y="220"/>
                  </a:lnTo>
                  <a:lnTo>
                    <a:pt x="3274" y="196"/>
                  </a:lnTo>
                  <a:lnTo>
                    <a:pt x="3078" y="147"/>
                  </a:lnTo>
                  <a:lnTo>
                    <a:pt x="2907" y="98"/>
                  </a:lnTo>
                  <a:lnTo>
                    <a:pt x="27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17" name="Google Shape;1517;p48"/>
          <p:cNvSpPr/>
          <p:nvPr/>
        </p:nvSpPr>
        <p:spPr>
          <a:xfrm>
            <a:off x="4317599" y="2083007"/>
            <a:ext cx="319561" cy="336908"/>
          </a:xfrm>
          <a:custGeom>
            <a:rect b="b" l="l" r="r" t="t"/>
            <a:pathLst>
              <a:path extrusionOk="0" h="16120" w="15290">
                <a:moveTo>
                  <a:pt x="7645" y="1"/>
                </a:moveTo>
                <a:lnTo>
                  <a:pt x="7303" y="25"/>
                </a:lnTo>
                <a:lnTo>
                  <a:pt x="7010" y="98"/>
                </a:lnTo>
                <a:lnTo>
                  <a:pt x="6766" y="172"/>
                </a:lnTo>
                <a:lnTo>
                  <a:pt x="6546" y="294"/>
                </a:lnTo>
                <a:lnTo>
                  <a:pt x="6351" y="391"/>
                </a:lnTo>
                <a:lnTo>
                  <a:pt x="6204" y="538"/>
                </a:lnTo>
                <a:lnTo>
                  <a:pt x="6058" y="660"/>
                </a:lnTo>
                <a:lnTo>
                  <a:pt x="5960" y="782"/>
                </a:lnTo>
                <a:lnTo>
                  <a:pt x="5569" y="856"/>
                </a:lnTo>
                <a:lnTo>
                  <a:pt x="5203" y="978"/>
                </a:lnTo>
                <a:lnTo>
                  <a:pt x="4885" y="1149"/>
                </a:lnTo>
                <a:lnTo>
                  <a:pt x="4617" y="1320"/>
                </a:lnTo>
                <a:lnTo>
                  <a:pt x="4372" y="1539"/>
                </a:lnTo>
                <a:lnTo>
                  <a:pt x="4177" y="1759"/>
                </a:lnTo>
                <a:lnTo>
                  <a:pt x="4030" y="2028"/>
                </a:lnTo>
                <a:lnTo>
                  <a:pt x="3908" y="2296"/>
                </a:lnTo>
                <a:lnTo>
                  <a:pt x="3811" y="2565"/>
                </a:lnTo>
                <a:lnTo>
                  <a:pt x="3737" y="2834"/>
                </a:lnTo>
                <a:lnTo>
                  <a:pt x="3689" y="3127"/>
                </a:lnTo>
                <a:lnTo>
                  <a:pt x="3640" y="3420"/>
                </a:lnTo>
                <a:lnTo>
                  <a:pt x="3640" y="3713"/>
                </a:lnTo>
                <a:lnTo>
                  <a:pt x="3640" y="3982"/>
                </a:lnTo>
                <a:lnTo>
                  <a:pt x="3689" y="4495"/>
                </a:lnTo>
                <a:lnTo>
                  <a:pt x="3689" y="4519"/>
                </a:lnTo>
                <a:lnTo>
                  <a:pt x="3566" y="4568"/>
                </a:lnTo>
                <a:lnTo>
                  <a:pt x="3469" y="4666"/>
                </a:lnTo>
                <a:lnTo>
                  <a:pt x="3395" y="4812"/>
                </a:lnTo>
                <a:lnTo>
                  <a:pt x="3322" y="4983"/>
                </a:lnTo>
                <a:lnTo>
                  <a:pt x="3273" y="5178"/>
                </a:lnTo>
                <a:lnTo>
                  <a:pt x="3249" y="5398"/>
                </a:lnTo>
                <a:lnTo>
                  <a:pt x="3224" y="5642"/>
                </a:lnTo>
                <a:lnTo>
                  <a:pt x="3249" y="5887"/>
                </a:lnTo>
                <a:lnTo>
                  <a:pt x="3298" y="6155"/>
                </a:lnTo>
                <a:lnTo>
                  <a:pt x="3347" y="6400"/>
                </a:lnTo>
                <a:lnTo>
                  <a:pt x="3444" y="6619"/>
                </a:lnTo>
                <a:lnTo>
                  <a:pt x="3542" y="6790"/>
                </a:lnTo>
                <a:lnTo>
                  <a:pt x="3640" y="6961"/>
                </a:lnTo>
                <a:lnTo>
                  <a:pt x="3762" y="7059"/>
                </a:lnTo>
                <a:lnTo>
                  <a:pt x="3884" y="7132"/>
                </a:lnTo>
                <a:lnTo>
                  <a:pt x="4030" y="7132"/>
                </a:lnTo>
                <a:lnTo>
                  <a:pt x="4104" y="7108"/>
                </a:lnTo>
                <a:lnTo>
                  <a:pt x="4275" y="7523"/>
                </a:lnTo>
                <a:lnTo>
                  <a:pt x="4494" y="7889"/>
                </a:lnTo>
                <a:lnTo>
                  <a:pt x="4714" y="8256"/>
                </a:lnTo>
                <a:lnTo>
                  <a:pt x="4983" y="8598"/>
                </a:lnTo>
                <a:lnTo>
                  <a:pt x="5252" y="8891"/>
                </a:lnTo>
                <a:lnTo>
                  <a:pt x="5545" y="9159"/>
                </a:lnTo>
                <a:lnTo>
                  <a:pt x="5862" y="9404"/>
                </a:lnTo>
                <a:lnTo>
                  <a:pt x="6180" y="9623"/>
                </a:lnTo>
                <a:lnTo>
                  <a:pt x="6180" y="10698"/>
                </a:lnTo>
                <a:lnTo>
                  <a:pt x="5667" y="10747"/>
                </a:lnTo>
                <a:lnTo>
                  <a:pt x="5081" y="10845"/>
                </a:lnTo>
                <a:lnTo>
                  <a:pt x="4519" y="10967"/>
                </a:lnTo>
                <a:lnTo>
                  <a:pt x="3957" y="11089"/>
                </a:lnTo>
                <a:lnTo>
                  <a:pt x="3420" y="11260"/>
                </a:lnTo>
                <a:lnTo>
                  <a:pt x="2931" y="11455"/>
                </a:lnTo>
                <a:lnTo>
                  <a:pt x="2467" y="11675"/>
                </a:lnTo>
                <a:lnTo>
                  <a:pt x="2028" y="11919"/>
                </a:lnTo>
                <a:lnTo>
                  <a:pt x="1637" y="12188"/>
                </a:lnTo>
                <a:lnTo>
                  <a:pt x="1271" y="12456"/>
                </a:lnTo>
                <a:lnTo>
                  <a:pt x="953" y="12774"/>
                </a:lnTo>
                <a:lnTo>
                  <a:pt x="684" y="13116"/>
                </a:lnTo>
                <a:lnTo>
                  <a:pt x="440" y="13458"/>
                </a:lnTo>
                <a:lnTo>
                  <a:pt x="269" y="13849"/>
                </a:lnTo>
                <a:lnTo>
                  <a:pt x="123" y="14239"/>
                </a:lnTo>
                <a:lnTo>
                  <a:pt x="49" y="14679"/>
                </a:lnTo>
                <a:lnTo>
                  <a:pt x="1" y="15119"/>
                </a:lnTo>
                <a:lnTo>
                  <a:pt x="49" y="15167"/>
                </a:lnTo>
                <a:lnTo>
                  <a:pt x="245" y="15265"/>
                </a:lnTo>
                <a:lnTo>
                  <a:pt x="416" y="15338"/>
                </a:lnTo>
                <a:lnTo>
                  <a:pt x="636" y="15436"/>
                </a:lnTo>
                <a:lnTo>
                  <a:pt x="904" y="15534"/>
                </a:lnTo>
                <a:lnTo>
                  <a:pt x="1271" y="15607"/>
                </a:lnTo>
                <a:lnTo>
                  <a:pt x="1710" y="15705"/>
                </a:lnTo>
                <a:lnTo>
                  <a:pt x="2223" y="15802"/>
                </a:lnTo>
                <a:lnTo>
                  <a:pt x="2834" y="15876"/>
                </a:lnTo>
                <a:lnTo>
                  <a:pt x="3566" y="15973"/>
                </a:lnTo>
                <a:lnTo>
                  <a:pt x="4397" y="16022"/>
                </a:lnTo>
                <a:lnTo>
                  <a:pt x="5325" y="16071"/>
                </a:lnTo>
                <a:lnTo>
                  <a:pt x="6399" y="16096"/>
                </a:lnTo>
                <a:lnTo>
                  <a:pt x="7621" y="16120"/>
                </a:lnTo>
                <a:lnTo>
                  <a:pt x="8817" y="16096"/>
                </a:lnTo>
                <a:lnTo>
                  <a:pt x="9892" y="16071"/>
                </a:lnTo>
                <a:lnTo>
                  <a:pt x="10844" y="16022"/>
                </a:lnTo>
                <a:lnTo>
                  <a:pt x="11675" y="15973"/>
                </a:lnTo>
                <a:lnTo>
                  <a:pt x="12408" y="15876"/>
                </a:lnTo>
                <a:lnTo>
                  <a:pt x="13018" y="15802"/>
                </a:lnTo>
                <a:lnTo>
                  <a:pt x="13555" y="15705"/>
                </a:lnTo>
                <a:lnTo>
                  <a:pt x="13995" y="15607"/>
                </a:lnTo>
                <a:lnTo>
                  <a:pt x="14361" y="15534"/>
                </a:lnTo>
                <a:lnTo>
                  <a:pt x="14654" y="15436"/>
                </a:lnTo>
                <a:lnTo>
                  <a:pt x="14874" y="15338"/>
                </a:lnTo>
                <a:lnTo>
                  <a:pt x="15045" y="15265"/>
                </a:lnTo>
                <a:lnTo>
                  <a:pt x="15216" y="15167"/>
                </a:lnTo>
                <a:lnTo>
                  <a:pt x="15289" y="15119"/>
                </a:lnTo>
                <a:lnTo>
                  <a:pt x="15241" y="14655"/>
                </a:lnTo>
                <a:lnTo>
                  <a:pt x="15167" y="14215"/>
                </a:lnTo>
                <a:lnTo>
                  <a:pt x="15045" y="13800"/>
                </a:lnTo>
                <a:lnTo>
                  <a:pt x="14874" y="13409"/>
                </a:lnTo>
                <a:lnTo>
                  <a:pt x="14630" y="13043"/>
                </a:lnTo>
                <a:lnTo>
                  <a:pt x="14361" y="12701"/>
                </a:lnTo>
                <a:lnTo>
                  <a:pt x="14044" y="12408"/>
                </a:lnTo>
                <a:lnTo>
                  <a:pt x="13678" y="12115"/>
                </a:lnTo>
                <a:lnTo>
                  <a:pt x="13287" y="11846"/>
                </a:lnTo>
                <a:lnTo>
                  <a:pt x="12847" y="11626"/>
                </a:lnTo>
                <a:lnTo>
                  <a:pt x="12359" y="11406"/>
                </a:lnTo>
                <a:lnTo>
                  <a:pt x="11846" y="11235"/>
                </a:lnTo>
                <a:lnTo>
                  <a:pt x="11284" y="11064"/>
                </a:lnTo>
                <a:lnTo>
                  <a:pt x="10698" y="10942"/>
                </a:lnTo>
                <a:lnTo>
                  <a:pt x="10063" y="10820"/>
                </a:lnTo>
                <a:lnTo>
                  <a:pt x="9428" y="10747"/>
                </a:lnTo>
                <a:lnTo>
                  <a:pt x="9110" y="10722"/>
                </a:lnTo>
                <a:lnTo>
                  <a:pt x="9110" y="9623"/>
                </a:lnTo>
                <a:lnTo>
                  <a:pt x="9428" y="9404"/>
                </a:lnTo>
                <a:lnTo>
                  <a:pt x="9745" y="9159"/>
                </a:lnTo>
                <a:lnTo>
                  <a:pt x="10039" y="8891"/>
                </a:lnTo>
                <a:lnTo>
                  <a:pt x="10332" y="8598"/>
                </a:lnTo>
                <a:lnTo>
                  <a:pt x="10576" y="8256"/>
                </a:lnTo>
                <a:lnTo>
                  <a:pt x="10796" y="7889"/>
                </a:lnTo>
                <a:lnTo>
                  <a:pt x="11015" y="7523"/>
                </a:lnTo>
                <a:lnTo>
                  <a:pt x="11186" y="7108"/>
                </a:lnTo>
                <a:lnTo>
                  <a:pt x="11260" y="7132"/>
                </a:lnTo>
                <a:lnTo>
                  <a:pt x="11406" y="7132"/>
                </a:lnTo>
                <a:lnTo>
                  <a:pt x="11528" y="7059"/>
                </a:lnTo>
                <a:lnTo>
                  <a:pt x="11650" y="6961"/>
                </a:lnTo>
                <a:lnTo>
                  <a:pt x="11748" y="6790"/>
                </a:lnTo>
                <a:lnTo>
                  <a:pt x="11846" y="6619"/>
                </a:lnTo>
                <a:lnTo>
                  <a:pt x="11944" y="6400"/>
                </a:lnTo>
                <a:lnTo>
                  <a:pt x="11992" y="6155"/>
                </a:lnTo>
                <a:lnTo>
                  <a:pt x="12041" y="5887"/>
                </a:lnTo>
                <a:lnTo>
                  <a:pt x="12066" y="5642"/>
                </a:lnTo>
                <a:lnTo>
                  <a:pt x="12041" y="5398"/>
                </a:lnTo>
                <a:lnTo>
                  <a:pt x="12017" y="5203"/>
                </a:lnTo>
                <a:lnTo>
                  <a:pt x="11968" y="5007"/>
                </a:lnTo>
                <a:lnTo>
                  <a:pt x="11919" y="4836"/>
                </a:lnTo>
                <a:lnTo>
                  <a:pt x="11846" y="4690"/>
                </a:lnTo>
                <a:lnTo>
                  <a:pt x="11748" y="4592"/>
                </a:lnTo>
                <a:lnTo>
                  <a:pt x="11626" y="4519"/>
                </a:lnTo>
                <a:lnTo>
                  <a:pt x="11699" y="4153"/>
                </a:lnTo>
                <a:lnTo>
                  <a:pt x="11724" y="3811"/>
                </a:lnTo>
                <a:lnTo>
                  <a:pt x="11724" y="3493"/>
                </a:lnTo>
                <a:lnTo>
                  <a:pt x="11724" y="3200"/>
                </a:lnTo>
                <a:lnTo>
                  <a:pt x="11699" y="2907"/>
                </a:lnTo>
                <a:lnTo>
                  <a:pt x="11650" y="2638"/>
                </a:lnTo>
                <a:lnTo>
                  <a:pt x="11577" y="2394"/>
                </a:lnTo>
                <a:lnTo>
                  <a:pt x="11504" y="2150"/>
                </a:lnTo>
                <a:lnTo>
                  <a:pt x="11406" y="1930"/>
                </a:lnTo>
                <a:lnTo>
                  <a:pt x="11309" y="1710"/>
                </a:lnTo>
                <a:lnTo>
                  <a:pt x="11186" y="1515"/>
                </a:lnTo>
                <a:lnTo>
                  <a:pt x="11040" y="1344"/>
                </a:lnTo>
                <a:lnTo>
                  <a:pt x="10893" y="1173"/>
                </a:lnTo>
                <a:lnTo>
                  <a:pt x="10747" y="1026"/>
                </a:lnTo>
                <a:lnTo>
                  <a:pt x="10429" y="758"/>
                </a:lnTo>
                <a:lnTo>
                  <a:pt x="10063" y="562"/>
                </a:lnTo>
                <a:lnTo>
                  <a:pt x="9697" y="367"/>
                </a:lnTo>
                <a:lnTo>
                  <a:pt x="9330" y="245"/>
                </a:lnTo>
                <a:lnTo>
                  <a:pt x="8964" y="147"/>
                </a:lnTo>
                <a:lnTo>
                  <a:pt x="8598" y="74"/>
                </a:lnTo>
                <a:lnTo>
                  <a:pt x="8256" y="25"/>
                </a:lnTo>
                <a:lnTo>
                  <a:pt x="793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518" name="Google Shape;1518;p48"/>
          <p:cNvGrpSpPr/>
          <p:nvPr/>
        </p:nvGrpSpPr>
        <p:grpSpPr>
          <a:xfrm>
            <a:off x="4865134" y="2089056"/>
            <a:ext cx="351204" cy="324661"/>
            <a:chOff x="5975075" y="2327500"/>
            <a:chExt cx="420100" cy="388350"/>
          </a:xfrm>
        </p:grpSpPr>
        <p:sp>
          <p:nvSpPr>
            <p:cNvPr id="1519" name="Google Shape;1519;p48"/>
            <p:cNvSpPr/>
            <p:nvPr/>
          </p:nvSpPr>
          <p:spPr>
            <a:xfrm>
              <a:off x="5975075" y="2474650"/>
              <a:ext cx="98325" cy="220450"/>
            </a:xfrm>
            <a:custGeom>
              <a:rect b="b" l="l" r="r" t="t"/>
              <a:pathLst>
                <a:path extrusionOk="0" h="8818" w="3933">
                  <a:moveTo>
                    <a:pt x="2418" y="1002"/>
                  </a:moveTo>
                  <a:lnTo>
                    <a:pt x="2565" y="1027"/>
                  </a:lnTo>
                  <a:lnTo>
                    <a:pt x="2687" y="1075"/>
                  </a:lnTo>
                  <a:lnTo>
                    <a:pt x="2809" y="1124"/>
                  </a:lnTo>
                  <a:lnTo>
                    <a:pt x="2907" y="1222"/>
                  </a:lnTo>
                  <a:lnTo>
                    <a:pt x="3005" y="1320"/>
                  </a:lnTo>
                  <a:lnTo>
                    <a:pt x="3078" y="1442"/>
                  </a:lnTo>
                  <a:lnTo>
                    <a:pt x="3102" y="1564"/>
                  </a:lnTo>
                  <a:lnTo>
                    <a:pt x="3127" y="1710"/>
                  </a:lnTo>
                  <a:lnTo>
                    <a:pt x="3102" y="1857"/>
                  </a:lnTo>
                  <a:lnTo>
                    <a:pt x="3078" y="1979"/>
                  </a:lnTo>
                  <a:lnTo>
                    <a:pt x="3005" y="2101"/>
                  </a:lnTo>
                  <a:lnTo>
                    <a:pt x="2907" y="2223"/>
                  </a:lnTo>
                  <a:lnTo>
                    <a:pt x="2809" y="2297"/>
                  </a:lnTo>
                  <a:lnTo>
                    <a:pt x="2687" y="2370"/>
                  </a:lnTo>
                  <a:lnTo>
                    <a:pt x="2565" y="2394"/>
                  </a:lnTo>
                  <a:lnTo>
                    <a:pt x="2418" y="2419"/>
                  </a:lnTo>
                  <a:lnTo>
                    <a:pt x="2272" y="2394"/>
                  </a:lnTo>
                  <a:lnTo>
                    <a:pt x="2150" y="2370"/>
                  </a:lnTo>
                  <a:lnTo>
                    <a:pt x="2028" y="2297"/>
                  </a:lnTo>
                  <a:lnTo>
                    <a:pt x="1930" y="2223"/>
                  </a:lnTo>
                  <a:lnTo>
                    <a:pt x="1832" y="2101"/>
                  </a:lnTo>
                  <a:lnTo>
                    <a:pt x="1759" y="1979"/>
                  </a:lnTo>
                  <a:lnTo>
                    <a:pt x="1735" y="1857"/>
                  </a:lnTo>
                  <a:lnTo>
                    <a:pt x="1710" y="1710"/>
                  </a:lnTo>
                  <a:lnTo>
                    <a:pt x="1735" y="1564"/>
                  </a:lnTo>
                  <a:lnTo>
                    <a:pt x="1759" y="1442"/>
                  </a:lnTo>
                  <a:lnTo>
                    <a:pt x="1832" y="1320"/>
                  </a:lnTo>
                  <a:lnTo>
                    <a:pt x="1930" y="1222"/>
                  </a:lnTo>
                  <a:lnTo>
                    <a:pt x="2028" y="1124"/>
                  </a:lnTo>
                  <a:lnTo>
                    <a:pt x="2150" y="1075"/>
                  </a:lnTo>
                  <a:lnTo>
                    <a:pt x="2272" y="1027"/>
                  </a:lnTo>
                  <a:lnTo>
                    <a:pt x="2418" y="1002"/>
                  </a:lnTo>
                  <a:close/>
                  <a:moveTo>
                    <a:pt x="1" y="1"/>
                  </a:moveTo>
                  <a:lnTo>
                    <a:pt x="1" y="8817"/>
                  </a:lnTo>
                  <a:lnTo>
                    <a:pt x="3933" y="8817"/>
                  </a:lnTo>
                  <a:lnTo>
                    <a:pt x="393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0" name="Google Shape;1520;p48"/>
            <p:cNvSpPr/>
            <p:nvPr/>
          </p:nvSpPr>
          <p:spPr>
            <a:xfrm>
              <a:off x="6088025" y="2327500"/>
              <a:ext cx="307150" cy="388350"/>
            </a:xfrm>
            <a:custGeom>
              <a:rect b="b" l="l" r="r" t="t"/>
              <a:pathLst>
                <a:path extrusionOk="0" h="15534" w="12286">
                  <a:moveTo>
                    <a:pt x="6326" y="1"/>
                  </a:moveTo>
                  <a:lnTo>
                    <a:pt x="5960" y="25"/>
                  </a:lnTo>
                  <a:lnTo>
                    <a:pt x="5716" y="74"/>
                  </a:lnTo>
                  <a:lnTo>
                    <a:pt x="5520" y="147"/>
                  </a:lnTo>
                  <a:lnTo>
                    <a:pt x="5374" y="221"/>
                  </a:lnTo>
                  <a:lnTo>
                    <a:pt x="4983" y="1466"/>
                  </a:lnTo>
                  <a:lnTo>
                    <a:pt x="4788" y="2028"/>
                  </a:lnTo>
                  <a:lnTo>
                    <a:pt x="4592" y="2541"/>
                  </a:lnTo>
                  <a:lnTo>
                    <a:pt x="4397" y="3005"/>
                  </a:lnTo>
                  <a:lnTo>
                    <a:pt x="4202" y="3396"/>
                  </a:lnTo>
                  <a:lnTo>
                    <a:pt x="4031" y="3689"/>
                  </a:lnTo>
                  <a:lnTo>
                    <a:pt x="3884" y="3933"/>
                  </a:lnTo>
                  <a:lnTo>
                    <a:pt x="3664" y="4153"/>
                  </a:lnTo>
                  <a:lnTo>
                    <a:pt x="3322" y="4495"/>
                  </a:lnTo>
                  <a:lnTo>
                    <a:pt x="2516" y="5252"/>
                  </a:lnTo>
                  <a:lnTo>
                    <a:pt x="1442" y="6229"/>
                  </a:lnTo>
                  <a:lnTo>
                    <a:pt x="1" y="6229"/>
                  </a:lnTo>
                  <a:lnTo>
                    <a:pt x="1" y="13433"/>
                  </a:lnTo>
                  <a:lnTo>
                    <a:pt x="1515" y="13433"/>
                  </a:lnTo>
                  <a:lnTo>
                    <a:pt x="2004" y="13678"/>
                  </a:lnTo>
                  <a:lnTo>
                    <a:pt x="2687" y="13971"/>
                  </a:lnTo>
                  <a:lnTo>
                    <a:pt x="3567" y="14313"/>
                  </a:lnTo>
                  <a:lnTo>
                    <a:pt x="4544" y="14679"/>
                  </a:lnTo>
                  <a:lnTo>
                    <a:pt x="5594" y="14997"/>
                  </a:lnTo>
                  <a:lnTo>
                    <a:pt x="6131" y="15143"/>
                  </a:lnTo>
                  <a:lnTo>
                    <a:pt x="6668" y="15265"/>
                  </a:lnTo>
                  <a:lnTo>
                    <a:pt x="7181" y="15387"/>
                  </a:lnTo>
                  <a:lnTo>
                    <a:pt x="7694" y="15461"/>
                  </a:lnTo>
                  <a:lnTo>
                    <a:pt x="8158" y="15509"/>
                  </a:lnTo>
                  <a:lnTo>
                    <a:pt x="8622" y="15534"/>
                  </a:lnTo>
                  <a:lnTo>
                    <a:pt x="9404" y="15534"/>
                  </a:lnTo>
                  <a:lnTo>
                    <a:pt x="9819" y="15509"/>
                  </a:lnTo>
                  <a:lnTo>
                    <a:pt x="10210" y="15461"/>
                  </a:lnTo>
                  <a:lnTo>
                    <a:pt x="10552" y="15363"/>
                  </a:lnTo>
                  <a:lnTo>
                    <a:pt x="10723" y="15314"/>
                  </a:lnTo>
                  <a:lnTo>
                    <a:pt x="10845" y="15265"/>
                  </a:lnTo>
                  <a:lnTo>
                    <a:pt x="10967" y="15192"/>
                  </a:lnTo>
                  <a:lnTo>
                    <a:pt x="11064" y="15094"/>
                  </a:lnTo>
                  <a:lnTo>
                    <a:pt x="11113" y="14997"/>
                  </a:lnTo>
                  <a:lnTo>
                    <a:pt x="11162" y="14874"/>
                  </a:lnTo>
                  <a:lnTo>
                    <a:pt x="11235" y="14166"/>
                  </a:lnTo>
                  <a:lnTo>
                    <a:pt x="11211" y="13995"/>
                  </a:lnTo>
                  <a:lnTo>
                    <a:pt x="11162" y="13849"/>
                  </a:lnTo>
                  <a:lnTo>
                    <a:pt x="11064" y="13702"/>
                  </a:lnTo>
                  <a:lnTo>
                    <a:pt x="10918" y="13580"/>
                  </a:lnTo>
                  <a:lnTo>
                    <a:pt x="11040" y="13556"/>
                  </a:lnTo>
                  <a:lnTo>
                    <a:pt x="11162" y="13507"/>
                  </a:lnTo>
                  <a:lnTo>
                    <a:pt x="11284" y="13458"/>
                  </a:lnTo>
                  <a:lnTo>
                    <a:pt x="11382" y="13360"/>
                  </a:lnTo>
                  <a:lnTo>
                    <a:pt x="11455" y="13263"/>
                  </a:lnTo>
                  <a:lnTo>
                    <a:pt x="11528" y="13140"/>
                  </a:lnTo>
                  <a:lnTo>
                    <a:pt x="11577" y="12994"/>
                  </a:lnTo>
                  <a:lnTo>
                    <a:pt x="11602" y="12872"/>
                  </a:lnTo>
                  <a:lnTo>
                    <a:pt x="11675" y="11993"/>
                  </a:lnTo>
                  <a:lnTo>
                    <a:pt x="11675" y="11870"/>
                  </a:lnTo>
                  <a:lnTo>
                    <a:pt x="11675" y="11773"/>
                  </a:lnTo>
                  <a:lnTo>
                    <a:pt x="11651" y="11651"/>
                  </a:lnTo>
                  <a:lnTo>
                    <a:pt x="11602" y="11553"/>
                  </a:lnTo>
                  <a:lnTo>
                    <a:pt x="11480" y="11382"/>
                  </a:lnTo>
                  <a:lnTo>
                    <a:pt x="11406" y="11309"/>
                  </a:lnTo>
                  <a:lnTo>
                    <a:pt x="11333" y="11235"/>
                  </a:lnTo>
                  <a:lnTo>
                    <a:pt x="11455" y="11211"/>
                  </a:lnTo>
                  <a:lnTo>
                    <a:pt x="11553" y="11162"/>
                  </a:lnTo>
                  <a:lnTo>
                    <a:pt x="11651" y="11089"/>
                  </a:lnTo>
                  <a:lnTo>
                    <a:pt x="11748" y="10991"/>
                  </a:lnTo>
                  <a:lnTo>
                    <a:pt x="11822" y="10893"/>
                  </a:lnTo>
                  <a:lnTo>
                    <a:pt x="11870" y="10796"/>
                  </a:lnTo>
                  <a:lnTo>
                    <a:pt x="11919" y="10674"/>
                  </a:lnTo>
                  <a:lnTo>
                    <a:pt x="11944" y="10527"/>
                  </a:lnTo>
                  <a:lnTo>
                    <a:pt x="12017" y="9672"/>
                  </a:lnTo>
                  <a:lnTo>
                    <a:pt x="12017" y="9550"/>
                  </a:lnTo>
                  <a:lnTo>
                    <a:pt x="12017" y="9428"/>
                  </a:lnTo>
                  <a:lnTo>
                    <a:pt x="11993" y="9306"/>
                  </a:lnTo>
                  <a:lnTo>
                    <a:pt x="11944" y="9208"/>
                  </a:lnTo>
                  <a:lnTo>
                    <a:pt x="11895" y="9111"/>
                  </a:lnTo>
                  <a:lnTo>
                    <a:pt x="11822" y="9037"/>
                  </a:lnTo>
                  <a:lnTo>
                    <a:pt x="11748" y="8964"/>
                  </a:lnTo>
                  <a:lnTo>
                    <a:pt x="11651" y="8891"/>
                  </a:lnTo>
                  <a:lnTo>
                    <a:pt x="11748" y="8866"/>
                  </a:lnTo>
                  <a:lnTo>
                    <a:pt x="11846" y="8793"/>
                  </a:lnTo>
                  <a:lnTo>
                    <a:pt x="11944" y="8720"/>
                  </a:lnTo>
                  <a:lnTo>
                    <a:pt x="12017" y="8647"/>
                  </a:lnTo>
                  <a:lnTo>
                    <a:pt x="12090" y="8549"/>
                  </a:lnTo>
                  <a:lnTo>
                    <a:pt x="12139" y="8451"/>
                  </a:lnTo>
                  <a:lnTo>
                    <a:pt x="12163" y="8329"/>
                  </a:lnTo>
                  <a:lnTo>
                    <a:pt x="12188" y="8207"/>
                  </a:lnTo>
                  <a:lnTo>
                    <a:pt x="12286" y="7328"/>
                  </a:lnTo>
                  <a:lnTo>
                    <a:pt x="12261" y="7206"/>
                  </a:lnTo>
                  <a:lnTo>
                    <a:pt x="12237" y="7083"/>
                  </a:lnTo>
                  <a:lnTo>
                    <a:pt x="12188" y="6986"/>
                  </a:lnTo>
                  <a:lnTo>
                    <a:pt x="12139" y="6888"/>
                  </a:lnTo>
                  <a:lnTo>
                    <a:pt x="12066" y="6790"/>
                  </a:lnTo>
                  <a:lnTo>
                    <a:pt x="11968" y="6717"/>
                  </a:lnTo>
                  <a:lnTo>
                    <a:pt x="11748" y="6571"/>
                  </a:lnTo>
                  <a:lnTo>
                    <a:pt x="11504" y="6448"/>
                  </a:lnTo>
                  <a:lnTo>
                    <a:pt x="11211" y="6351"/>
                  </a:lnTo>
                  <a:lnTo>
                    <a:pt x="10893" y="6278"/>
                  </a:lnTo>
                  <a:lnTo>
                    <a:pt x="10576" y="6229"/>
                  </a:lnTo>
                  <a:lnTo>
                    <a:pt x="9892" y="6131"/>
                  </a:lnTo>
                  <a:lnTo>
                    <a:pt x="8842" y="6033"/>
                  </a:lnTo>
                  <a:lnTo>
                    <a:pt x="7596" y="5960"/>
                  </a:lnTo>
                  <a:lnTo>
                    <a:pt x="6326" y="5887"/>
                  </a:lnTo>
                  <a:lnTo>
                    <a:pt x="6497" y="5594"/>
                  </a:lnTo>
                  <a:lnTo>
                    <a:pt x="6644" y="5252"/>
                  </a:lnTo>
                  <a:lnTo>
                    <a:pt x="6790" y="4885"/>
                  </a:lnTo>
                  <a:lnTo>
                    <a:pt x="6888" y="4495"/>
                  </a:lnTo>
                  <a:lnTo>
                    <a:pt x="6986" y="4104"/>
                  </a:lnTo>
                  <a:lnTo>
                    <a:pt x="7083" y="3689"/>
                  </a:lnTo>
                  <a:lnTo>
                    <a:pt x="7181" y="2883"/>
                  </a:lnTo>
                  <a:lnTo>
                    <a:pt x="7254" y="2150"/>
                  </a:lnTo>
                  <a:lnTo>
                    <a:pt x="7303" y="1539"/>
                  </a:lnTo>
                  <a:lnTo>
                    <a:pt x="7303" y="978"/>
                  </a:lnTo>
                  <a:lnTo>
                    <a:pt x="7303" y="807"/>
                  </a:lnTo>
                  <a:lnTo>
                    <a:pt x="7230" y="611"/>
                  </a:lnTo>
                  <a:lnTo>
                    <a:pt x="7157" y="465"/>
                  </a:lnTo>
                  <a:lnTo>
                    <a:pt x="7035" y="318"/>
                  </a:lnTo>
                  <a:lnTo>
                    <a:pt x="6888" y="172"/>
                  </a:lnTo>
                  <a:lnTo>
                    <a:pt x="6717" y="98"/>
                  </a:lnTo>
                  <a:lnTo>
                    <a:pt x="6522" y="25"/>
                  </a:lnTo>
                  <a:lnTo>
                    <a:pt x="632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21" name="Google Shape;1521;p48"/>
          <p:cNvGrpSpPr/>
          <p:nvPr/>
        </p:nvGrpSpPr>
        <p:grpSpPr>
          <a:xfrm>
            <a:off x="5496544" y="2079358"/>
            <a:ext cx="215437" cy="351204"/>
            <a:chOff x="6730350" y="2315900"/>
            <a:chExt cx="257700" cy="420100"/>
          </a:xfrm>
        </p:grpSpPr>
        <p:sp>
          <p:nvSpPr>
            <p:cNvPr id="1522" name="Google Shape;1522;p48"/>
            <p:cNvSpPr/>
            <p:nvPr/>
          </p:nvSpPr>
          <p:spPr>
            <a:xfrm>
              <a:off x="6807900" y="2671250"/>
              <a:ext cx="102600" cy="22625"/>
            </a:xfrm>
            <a:custGeom>
              <a:rect b="b" l="l" r="r" t="t"/>
              <a:pathLst>
                <a:path extrusionOk="0" h="905" w="4104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3" name="Google Shape;1523;p48"/>
            <p:cNvSpPr/>
            <p:nvPr/>
          </p:nvSpPr>
          <p:spPr>
            <a:xfrm>
              <a:off x="6807900" y="2636450"/>
              <a:ext cx="102600" cy="22625"/>
            </a:xfrm>
            <a:custGeom>
              <a:rect b="b" l="l" r="r" t="t"/>
              <a:pathLst>
                <a:path extrusionOk="0" h="905" w="4104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4" name="Google Shape;1524;p48"/>
            <p:cNvSpPr/>
            <p:nvPr/>
          </p:nvSpPr>
          <p:spPr>
            <a:xfrm>
              <a:off x="6807900" y="2706075"/>
              <a:ext cx="102600" cy="29925"/>
            </a:xfrm>
            <a:custGeom>
              <a:rect b="b" l="l" r="r" t="t"/>
              <a:pathLst>
                <a:path extrusionOk="0" h="1197" w="4104">
                  <a:moveTo>
                    <a:pt x="1" y="0"/>
                  </a:moveTo>
                  <a:lnTo>
                    <a:pt x="1" y="171"/>
                  </a:lnTo>
                  <a:lnTo>
                    <a:pt x="25" y="318"/>
                  </a:lnTo>
                  <a:lnTo>
                    <a:pt x="98" y="464"/>
                  </a:lnTo>
                  <a:lnTo>
                    <a:pt x="196" y="586"/>
                  </a:lnTo>
                  <a:lnTo>
                    <a:pt x="343" y="660"/>
                  </a:lnTo>
                  <a:lnTo>
                    <a:pt x="1881" y="1172"/>
                  </a:lnTo>
                  <a:lnTo>
                    <a:pt x="2052" y="1197"/>
                  </a:lnTo>
                  <a:lnTo>
                    <a:pt x="2223" y="1172"/>
                  </a:lnTo>
                  <a:lnTo>
                    <a:pt x="3762" y="660"/>
                  </a:lnTo>
                  <a:lnTo>
                    <a:pt x="3908" y="586"/>
                  </a:lnTo>
                  <a:lnTo>
                    <a:pt x="4006" y="464"/>
                  </a:lnTo>
                  <a:lnTo>
                    <a:pt x="4079" y="318"/>
                  </a:lnTo>
                  <a:lnTo>
                    <a:pt x="4104" y="171"/>
                  </a:lnTo>
                  <a:lnTo>
                    <a:pt x="41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5" name="Google Shape;1525;p48"/>
            <p:cNvSpPr/>
            <p:nvPr/>
          </p:nvSpPr>
          <p:spPr>
            <a:xfrm>
              <a:off x="6811575" y="2463675"/>
              <a:ext cx="95275" cy="160600"/>
            </a:xfrm>
            <a:custGeom>
              <a:rect b="b" l="l" r="r" t="t"/>
              <a:pathLst>
                <a:path extrusionOk="0" h="6424" w="3811">
                  <a:moveTo>
                    <a:pt x="1905" y="0"/>
                  </a:moveTo>
                  <a:lnTo>
                    <a:pt x="928" y="831"/>
                  </a:lnTo>
                  <a:lnTo>
                    <a:pt x="855" y="879"/>
                  </a:lnTo>
                  <a:lnTo>
                    <a:pt x="782" y="904"/>
                  </a:lnTo>
                  <a:lnTo>
                    <a:pt x="684" y="879"/>
                  </a:lnTo>
                  <a:lnTo>
                    <a:pt x="611" y="831"/>
                  </a:lnTo>
                  <a:lnTo>
                    <a:pt x="0" y="318"/>
                  </a:lnTo>
                  <a:lnTo>
                    <a:pt x="1319" y="6423"/>
                  </a:lnTo>
                  <a:lnTo>
                    <a:pt x="2491" y="6423"/>
                  </a:lnTo>
                  <a:lnTo>
                    <a:pt x="3810" y="318"/>
                  </a:lnTo>
                  <a:lnTo>
                    <a:pt x="3200" y="831"/>
                  </a:lnTo>
                  <a:lnTo>
                    <a:pt x="3126" y="879"/>
                  </a:lnTo>
                  <a:lnTo>
                    <a:pt x="3029" y="904"/>
                  </a:lnTo>
                  <a:lnTo>
                    <a:pt x="2955" y="879"/>
                  </a:lnTo>
                  <a:lnTo>
                    <a:pt x="2882" y="831"/>
                  </a:lnTo>
                  <a:lnTo>
                    <a:pt x="19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6" name="Google Shape;1526;p48"/>
            <p:cNvSpPr/>
            <p:nvPr/>
          </p:nvSpPr>
          <p:spPr>
            <a:xfrm>
              <a:off x="6730350" y="2315900"/>
              <a:ext cx="257700" cy="308375"/>
            </a:xfrm>
            <a:custGeom>
              <a:rect b="b" l="l" r="r" t="t"/>
              <a:pathLst>
                <a:path extrusionOk="0" h="12335" w="10308">
                  <a:moveTo>
                    <a:pt x="5154" y="1"/>
                  </a:moveTo>
                  <a:lnTo>
                    <a:pt x="4617" y="25"/>
                  </a:lnTo>
                  <a:lnTo>
                    <a:pt x="4128" y="98"/>
                  </a:lnTo>
                  <a:lnTo>
                    <a:pt x="3615" y="245"/>
                  </a:lnTo>
                  <a:lnTo>
                    <a:pt x="3151" y="416"/>
                  </a:lnTo>
                  <a:lnTo>
                    <a:pt x="2712" y="636"/>
                  </a:lnTo>
                  <a:lnTo>
                    <a:pt x="2272" y="880"/>
                  </a:lnTo>
                  <a:lnTo>
                    <a:pt x="1881" y="1173"/>
                  </a:lnTo>
                  <a:lnTo>
                    <a:pt x="1515" y="1515"/>
                  </a:lnTo>
                  <a:lnTo>
                    <a:pt x="1198" y="1881"/>
                  </a:lnTo>
                  <a:lnTo>
                    <a:pt x="880" y="2272"/>
                  </a:lnTo>
                  <a:lnTo>
                    <a:pt x="636" y="2687"/>
                  </a:lnTo>
                  <a:lnTo>
                    <a:pt x="416" y="3151"/>
                  </a:lnTo>
                  <a:lnTo>
                    <a:pt x="245" y="3615"/>
                  </a:lnTo>
                  <a:lnTo>
                    <a:pt x="123" y="4104"/>
                  </a:lnTo>
                  <a:lnTo>
                    <a:pt x="50" y="4617"/>
                  </a:lnTo>
                  <a:lnTo>
                    <a:pt x="1" y="5154"/>
                  </a:lnTo>
                  <a:lnTo>
                    <a:pt x="25" y="5423"/>
                  </a:lnTo>
                  <a:lnTo>
                    <a:pt x="50" y="5691"/>
                  </a:lnTo>
                  <a:lnTo>
                    <a:pt x="123" y="6204"/>
                  </a:lnTo>
                  <a:lnTo>
                    <a:pt x="245" y="6693"/>
                  </a:lnTo>
                  <a:lnTo>
                    <a:pt x="416" y="7132"/>
                  </a:lnTo>
                  <a:lnTo>
                    <a:pt x="636" y="7572"/>
                  </a:lnTo>
                  <a:lnTo>
                    <a:pt x="856" y="7963"/>
                  </a:lnTo>
                  <a:lnTo>
                    <a:pt x="1100" y="8353"/>
                  </a:lnTo>
                  <a:lnTo>
                    <a:pt x="1369" y="8744"/>
                  </a:lnTo>
                  <a:lnTo>
                    <a:pt x="1906" y="9526"/>
                  </a:lnTo>
                  <a:lnTo>
                    <a:pt x="2150" y="9941"/>
                  </a:lnTo>
                  <a:lnTo>
                    <a:pt x="2394" y="10356"/>
                  </a:lnTo>
                  <a:lnTo>
                    <a:pt x="2614" y="10796"/>
                  </a:lnTo>
                  <a:lnTo>
                    <a:pt x="2810" y="11284"/>
                  </a:lnTo>
                  <a:lnTo>
                    <a:pt x="2980" y="11797"/>
                  </a:lnTo>
                  <a:lnTo>
                    <a:pt x="3103" y="12334"/>
                  </a:lnTo>
                  <a:lnTo>
                    <a:pt x="4079" y="12334"/>
                  </a:lnTo>
                  <a:lnTo>
                    <a:pt x="3249" y="8500"/>
                  </a:lnTo>
                  <a:lnTo>
                    <a:pt x="2663" y="5642"/>
                  </a:lnTo>
                  <a:lnTo>
                    <a:pt x="2663" y="5520"/>
                  </a:lnTo>
                  <a:lnTo>
                    <a:pt x="2712" y="5423"/>
                  </a:lnTo>
                  <a:lnTo>
                    <a:pt x="2785" y="5374"/>
                  </a:lnTo>
                  <a:lnTo>
                    <a:pt x="2883" y="5349"/>
                  </a:lnTo>
                  <a:lnTo>
                    <a:pt x="2956" y="5349"/>
                  </a:lnTo>
                  <a:lnTo>
                    <a:pt x="3054" y="5398"/>
                  </a:lnTo>
                  <a:lnTo>
                    <a:pt x="4031" y="6253"/>
                  </a:lnTo>
                  <a:lnTo>
                    <a:pt x="4983" y="5398"/>
                  </a:lnTo>
                  <a:lnTo>
                    <a:pt x="5081" y="5349"/>
                  </a:lnTo>
                  <a:lnTo>
                    <a:pt x="5227" y="5349"/>
                  </a:lnTo>
                  <a:lnTo>
                    <a:pt x="5325" y="5398"/>
                  </a:lnTo>
                  <a:lnTo>
                    <a:pt x="6278" y="6253"/>
                  </a:lnTo>
                  <a:lnTo>
                    <a:pt x="7254" y="5398"/>
                  </a:lnTo>
                  <a:lnTo>
                    <a:pt x="7352" y="5349"/>
                  </a:lnTo>
                  <a:lnTo>
                    <a:pt x="7425" y="5349"/>
                  </a:lnTo>
                  <a:lnTo>
                    <a:pt x="7523" y="5374"/>
                  </a:lnTo>
                  <a:lnTo>
                    <a:pt x="7596" y="5423"/>
                  </a:lnTo>
                  <a:lnTo>
                    <a:pt x="7645" y="5520"/>
                  </a:lnTo>
                  <a:lnTo>
                    <a:pt x="7645" y="5642"/>
                  </a:lnTo>
                  <a:lnTo>
                    <a:pt x="7059" y="8500"/>
                  </a:lnTo>
                  <a:lnTo>
                    <a:pt x="6229" y="12334"/>
                  </a:lnTo>
                  <a:lnTo>
                    <a:pt x="7206" y="12334"/>
                  </a:lnTo>
                  <a:lnTo>
                    <a:pt x="7328" y="11797"/>
                  </a:lnTo>
                  <a:lnTo>
                    <a:pt x="7499" y="11284"/>
                  </a:lnTo>
                  <a:lnTo>
                    <a:pt x="7694" y="10796"/>
                  </a:lnTo>
                  <a:lnTo>
                    <a:pt x="7914" y="10356"/>
                  </a:lnTo>
                  <a:lnTo>
                    <a:pt x="8158" y="9941"/>
                  </a:lnTo>
                  <a:lnTo>
                    <a:pt x="8402" y="9526"/>
                  </a:lnTo>
                  <a:lnTo>
                    <a:pt x="8940" y="8744"/>
                  </a:lnTo>
                  <a:lnTo>
                    <a:pt x="9208" y="8353"/>
                  </a:lnTo>
                  <a:lnTo>
                    <a:pt x="9453" y="7963"/>
                  </a:lnTo>
                  <a:lnTo>
                    <a:pt x="9672" y="7572"/>
                  </a:lnTo>
                  <a:lnTo>
                    <a:pt x="9892" y="7132"/>
                  </a:lnTo>
                  <a:lnTo>
                    <a:pt x="10063" y="6693"/>
                  </a:lnTo>
                  <a:lnTo>
                    <a:pt x="10185" y="6204"/>
                  </a:lnTo>
                  <a:lnTo>
                    <a:pt x="10259" y="5691"/>
                  </a:lnTo>
                  <a:lnTo>
                    <a:pt x="10283" y="5423"/>
                  </a:lnTo>
                  <a:lnTo>
                    <a:pt x="10307" y="5154"/>
                  </a:lnTo>
                  <a:lnTo>
                    <a:pt x="10259" y="4617"/>
                  </a:lnTo>
                  <a:lnTo>
                    <a:pt x="10185" y="4104"/>
                  </a:lnTo>
                  <a:lnTo>
                    <a:pt x="10063" y="3615"/>
                  </a:lnTo>
                  <a:lnTo>
                    <a:pt x="9892" y="3151"/>
                  </a:lnTo>
                  <a:lnTo>
                    <a:pt x="9672" y="2687"/>
                  </a:lnTo>
                  <a:lnTo>
                    <a:pt x="9428" y="2272"/>
                  </a:lnTo>
                  <a:lnTo>
                    <a:pt x="9111" y="1881"/>
                  </a:lnTo>
                  <a:lnTo>
                    <a:pt x="8793" y="1515"/>
                  </a:lnTo>
                  <a:lnTo>
                    <a:pt x="8427" y="1173"/>
                  </a:lnTo>
                  <a:lnTo>
                    <a:pt x="8036" y="880"/>
                  </a:lnTo>
                  <a:lnTo>
                    <a:pt x="7596" y="636"/>
                  </a:lnTo>
                  <a:lnTo>
                    <a:pt x="7157" y="416"/>
                  </a:lnTo>
                  <a:lnTo>
                    <a:pt x="6693" y="245"/>
                  </a:lnTo>
                  <a:lnTo>
                    <a:pt x="6180" y="98"/>
                  </a:lnTo>
                  <a:lnTo>
                    <a:pt x="5691" y="25"/>
                  </a:lnTo>
                  <a:lnTo>
                    <a:pt x="51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27" name="Google Shape;1527;p48"/>
          <p:cNvGrpSpPr/>
          <p:nvPr/>
        </p:nvGrpSpPr>
        <p:grpSpPr>
          <a:xfrm>
            <a:off x="477889" y="2615840"/>
            <a:ext cx="109265" cy="398166"/>
            <a:chOff x="727175" y="2957625"/>
            <a:chExt cx="130700" cy="476275"/>
          </a:xfrm>
        </p:grpSpPr>
        <p:sp>
          <p:nvSpPr>
            <p:cNvPr id="1528" name="Google Shape;1528;p48"/>
            <p:cNvSpPr/>
            <p:nvPr/>
          </p:nvSpPr>
          <p:spPr>
            <a:xfrm>
              <a:off x="727175" y="2957625"/>
              <a:ext cx="130700" cy="476275"/>
            </a:xfrm>
            <a:custGeom>
              <a:rect b="b" l="l" r="r" t="t"/>
              <a:pathLst>
                <a:path extrusionOk="0" h="19051" w="5228">
                  <a:moveTo>
                    <a:pt x="2614" y="489"/>
                  </a:moveTo>
                  <a:lnTo>
                    <a:pt x="2858" y="538"/>
                  </a:lnTo>
                  <a:lnTo>
                    <a:pt x="3102" y="611"/>
                  </a:lnTo>
                  <a:lnTo>
                    <a:pt x="3322" y="709"/>
                  </a:lnTo>
                  <a:lnTo>
                    <a:pt x="3493" y="880"/>
                  </a:lnTo>
                  <a:lnTo>
                    <a:pt x="3664" y="1051"/>
                  </a:lnTo>
                  <a:lnTo>
                    <a:pt x="3762" y="1270"/>
                  </a:lnTo>
                  <a:lnTo>
                    <a:pt x="3835" y="1490"/>
                  </a:lnTo>
                  <a:lnTo>
                    <a:pt x="3859" y="1759"/>
                  </a:lnTo>
                  <a:lnTo>
                    <a:pt x="3859" y="14483"/>
                  </a:lnTo>
                  <a:lnTo>
                    <a:pt x="3884" y="14581"/>
                  </a:lnTo>
                  <a:lnTo>
                    <a:pt x="3908" y="14679"/>
                  </a:lnTo>
                  <a:lnTo>
                    <a:pt x="3957" y="14776"/>
                  </a:lnTo>
                  <a:lnTo>
                    <a:pt x="4030" y="14850"/>
                  </a:lnTo>
                  <a:lnTo>
                    <a:pt x="4177" y="14996"/>
                  </a:lnTo>
                  <a:lnTo>
                    <a:pt x="4324" y="15167"/>
                  </a:lnTo>
                  <a:lnTo>
                    <a:pt x="4446" y="15363"/>
                  </a:lnTo>
                  <a:lnTo>
                    <a:pt x="4543" y="15558"/>
                  </a:lnTo>
                  <a:lnTo>
                    <a:pt x="4641" y="15778"/>
                  </a:lnTo>
                  <a:lnTo>
                    <a:pt x="4690" y="15973"/>
                  </a:lnTo>
                  <a:lnTo>
                    <a:pt x="4714" y="16193"/>
                  </a:lnTo>
                  <a:lnTo>
                    <a:pt x="4739" y="16437"/>
                  </a:lnTo>
                  <a:lnTo>
                    <a:pt x="4714" y="16633"/>
                  </a:lnTo>
                  <a:lnTo>
                    <a:pt x="4690" y="16852"/>
                  </a:lnTo>
                  <a:lnTo>
                    <a:pt x="4641" y="17048"/>
                  </a:lnTo>
                  <a:lnTo>
                    <a:pt x="4568" y="17243"/>
                  </a:lnTo>
                  <a:lnTo>
                    <a:pt x="4470" y="17438"/>
                  </a:lnTo>
                  <a:lnTo>
                    <a:pt x="4372" y="17609"/>
                  </a:lnTo>
                  <a:lnTo>
                    <a:pt x="4250" y="17780"/>
                  </a:lnTo>
                  <a:lnTo>
                    <a:pt x="4104" y="17927"/>
                  </a:lnTo>
                  <a:lnTo>
                    <a:pt x="3957" y="18073"/>
                  </a:lnTo>
                  <a:lnTo>
                    <a:pt x="3811" y="18196"/>
                  </a:lnTo>
                  <a:lnTo>
                    <a:pt x="3615" y="18293"/>
                  </a:lnTo>
                  <a:lnTo>
                    <a:pt x="3444" y="18391"/>
                  </a:lnTo>
                  <a:lnTo>
                    <a:pt x="3249" y="18464"/>
                  </a:lnTo>
                  <a:lnTo>
                    <a:pt x="3029" y="18513"/>
                  </a:lnTo>
                  <a:lnTo>
                    <a:pt x="2834" y="18538"/>
                  </a:lnTo>
                  <a:lnTo>
                    <a:pt x="2614" y="18562"/>
                  </a:lnTo>
                  <a:lnTo>
                    <a:pt x="2394" y="18538"/>
                  </a:lnTo>
                  <a:lnTo>
                    <a:pt x="2174" y="18513"/>
                  </a:lnTo>
                  <a:lnTo>
                    <a:pt x="1979" y="18464"/>
                  </a:lnTo>
                  <a:lnTo>
                    <a:pt x="1784" y="18391"/>
                  </a:lnTo>
                  <a:lnTo>
                    <a:pt x="1613" y="18293"/>
                  </a:lnTo>
                  <a:lnTo>
                    <a:pt x="1417" y="18196"/>
                  </a:lnTo>
                  <a:lnTo>
                    <a:pt x="1271" y="18073"/>
                  </a:lnTo>
                  <a:lnTo>
                    <a:pt x="1124" y="17927"/>
                  </a:lnTo>
                  <a:lnTo>
                    <a:pt x="978" y="17780"/>
                  </a:lnTo>
                  <a:lnTo>
                    <a:pt x="855" y="17609"/>
                  </a:lnTo>
                  <a:lnTo>
                    <a:pt x="758" y="17438"/>
                  </a:lnTo>
                  <a:lnTo>
                    <a:pt x="660" y="17243"/>
                  </a:lnTo>
                  <a:lnTo>
                    <a:pt x="587" y="17048"/>
                  </a:lnTo>
                  <a:lnTo>
                    <a:pt x="538" y="16852"/>
                  </a:lnTo>
                  <a:lnTo>
                    <a:pt x="514" y="16633"/>
                  </a:lnTo>
                  <a:lnTo>
                    <a:pt x="489" y="16437"/>
                  </a:lnTo>
                  <a:lnTo>
                    <a:pt x="514" y="16193"/>
                  </a:lnTo>
                  <a:lnTo>
                    <a:pt x="538" y="15973"/>
                  </a:lnTo>
                  <a:lnTo>
                    <a:pt x="587" y="15778"/>
                  </a:lnTo>
                  <a:lnTo>
                    <a:pt x="684" y="15558"/>
                  </a:lnTo>
                  <a:lnTo>
                    <a:pt x="782" y="15363"/>
                  </a:lnTo>
                  <a:lnTo>
                    <a:pt x="904" y="15167"/>
                  </a:lnTo>
                  <a:lnTo>
                    <a:pt x="1051" y="14996"/>
                  </a:lnTo>
                  <a:lnTo>
                    <a:pt x="1197" y="14850"/>
                  </a:lnTo>
                  <a:lnTo>
                    <a:pt x="1271" y="14776"/>
                  </a:lnTo>
                  <a:lnTo>
                    <a:pt x="1319" y="14679"/>
                  </a:lnTo>
                  <a:lnTo>
                    <a:pt x="1344" y="14581"/>
                  </a:lnTo>
                  <a:lnTo>
                    <a:pt x="1368" y="14483"/>
                  </a:lnTo>
                  <a:lnTo>
                    <a:pt x="1368" y="1759"/>
                  </a:lnTo>
                  <a:lnTo>
                    <a:pt x="1393" y="1490"/>
                  </a:lnTo>
                  <a:lnTo>
                    <a:pt x="1466" y="1270"/>
                  </a:lnTo>
                  <a:lnTo>
                    <a:pt x="1564" y="1051"/>
                  </a:lnTo>
                  <a:lnTo>
                    <a:pt x="1735" y="880"/>
                  </a:lnTo>
                  <a:lnTo>
                    <a:pt x="1906" y="709"/>
                  </a:lnTo>
                  <a:lnTo>
                    <a:pt x="2125" y="611"/>
                  </a:lnTo>
                  <a:lnTo>
                    <a:pt x="2370" y="538"/>
                  </a:lnTo>
                  <a:lnTo>
                    <a:pt x="2614" y="489"/>
                  </a:lnTo>
                  <a:close/>
                  <a:moveTo>
                    <a:pt x="2614" y="0"/>
                  </a:moveTo>
                  <a:lnTo>
                    <a:pt x="2443" y="25"/>
                  </a:lnTo>
                  <a:lnTo>
                    <a:pt x="2272" y="49"/>
                  </a:lnTo>
                  <a:lnTo>
                    <a:pt x="2101" y="98"/>
                  </a:lnTo>
                  <a:lnTo>
                    <a:pt x="1930" y="147"/>
                  </a:lnTo>
                  <a:lnTo>
                    <a:pt x="1784" y="220"/>
                  </a:lnTo>
                  <a:lnTo>
                    <a:pt x="1637" y="318"/>
                  </a:lnTo>
                  <a:lnTo>
                    <a:pt x="1515" y="416"/>
                  </a:lnTo>
                  <a:lnTo>
                    <a:pt x="1393" y="513"/>
                  </a:lnTo>
                  <a:lnTo>
                    <a:pt x="1271" y="635"/>
                  </a:lnTo>
                  <a:lnTo>
                    <a:pt x="1173" y="782"/>
                  </a:lnTo>
                  <a:lnTo>
                    <a:pt x="1075" y="928"/>
                  </a:lnTo>
                  <a:lnTo>
                    <a:pt x="1002" y="1075"/>
                  </a:lnTo>
                  <a:lnTo>
                    <a:pt x="953" y="1246"/>
                  </a:lnTo>
                  <a:lnTo>
                    <a:pt x="904" y="1393"/>
                  </a:lnTo>
                  <a:lnTo>
                    <a:pt x="880" y="1588"/>
                  </a:lnTo>
                  <a:lnTo>
                    <a:pt x="880" y="1759"/>
                  </a:lnTo>
                  <a:lnTo>
                    <a:pt x="880" y="14483"/>
                  </a:lnTo>
                  <a:lnTo>
                    <a:pt x="684" y="14679"/>
                  </a:lnTo>
                  <a:lnTo>
                    <a:pt x="514" y="14874"/>
                  </a:lnTo>
                  <a:lnTo>
                    <a:pt x="367" y="15094"/>
                  </a:lnTo>
                  <a:lnTo>
                    <a:pt x="245" y="15338"/>
                  </a:lnTo>
                  <a:lnTo>
                    <a:pt x="147" y="15607"/>
                  </a:lnTo>
                  <a:lnTo>
                    <a:pt x="74" y="15875"/>
                  </a:lnTo>
                  <a:lnTo>
                    <a:pt x="25" y="16144"/>
                  </a:lnTo>
                  <a:lnTo>
                    <a:pt x="1" y="16437"/>
                  </a:lnTo>
                  <a:lnTo>
                    <a:pt x="25" y="16681"/>
                  </a:lnTo>
                  <a:lnTo>
                    <a:pt x="49" y="16950"/>
                  </a:lnTo>
                  <a:lnTo>
                    <a:pt x="123" y="17194"/>
                  </a:lnTo>
                  <a:lnTo>
                    <a:pt x="196" y="17438"/>
                  </a:lnTo>
                  <a:lnTo>
                    <a:pt x="318" y="17683"/>
                  </a:lnTo>
                  <a:lnTo>
                    <a:pt x="440" y="17878"/>
                  </a:lnTo>
                  <a:lnTo>
                    <a:pt x="611" y="18098"/>
                  </a:lnTo>
                  <a:lnTo>
                    <a:pt x="758" y="18269"/>
                  </a:lnTo>
                  <a:lnTo>
                    <a:pt x="953" y="18440"/>
                  </a:lnTo>
                  <a:lnTo>
                    <a:pt x="1149" y="18586"/>
                  </a:lnTo>
                  <a:lnTo>
                    <a:pt x="1368" y="18733"/>
                  </a:lnTo>
                  <a:lnTo>
                    <a:pt x="1588" y="18831"/>
                  </a:lnTo>
                  <a:lnTo>
                    <a:pt x="1832" y="18928"/>
                  </a:lnTo>
                  <a:lnTo>
                    <a:pt x="2077" y="18977"/>
                  </a:lnTo>
                  <a:lnTo>
                    <a:pt x="2345" y="19026"/>
                  </a:lnTo>
                  <a:lnTo>
                    <a:pt x="2614" y="19050"/>
                  </a:lnTo>
                  <a:lnTo>
                    <a:pt x="2883" y="19026"/>
                  </a:lnTo>
                  <a:lnTo>
                    <a:pt x="3151" y="18977"/>
                  </a:lnTo>
                  <a:lnTo>
                    <a:pt x="3395" y="18928"/>
                  </a:lnTo>
                  <a:lnTo>
                    <a:pt x="3640" y="18831"/>
                  </a:lnTo>
                  <a:lnTo>
                    <a:pt x="3859" y="18733"/>
                  </a:lnTo>
                  <a:lnTo>
                    <a:pt x="4079" y="18586"/>
                  </a:lnTo>
                  <a:lnTo>
                    <a:pt x="4275" y="18440"/>
                  </a:lnTo>
                  <a:lnTo>
                    <a:pt x="4470" y="18269"/>
                  </a:lnTo>
                  <a:lnTo>
                    <a:pt x="4617" y="18098"/>
                  </a:lnTo>
                  <a:lnTo>
                    <a:pt x="4788" y="17878"/>
                  </a:lnTo>
                  <a:lnTo>
                    <a:pt x="4910" y="17683"/>
                  </a:lnTo>
                  <a:lnTo>
                    <a:pt x="5032" y="17438"/>
                  </a:lnTo>
                  <a:lnTo>
                    <a:pt x="5105" y="17194"/>
                  </a:lnTo>
                  <a:lnTo>
                    <a:pt x="5178" y="16950"/>
                  </a:lnTo>
                  <a:lnTo>
                    <a:pt x="5203" y="16681"/>
                  </a:lnTo>
                  <a:lnTo>
                    <a:pt x="5227" y="16437"/>
                  </a:lnTo>
                  <a:lnTo>
                    <a:pt x="5203" y="16144"/>
                  </a:lnTo>
                  <a:lnTo>
                    <a:pt x="5154" y="15875"/>
                  </a:lnTo>
                  <a:lnTo>
                    <a:pt x="5081" y="15607"/>
                  </a:lnTo>
                  <a:lnTo>
                    <a:pt x="4983" y="15338"/>
                  </a:lnTo>
                  <a:lnTo>
                    <a:pt x="4861" y="15094"/>
                  </a:lnTo>
                  <a:lnTo>
                    <a:pt x="4714" y="14874"/>
                  </a:lnTo>
                  <a:lnTo>
                    <a:pt x="4543" y="14679"/>
                  </a:lnTo>
                  <a:lnTo>
                    <a:pt x="4348" y="14483"/>
                  </a:lnTo>
                  <a:lnTo>
                    <a:pt x="4348" y="1759"/>
                  </a:lnTo>
                  <a:lnTo>
                    <a:pt x="4348" y="1588"/>
                  </a:lnTo>
                  <a:lnTo>
                    <a:pt x="4324" y="1393"/>
                  </a:lnTo>
                  <a:lnTo>
                    <a:pt x="4275" y="1246"/>
                  </a:lnTo>
                  <a:lnTo>
                    <a:pt x="4226" y="1075"/>
                  </a:lnTo>
                  <a:lnTo>
                    <a:pt x="4153" y="928"/>
                  </a:lnTo>
                  <a:lnTo>
                    <a:pt x="4055" y="782"/>
                  </a:lnTo>
                  <a:lnTo>
                    <a:pt x="3957" y="635"/>
                  </a:lnTo>
                  <a:lnTo>
                    <a:pt x="3835" y="513"/>
                  </a:lnTo>
                  <a:lnTo>
                    <a:pt x="3713" y="416"/>
                  </a:lnTo>
                  <a:lnTo>
                    <a:pt x="3591" y="318"/>
                  </a:lnTo>
                  <a:lnTo>
                    <a:pt x="3444" y="220"/>
                  </a:lnTo>
                  <a:lnTo>
                    <a:pt x="3298" y="147"/>
                  </a:lnTo>
                  <a:lnTo>
                    <a:pt x="3127" y="98"/>
                  </a:lnTo>
                  <a:lnTo>
                    <a:pt x="2956" y="49"/>
                  </a:lnTo>
                  <a:lnTo>
                    <a:pt x="2785" y="25"/>
                  </a:lnTo>
                  <a:lnTo>
                    <a:pt x="26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9" name="Google Shape;1529;p48"/>
            <p:cNvSpPr/>
            <p:nvPr/>
          </p:nvSpPr>
          <p:spPr>
            <a:xfrm>
              <a:off x="751600" y="3090125"/>
              <a:ext cx="81850" cy="319350"/>
            </a:xfrm>
            <a:custGeom>
              <a:rect b="b" l="l" r="r" t="t"/>
              <a:pathLst>
                <a:path extrusionOk="0" h="12774" w="3274">
                  <a:moveTo>
                    <a:pt x="880" y="0"/>
                  </a:moveTo>
                  <a:lnTo>
                    <a:pt x="880" y="9183"/>
                  </a:lnTo>
                  <a:lnTo>
                    <a:pt x="855" y="9379"/>
                  </a:lnTo>
                  <a:lnTo>
                    <a:pt x="782" y="9574"/>
                  </a:lnTo>
                  <a:lnTo>
                    <a:pt x="684" y="9745"/>
                  </a:lnTo>
                  <a:lnTo>
                    <a:pt x="538" y="9916"/>
                  </a:lnTo>
                  <a:lnTo>
                    <a:pt x="416" y="10038"/>
                  </a:lnTo>
                  <a:lnTo>
                    <a:pt x="318" y="10160"/>
                  </a:lnTo>
                  <a:lnTo>
                    <a:pt x="220" y="10307"/>
                  </a:lnTo>
                  <a:lnTo>
                    <a:pt x="147" y="10453"/>
                  </a:lnTo>
                  <a:lnTo>
                    <a:pt x="74" y="10624"/>
                  </a:lnTo>
                  <a:lnTo>
                    <a:pt x="49" y="10795"/>
                  </a:lnTo>
                  <a:lnTo>
                    <a:pt x="1" y="10966"/>
                  </a:lnTo>
                  <a:lnTo>
                    <a:pt x="1" y="11137"/>
                  </a:lnTo>
                  <a:lnTo>
                    <a:pt x="1" y="11284"/>
                  </a:lnTo>
                  <a:lnTo>
                    <a:pt x="25" y="11455"/>
                  </a:lnTo>
                  <a:lnTo>
                    <a:pt x="74" y="11601"/>
                  </a:lnTo>
                  <a:lnTo>
                    <a:pt x="123" y="11772"/>
                  </a:lnTo>
                  <a:lnTo>
                    <a:pt x="196" y="11894"/>
                  </a:lnTo>
                  <a:lnTo>
                    <a:pt x="294" y="12041"/>
                  </a:lnTo>
                  <a:lnTo>
                    <a:pt x="367" y="12163"/>
                  </a:lnTo>
                  <a:lnTo>
                    <a:pt x="489" y="12285"/>
                  </a:lnTo>
                  <a:lnTo>
                    <a:pt x="587" y="12383"/>
                  </a:lnTo>
                  <a:lnTo>
                    <a:pt x="733" y="12480"/>
                  </a:lnTo>
                  <a:lnTo>
                    <a:pt x="855" y="12554"/>
                  </a:lnTo>
                  <a:lnTo>
                    <a:pt x="1002" y="12627"/>
                  </a:lnTo>
                  <a:lnTo>
                    <a:pt x="1148" y="12700"/>
                  </a:lnTo>
                  <a:lnTo>
                    <a:pt x="1319" y="12725"/>
                  </a:lnTo>
                  <a:lnTo>
                    <a:pt x="1466" y="12749"/>
                  </a:lnTo>
                  <a:lnTo>
                    <a:pt x="1637" y="12773"/>
                  </a:lnTo>
                  <a:lnTo>
                    <a:pt x="1808" y="12749"/>
                  </a:lnTo>
                  <a:lnTo>
                    <a:pt x="1954" y="12725"/>
                  </a:lnTo>
                  <a:lnTo>
                    <a:pt x="2125" y="12700"/>
                  </a:lnTo>
                  <a:lnTo>
                    <a:pt x="2272" y="12627"/>
                  </a:lnTo>
                  <a:lnTo>
                    <a:pt x="2418" y="12554"/>
                  </a:lnTo>
                  <a:lnTo>
                    <a:pt x="2541" y="12480"/>
                  </a:lnTo>
                  <a:lnTo>
                    <a:pt x="2687" y="12383"/>
                  </a:lnTo>
                  <a:lnTo>
                    <a:pt x="2785" y="12285"/>
                  </a:lnTo>
                  <a:lnTo>
                    <a:pt x="2907" y="12163"/>
                  </a:lnTo>
                  <a:lnTo>
                    <a:pt x="2980" y="12041"/>
                  </a:lnTo>
                  <a:lnTo>
                    <a:pt x="3078" y="11894"/>
                  </a:lnTo>
                  <a:lnTo>
                    <a:pt x="3151" y="11772"/>
                  </a:lnTo>
                  <a:lnTo>
                    <a:pt x="3200" y="11601"/>
                  </a:lnTo>
                  <a:lnTo>
                    <a:pt x="3249" y="11455"/>
                  </a:lnTo>
                  <a:lnTo>
                    <a:pt x="3273" y="11284"/>
                  </a:lnTo>
                  <a:lnTo>
                    <a:pt x="3273" y="11137"/>
                  </a:lnTo>
                  <a:lnTo>
                    <a:pt x="3273" y="10966"/>
                  </a:lnTo>
                  <a:lnTo>
                    <a:pt x="3224" y="10795"/>
                  </a:lnTo>
                  <a:lnTo>
                    <a:pt x="3200" y="10624"/>
                  </a:lnTo>
                  <a:lnTo>
                    <a:pt x="3127" y="10453"/>
                  </a:lnTo>
                  <a:lnTo>
                    <a:pt x="3053" y="10307"/>
                  </a:lnTo>
                  <a:lnTo>
                    <a:pt x="2956" y="10160"/>
                  </a:lnTo>
                  <a:lnTo>
                    <a:pt x="2858" y="10038"/>
                  </a:lnTo>
                  <a:lnTo>
                    <a:pt x="2736" y="9916"/>
                  </a:lnTo>
                  <a:lnTo>
                    <a:pt x="2589" y="9745"/>
                  </a:lnTo>
                  <a:lnTo>
                    <a:pt x="2492" y="9574"/>
                  </a:lnTo>
                  <a:lnTo>
                    <a:pt x="2418" y="9379"/>
                  </a:lnTo>
                  <a:lnTo>
                    <a:pt x="2394" y="9183"/>
                  </a:lnTo>
                  <a:lnTo>
                    <a:pt x="2394" y="8255"/>
                  </a:lnTo>
                  <a:lnTo>
                    <a:pt x="2052" y="8255"/>
                  </a:lnTo>
                  <a:lnTo>
                    <a:pt x="1954" y="8231"/>
                  </a:lnTo>
                  <a:lnTo>
                    <a:pt x="1881" y="8182"/>
                  </a:lnTo>
                  <a:lnTo>
                    <a:pt x="1832" y="8109"/>
                  </a:lnTo>
                  <a:lnTo>
                    <a:pt x="1808" y="8011"/>
                  </a:lnTo>
                  <a:lnTo>
                    <a:pt x="1832" y="7913"/>
                  </a:lnTo>
                  <a:lnTo>
                    <a:pt x="1881" y="7840"/>
                  </a:lnTo>
                  <a:lnTo>
                    <a:pt x="1954" y="7791"/>
                  </a:lnTo>
                  <a:lnTo>
                    <a:pt x="2052" y="7767"/>
                  </a:lnTo>
                  <a:lnTo>
                    <a:pt x="2394" y="7767"/>
                  </a:lnTo>
                  <a:lnTo>
                    <a:pt x="2394" y="6912"/>
                  </a:lnTo>
                  <a:lnTo>
                    <a:pt x="2052" y="6912"/>
                  </a:lnTo>
                  <a:lnTo>
                    <a:pt x="1954" y="6888"/>
                  </a:lnTo>
                  <a:lnTo>
                    <a:pt x="1881" y="6839"/>
                  </a:lnTo>
                  <a:lnTo>
                    <a:pt x="1832" y="6765"/>
                  </a:lnTo>
                  <a:lnTo>
                    <a:pt x="1808" y="6668"/>
                  </a:lnTo>
                  <a:lnTo>
                    <a:pt x="1832" y="6570"/>
                  </a:lnTo>
                  <a:lnTo>
                    <a:pt x="1881" y="6497"/>
                  </a:lnTo>
                  <a:lnTo>
                    <a:pt x="1954" y="6448"/>
                  </a:lnTo>
                  <a:lnTo>
                    <a:pt x="2052" y="6423"/>
                  </a:lnTo>
                  <a:lnTo>
                    <a:pt x="2394" y="6423"/>
                  </a:lnTo>
                  <a:lnTo>
                    <a:pt x="2394" y="5569"/>
                  </a:lnTo>
                  <a:lnTo>
                    <a:pt x="2052" y="5569"/>
                  </a:lnTo>
                  <a:lnTo>
                    <a:pt x="1954" y="5544"/>
                  </a:lnTo>
                  <a:lnTo>
                    <a:pt x="1881" y="5495"/>
                  </a:lnTo>
                  <a:lnTo>
                    <a:pt x="1832" y="5422"/>
                  </a:lnTo>
                  <a:lnTo>
                    <a:pt x="1808" y="5324"/>
                  </a:lnTo>
                  <a:lnTo>
                    <a:pt x="1832" y="5227"/>
                  </a:lnTo>
                  <a:lnTo>
                    <a:pt x="1881" y="5153"/>
                  </a:lnTo>
                  <a:lnTo>
                    <a:pt x="1954" y="5105"/>
                  </a:lnTo>
                  <a:lnTo>
                    <a:pt x="2052" y="5080"/>
                  </a:lnTo>
                  <a:lnTo>
                    <a:pt x="2394" y="5080"/>
                  </a:lnTo>
                  <a:lnTo>
                    <a:pt x="2394" y="4225"/>
                  </a:lnTo>
                  <a:lnTo>
                    <a:pt x="2052" y="4225"/>
                  </a:lnTo>
                  <a:lnTo>
                    <a:pt x="1954" y="4201"/>
                  </a:lnTo>
                  <a:lnTo>
                    <a:pt x="1881" y="4152"/>
                  </a:lnTo>
                  <a:lnTo>
                    <a:pt x="1832" y="4079"/>
                  </a:lnTo>
                  <a:lnTo>
                    <a:pt x="1808" y="3981"/>
                  </a:lnTo>
                  <a:lnTo>
                    <a:pt x="1832" y="3883"/>
                  </a:lnTo>
                  <a:lnTo>
                    <a:pt x="1881" y="3810"/>
                  </a:lnTo>
                  <a:lnTo>
                    <a:pt x="1954" y="3761"/>
                  </a:lnTo>
                  <a:lnTo>
                    <a:pt x="2052" y="3737"/>
                  </a:lnTo>
                  <a:lnTo>
                    <a:pt x="2394" y="3737"/>
                  </a:lnTo>
                  <a:lnTo>
                    <a:pt x="2394" y="2882"/>
                  </a:lnTo>
                  <a:lnTo>
                    <a:pt x="2052" y="2882"/>
                  </a:lnTo>
                  <a:lnTo>
                    <a:pt x="1954" y="2858"/>
                  </a:lnTo>
                  <a:lnTo>
                    <a:pt x="1881" y="2809"/>
                  </a:lnTo>
                  <a:lnTo>
                    <a:pt x="1832" y="2736"/>
                  </a:lnTo>
                  <a:lnTo>
                    <a:pt x="1808" y="2638"/>
                  </a:lnTo>
                  <a:lnTo>
                    <a:pt x="1832" y="2540"/>
                  </a:lnTo>
                  <a:lnTo>
                    <a:pt x="1881" y="2467"/>
                  </a:lnTo>
                  <a:lnTo>
                    <a:pt x="1954" y="2418"/>
                  </a:lnTo>
                  <a:lnTo>
                    <a:pt x="2052" y="2394"/>
                  </a:lnTo>
                  <a:lnTo>
                    <a:pt x="2394" y="2394"/>
                  </a:lnTo>
                  <a:lnTo>
                    <a:pt x="2394" y="1539"/>
                  </a:lnTo>
                  <a:lnTo>
                    <a:pt x="2052" y="1539"/>
                  </a:lnTo>
                  <a:lnTo>
                    <a:pt x="1954" y="1514"/>
                  </a:lnTo>
                  <a:lnTo>
                    <a:pt x="1881" y="1466"/>
                  </a:lnTo>
                  <a:lnTo>
                    <a:pt x="1832" y="1392"/>
                  </a:lnTo>
                  <a:lnTo>
                    <a:pt x="1808" y="1295"/>
                  </a:lnTo>
                  <a:lnTo>
                    <a:pt x="1832" y="1197"/>
                  </a:lnTo>
                  <a:lnTo>
                    <a:pt x="1881" y="1124"/>
                  </a:lnTo>
                  <a:lnTo>
                    <a:pt x="1954" y="1075"/>
                  </a:lnTo>
                  <a:lnTo>
                    <a:pt x="2052" y="1050"/>
                  </a:lnTo>
                  <a:lnTo>
                    <a:pt x="2394" y="1050"/>
                  </a:lnTo>
                  <a:lnTo>
                    <a:pt x="239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30" name="Google Shape;1530;p48"/>
          <p:cNvSpPr/>
          <p:nvPr/>
        </p:nvSpPr>
        <p:spPr>
          <a:xfrm>
            <a:off x="1492208" y="2600114"/>
            <a:ext cx="334860" cy="429809"/>
          </a:xfrm>
          <a:custGeom>
            <a:rect b="b" l="l" r="r" t="t"/>
            <a:pathLst>
              <a:path extrusionOk="0" h="20565" w="16022">
                <a:moveTo>
                  <a:pt x="14434" y="1588"/>
                </a:moveTo>
                <a:lnTo>
                  <a:pt x="14434" y="17683"/>
                </a:lnTo>
                <a:lnTo>
                  <a:pt x="1588" y="17683"/>
                </a:lnTo>
                <a:lnTo>
                  <a:pt x="1588" y="1588"/>
                </a:lnTo>
                <a:close/>
                <a:moveTo>
                  <a:pt x="8011" y="18293"/>
                </a:moveTo>
                <a:lnTo>
                  <a:pt x="8182" y="18318"/>
                </a:lnTo>
                <a:lnTo>
                  <a:pt x="8328" y="18366"/>
                </a:lnTo>
                <a:lnTo>
                  <a:pt x="8475" y="18440"/>
                </a:lnTo>
                <a:lnTo>
                  <a:pt x="8597" y="18537"/>
                </a:lnTo>
                <a:lnTo>
                  <a:pt x="8695" y="18660"/>
                </a:lnTo>
                <a:lnTo>
                  <a:pt x="8768" y="18806"/>
                </a:lnTo>
                <a:lnTo>
                  <a:pt x="8817" y="18953"/>
                </a:lnTo>
                <a:lnTo>
                  <a:pt x="8841" y="19124"/>
                </a:lnTo>
                <a:lnTo>
                  <a:pt x="8817" y="19295"/>
                </a:lnTo>
                <a:lnTo>
                  <a:pt x="8768" y="19441"/>
                </a:lnTo>
                <a:lnTo>
                  <a:pt x="8695" y="19588"/>
                </a:lnTo>
                <a:lnTo>
                  <a:pt x="8597" y="19710"/>
                </a:lnTo>
                <a:lnTo>
                  <a:pt x="8475" y="19807"/>
                </a:lnTo>
                <a:lnTo>
                  <a:pt x="8328" y="19881"/>
                </a:lnTo>
                <a:lnTo>
                  <a:pt x="8182" y="19930"/>
                </a:lnTo>
                <a:lnTo>
                  <a:pt x="8011" y="19954"/>
                </a:lnTo>
                <a:lnTo>
                  <a:pt x="7840" y="19930"/>
                </a:lnTo>
                <a:lnTo>
                  <a:pt x="7693" y="19881"/>
                </a:lnTo>
                <a:lnTo>
                  <a:pt x="7547" y="19807"/>
                </a:lnTo>
                <a:lnTo>
                  <a:pt x="7425" y="19710"/>
                </a:lnTo>
                <a:lnTo>
                  <a:pt x="7327" y="19588"/>
                </a:lnTo>
                <a:lnTo>
                  <a:pt x="7254" y="19441"/>
                </a:lnTo>
                <a:lnTo>
                  <a:pt x="7205" y="19295"/>
                </a:lnTo>
                <a:lnTo>
                  <a:pt x="7181" y="19124"/>
                </a:lnTo>
                <a:lnTo>
                  <a:pt x="7205" y="18953"/>
                </a:lnTo>
                <a:lnTo>
                  <a:pt x="7254" y="18806"/>
                </a:lnTo>
                <a:lnTo>
                  <a:pt x="7327" y="18660"/>
                </a:lnTo>
                <a:lnTo>
                  <a:pt x="7425" y="18537"/>
                </a:lnTo>
                <a:lnTo>
                  <a:pt x="7547" y="18440"/>
                </a:lnTo>
                <a:lnTo>
                  <a:pt x="7693" y="18366"/>
                </a:lnTo>
                <a:lnTo>
                  <a:pt x="7840" y="18318"/>
                </a:lnTo>
                <a:lnTo>
                  <a:pt x="8011" y="18293"/>
                </a:lnTo>
                <a:close/>
                <a:moveTo>
                  <a:pt x="1270" y="0"/>
                </a:moveTo>
                <a:lnTo>
                  <a:pt x="1026" y="25"/>
                </a:lnTo>
                <a:lnTo>
                  <a:pt x="782" y="98"/>
                </a:lnTo>
                <a:lnTo>
                  <a:pt x="562" y="220"/>
                </a:lnTo>
                <a:lnTo>
                  <a:pt x="367" y="367"/>
                </a:lnTo>
                <a:lnTo>
                  <a:pt x="220" y="562"/>
                </a:lnTo>
                <a:lnTo>
                  <a:pt x="98" y="782"/>
                </a:lnTo>
                <a:lnTo>
                  <a:pt x="25" y="1026"/>
                </a:lnTo>
                <a:lnTo>
                  <a:pt x="0" y="1295"/>
                </a:lnTo>
                <a:lnTo>
                  <a:pt x="0" y="19270"/>
                </a:lnTo>
                <a:lnTo>
                  <a:pt x="25" y="19539"/>
                </a:lnTo>
                <a:lnTo>
                  <a:pt x="98" y="19783"/>
                </a:lnTo>
                <a:lnTo>
                  <a:pt x="220" y="20003"/>
                </a:lnTo>
                <a:lnTo>
                  <a:pt x="367" y="20198"/>
                </a:lnTo>
                <a:lnTo>
                  <a:pt x="562" y="20345"/>
                </a:lnTo>
                <a:lnTo>
                  <a:pt x="782" y="20467"/>
                </a:lnTo>
                <a:lnTo>
                  <a:pt x="1026" y="20540"/>
                </a:lnTo>
                <a:lnTo>
                  <a:pt x="1270" y="20565"/>
                </a:lnTo>
                <a:lnTo>
                  <a:pt x="14752" y="20565"/>
                </a:lnTo>
                <a:lnTo>
                  <a:pt x="14996" y="20540"/>
                </a:lnTo>
                <a:lnTo>
                  <a:pt x="15240" y="20467"/>
                </a:lnTo>
                <a:lnTo>
                  <a:pt x="15460" y="20345"/>
                </a:lnTo>
                <a:lnTo>
                  <a:pt x="15655" y="20198"/>
                </a:lnTo>
                <a:lnTo>
                  <a:pt x="15802" y="20003"/>
                </a:lnTo>
                <a:lnTo>
                  <a:pt x="15924" y="19783"/>
                </a:lnTo>
                <a:lnTo>
                  <a:pt x="15997" y="19539"/>
                </a:lnTo>
                <a:lnTo>
                  <a:pt x="16022" y="19270"/>
                </a:lnTo>
                <a:lnTo>
                  <a:pt x="16022" y="1295"/>
                </a:lnTo>
                <a:lnTo>
                  <a:pt x="15997" y="1026"/>
                </a:lnTo>
                <a:lnTo>
                  <a:pt x="15924" y="782"/>
                </a:lnTo>
                <a:lnTo>
                  <a:pt x="15802" y="562"/>
                </a:lnTo>
                <a:lnTo>
                  <a:pt x="15655" y="367"/>
                </a:lnTo>
                <a:lnTo>
                  <a:pt x="15460" y="220"/>
                </a:lnTo>
                <a:lnTo>
                  <a:pt x="15240" y="98"/>
                </a:lnTo>
                <a:lnTo>
                  <a:pt x="14996" y="25"/>
                </a:lnTo>
                <a:lnTo>
                  <a:pt x="1475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1" name="Google Shape;1531;p48"/>
          <p:cNvSpPr/>
          <p:nvPr/>
        </p:nvSpPr>
        <p:spPr>
          <a:xfrm>
            <a:off x="972049" y="2600114"/>
            <a:ext cx="248083" cy="429809"/>
          </a:xfrm>
          <a:custGeom>
            <a:rect b="b" l="l" r="r" t="t"/>
            <a:pathLst>
              <a:path extrusionOk="0" h="20565" w="11870">
                <a:moveTo>
                  <a:pt x="6301" y="977"/>
                </a:moveTo>
                <a:lnTo>
                  <a:pt x="6423" y="1002"/>
                </a:lnTo>
                <a:lnTo>
                  <a:pt x="6497" y="1075"/>
                </a:lnTo>
                <a:lnTo>
                  <a:pt x="6570" y="1148"/>
                </a:lnTo>
                <a:lnTo>
                  <a:pt x="6594" y="1270"/>
                </a:lnTo>
                <a:lnTo>
                  <a:pt x="6570" y="1368"/>
                </a:lnTo>
                <a:lnTo>
                  <a:pt x="6497" y="1466"/>
                </a:lnTo>
                <a:lnTo>
                  <a:pt x="6423" y="1515"/>
                </a:lnTo>
                <a:lnTo>
                  <a:pt x="6301" y="1539"/>
                </a:lnTo>
                <a:lnTo>
                  <a:pt x="5569" y="1539"/>
                </a:lnTo>
                <a:lnTo>
                  <a:pt x="5446" y="1515"/>
                </a:lnTo>
                <a:lnTo>
                  <a:pt x="5373" y="1466"/>
                </a:lnTo>
                <a:lnTo>
                  <a:pt x="5300" y="1368"/>
                </a:lnTo>
                <a:lnTo>
                  <a:pt x="5276" y="1270"/>
                </a:lnTo>
                <a:lnTo>
                  <a:pt x="5300" y="1148"/>
                </a:lnTo>
                <a:lnTo>
                  <a:pt x="5373" y="1075"/>
                </a:lnTo>
                <a:lnTo>
                  <a:pt x="5446" y="1002"/>
                </a:lnTo>
                <a:lnTo>
                  <a:pt x="5569" y="977"/>
                </a:lnTo>
                <a:close/>
                <a:moveTo>
                  <a:pt x="10575" y="2565"/>
                </a:moveTo>
                <a:lnTo>
                  <a:pt x="10575" y="16706"/>
                </a:lnTo>
                <a:lnTo>
                  <a:pt x="1295" y="16706"/>
                </a:lnTo>
                <a:lnTo>
                  <a:pt x="1295" y="2565"/>
                </a:lnTo>
                <a:close/>
                <a:moveTo>
                  <a:pt x="5935" y="17780"/>
                </a:moveTo>
                <a:lnTo>
                  <a:pt x="6106" y="17805"/>
                </a:lnTo>
                <a:lnTo>
                  <a:pt x="6277" y="17854"/>
                </a:lnTo>
                <a:lnTo>
                  <a:pt x="6423" y="17927"/>
                </a:lnTo>
                <a:lnTo>
                  <a:pt x="6545" y="18025"/>
                </a:lnTo>
                <a:lnTo>
                  <a:pt x="6643" y="18147"/>
                </a:lnTo>
                <a:lnTo>
                  <a:pt x="6716" y="18293"/>
                </a:lnTo>
                <a:lnTo>
                  <a:pt x="6765" y="18464"/>
                </a:lnTo>
                <a:lnTo>
                  <a:pt x="6790" y="18635"/>
                </a:lnTo>
                <a:lnTo>
                  <a:pt x="6765" y="18806"/>
                </a:lnTo>
                <a:lnTo>
                  <a:pt x="6716" y="18977"/>
                </a:lnTo>
                <a:lnTo>
                  <a:pt x="6643" y="19124"/>
                </a:lnTo>
                <a:lnTo>
                  <a:pt x="6545" y="19246"/>
                </a:lnTo>
                <a:lnTo>
                  <a:pt x="6423" y="19343"/>
                </a:lnTo>
                <a:lnTo>
                  <a:pt x="6277" y="19417"/>
                </a:lnTo>
                <a:lnTo>
                  <a:pt x="6106" y="19465"/>
                </a:lnTo>
                <a:lnTo>
                  <a:pt x="5935" y="19490"/>
                </a:lnTo>
                <a:lnTo>
                  <a:pt x="5764" y="19465"/>
                </a:lnTo>
                <a:lnTo>
                  <a:pt x="5593" y="19417"/>
                </a:lnTo>
                <a:lnTo>
                  <a:pt x="5446" y="19343"/>
                </a:lnTo>
                <a:lnTo>
                  <a:pt x="5324" y="19246"/>
                </a:lnTo>
                <a:lnTo>
                  <a:pt x="5227" y="19124"/>
                </a:lnTo>
                <a:lnTo>
                  <a:pt x="5153" y="18977"/>
                </a:lnTo>
                <a:lnTo>
                  <a:pt x="5105" y="18806"/>
                </a:lnTo>
                <a:lnTo>
                  <a:pt x="5080" y="18635"/>
                </a:lnTo>
                <a:lnTo>
                  <a:pt x="5105" y="18464"/>
                </a:lnTo>
                <a:lnTo>
                  <a:pt x="5153" y="18293"/>
                </a:lnTo>
                <a:lnTo>
                  <a:pt x="5227" y="18147"/>
                </a:lnTo>
                <a:lnTo>
                  <a:pt x="5324" y="18025"/>
                </a:lnTo>
                <a:lnTo>
                  <a:pt x="5446" y="17927"/>
                </a:lnTo>
                <a:lnTo>
                  <a:pt x="5593" y="17854"/>
                </a:lnTo>
                <a:lnTo>
                  <a:pt x="5764" y="17805"/>
                </a:lnTo>
                <a:lnTo>
                  <a:pt x="5935" y="17780"/>
                </a:lnTo>
                <a:close/>
                <a:moveTo>
                  <a:pt x="1295" y="0"/>
                </a:moveTo>
                <a:lnTo>
                  <a:pt x="1026" y="25"/>
                </a:lnTo>
                <a:lnTo>
                  <a:pt x="782" y="98"/>
                </a:lnTo>
                <a:lnTo>
                  <a:pt x="562" y="220"/>
                </a:lnTo>
                <a:lnTo>
                  <a:pt x="366" y="367"/>
                </a:lnTo>
                <a:lnTo>
                  <a:pt x="220" y="562"/>
                </a:lnTo>
                <a:lnTo>
                  <a:pt x="98" y="782"/>
                </a:lnTo>
                <a:lnTo>
                  <a:pt x="25" y="1026"/>
                </a:lnTo>
                <a:lnTo>
                  <a:pt x="0" y="1295"/>
                </a:lnTo>
                <a:lnTo>
                  <a:pt x="0" y="19270"/>
                </a:lnTo>
                <a:lnTo>
                  <a:pt x="25" y="19539"/>
                </a:lnTo>
                <a:lnTo>
                  <a:pt x="98" y="19783"/>
                </a:lnTo>
                <a:lnTo>
                  <a:pt x="220" y="20003"/>
                </a:lnTo>
                <a:lnTo>
                  <a:pt x="366" y="20198"/>
                </a:lnTo>
                <a:lnTo>
                  <a:pt x="562" y="20345"/>
                </a:lnTo>
                <a:lnTo>
                  <a:pt x="782" y="20467"/>
                </a:lnTo>
                <a:lnTo>
                  <a:pt x="1026" y="20540"/>
                </a:lnTo>
                <a:lnTo>
                  <a:pt x="1295" y="20565"/>
                </a:lnTo>
                <a:lnTo>
                  <a:pt x="10575" y="20565"/>
                </a:lnTo>
                <a:lnTo>
                  <a:pt x="10844" y="20540"/>
                </a:lnTo>
                <a:lnTo>
                  <a:pt x="11088" y="20467"/>
                </a:lnTo>
                <a:lnTo>
                  <a:pt x="11308" y="20345"/>
                </a:lnTo>
                <a:lnTo>
                  <a:pt x="11503" y="20198"/>
                </a:lnTo>
                <a:lnTo>
                  <a:pt x="11650" y="20003"/>
                </a:lnTo>
                <a:lnTo>
                  <a:pt x="11772" y="19783"/>
                </a:lnTo>
                <a:lnTo>
                  <a:pt x="11845" y="19539"/>
                </a:lnTo>
                <a:lnTo>
                  <a:pt x="11870" y="19270"/>
                </a:lnTo>
                <a:lnTo>
                  <a:pt x="11870" y="1295"/>
                </a:lnTo>
                <a:lnTo>
                  <a:pt x="11845" y="1026"/>
                </a:lnTo>
                <a:lnTo>
                  <a:pt x="11772" y="782"/>
                </a:lnTo>
                <a:lnTo>
                  <a:pt x="11650" y="562"/>
                </a:lnTo>
                <a:lnTo>
                  <a:pt x="11503" y="367"/>
                </a:lnTo>
                <a:lnTo>
                  <a:pt x="11308" y="220"/>
                </a:lnTo>
                <a:lnTo>
                  <a:pt x="11088" y="98"/>
                </a:lnTo>
                <a:lnTo>
                  <a:pt x="10844" y="25"/>
                </a:lnTo>
                <a:lnTo>
                  <a:pt x="1057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532" name="Google Shape;1532;p48"/>
          <p:cNvGrpSpPr/>
          <p:nvPr/>
        </p:nvGrpSpPr>
        <p:grpSpPr>
          <a:xfrm>
            <a:off x="2029631" y="2628589"/>
            <a:ext cx="386943" cy="372647"/>
            <a:chOff x="2583325" y="2972875"/>
            <a:chExt cx="462850" cy="445750"/>
          </a:xfrm>
        </p:grpSpPr>
        <p:sp>
          <p:nvSpPr>
            <p:cNvPr id="1533" name="Google Shape;1533;p48"/>
            <p:cNvSpPr/>
            <p:nvPr/>
          </p:nvSpPr>
          <p:spPr>
            <a:xfrm>
              <a:off x="2701775" y="3323350"/>
              <a:ext cx="225950" cy="95275"/>
            </a:xfrm>
            <a:custGeom>
              <a:rect b="b" l="l" r="r" t="t"/>
              <a:pathLst>
                <a:path extrusionOk="0" h="3811" w="9038">
                  <a:moveTo>
                    <a:pt x="2956" y="1"/>
                  </a:moveTo>
                  <a:lnTo>
                    <a:pt x="2956" y="2956"/>
                  </a:lnTo>
                  <a:lnTo>
                    <a:pt x="685" y="2956"/>
                  </a:lnTo>
                  <a:lnTo>
                    <a:pt x="514" y="3005"/>
                  </a:lnTo>
                  <a:lnTo>
                    <a:pt x="367" y="3103"/>
                  </a:lnTo>
                  <a:lnTo>
                    <a:pt x="245" y="3200"/>
                  </a:lnTo>
                  <a:lnTo>
                    <a:pt x="147" y="3322"/>
                  </a:lnTo>
                  <a:lnTo>
                    <a:pt x="50" y="3469"/>
                  </a:lnTo>
                  <a:lnTo>
                    <a:pt x="1" y="3640"/>
                  </a:lnTo>
                  <a:lnTo>
                    <a:pt x="1" y="3811"/>
                  </a:lnTo>
                  <a:lnTo>
                    <a:pt x="9037" y="3811"/>
                  </a:lnTo>
                  <a:lnTo>
                    <a:pt x="9037" y="3640"/>
                  </a:lnTo>
                  <a:lnTo>
                    <a:pt x="8988" y="3469"/>
                  </a:lnTo>
                  <a:lnTo>
                    <a:pt x="8891" y="3322"/>
                  </a:lnTo>
                  <a:lnTo>
                    <a:pt x="8793" y="3200"/>
                  </a:lnTo>
                  <a:lnTo>
                    <a:pt x="8671" y="3103"/>
                  </a:lnTo>
                  <a:lnTo>
                    <a:pt x="8524" y="3005"/>
                  </a:lnTo>
                  <a:lnTo>
                    <a:pt x="8353" y="2956"/>
                  </a:lnTo>
                  <a:lnTo>
                    <a:pt x="6082" y="2956"/>
                  </a:lnTo>
                  <a:lnTo>
                    <a:pt x="60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4" name="Google Shape;1534;p48"/>
            <p:cNvSpPr/>
            <p:nvPr/>
          </p:nvSpPr>
          <p:spPr>
            <a:xfrm>
              <a:off x="2583325" y="2972875"/>
              <a:ext cx="462850" cy="337075"/>
            </a:xfrm>
            <a:custGeom>
              <a:rect b="b" l="l" r="r" t="t"/>
              <a:pathLst>
                <a:path extrusionOk="0" h="13483" w="18514">
                  <a:moveTo>
                    <a:pt x="17048" y="1466"/>
                  </a:moveTo>
                  <a:lnTo>
                    <a:pt x="17048" y="12017"/>
                  </a:lnTo>
                  <a:lnTo>
                    <a:pt x="1466" y="12017"/>
                  </a:lnTo>
                  <a:lnTo>
                    <a:pt x="1466" y="1466"/>
                  </a:lnTo>
                  <a:close/>
                  <a:moveTo>
                    <a:pt x="391" y="1"/>
                  </a:moveTo>
                  <a:lnTo>
                    <a:pt x="318" y="50"/>
                  </a:lnTo>
                  <a:lnTo>
                    <a:pt x="220" y="74"/>
                  </a:lnTo>
                  <a:lnTo>
                    <a:pt x="147" y="148"/>
                  </a:lnTo>
                  <a:lnTo>
                    <a:pt x="98" y="221"/>
                  </a:lnTo>
                  <a:lnTo>
                    <a:pt x="49" y="294"/>
                  </a:lnTo>
                  <a:lnTo>
                    <a:pt x="25" y="392"/>
                  </a:lnTo>
                  <a:lnTo>
                    <a:pt x="1" y="489"/>
                  </a:lnTo>
                  <a:lnTo>
                    <a:pt x="1" y="12994"/>
                  </a:lnTo>
                  <a:lnTo>
                    <a:pt x="25" y="13092"/>
                  </a:lnTo>
                  <a:lnTo>
                    <a:pt x="49" y="13189"/>
                  </a:lnTo>
                  <a:lnTo>
                    <a:pt x="98" y="13263"/>
                  </a:lnTo>
                  <a:lnTo>
                    <a:pt x="147" y="13336"/>
                  </a:lnTo>
                  <a:lnTo>
                    <a:pt x="220" y="13409"/>
                  </a:lnTo>
                  <a:lnTo>
                    <a:pt x="318" y="13434"/>
                  </a:lnTo>
                  <a:lnTo>
                    <a:pt x="391" y="13483"/>
                  </a:lnTo>
                  <a:lnTo>
                    <a:pt x="18123" y="13483"/>
                  </a:lnTo>
                  <a:lnTo>
                    <a:pt x="18196" y="13434"/>
                  </a:lnTo>
                  <a:lnTo>
                    <a:pt x="18293" y="13409"/>
                  </a:lnTo>
                  <a:lnTo>
                    <a:pt x="18367" y="13336"/>
                  </a:lnTo>
                  <a:lnTo>
                    <a:pt x="18416" y="13263"/>
                  </a:lnTo>
                  <a:lnTo>
                    <a:pt x="18464" y="13189"/>
                  </a:lnTo>
                  <a:lnTo>
                    <a:pt x="18489" y="13092"/>
                  </a:lnTo>
                  <a:lnTo>
                    <a:pt x="18513" y="12994"/>
                  </a:lnTo>
                  <a:lnTo>
                    <a:pt x="18513" y="489"/>
                  </a:lnTo>
                  <a:lnTo>
                    <a:pt x="18489" y="392"/>
                  </a:lnTo>
                  <a:lnTo>
                    <a:pt x="18464" y="294"/>
                  </a:lnTo>
                  <a:lnTo>
                    <a:pt x="18416" y="221"/>
                  </a:lnTo>
                  <a:lnTo>
                    <a:pt x="18367" y="148"/>
                  </a:lnTo>
                  <a:lnTo>
                    <a:pt x="18293" y="74"/>
                  </a:lnTo>
                  <a:lnTo>
                    <a:pt x="18196" y="50"/>
                  </a:lnTo>
                  <a:lnTo>
                    <a:pt x="1812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35" name="Google Shape;1535;p48"/>
          <p:cNvGrpSpPr/>
          <p:nvPr/>
        </p:nvGrpSpPr>
        <p:grpSpPr>
          <a:xfrm>
            <a:off x="2579886" y="2684246"/>
            <a:ext cx="413486" cy="261355"/>
            <a:chOff x="3241525" y="3039450"/>
            <a:chExt cx="494600" cy="312625"/>
          </a:xfrm>
        </p:grpSpPr>
        <p:sp>
          <p:nvSpPr>
            <p:cNvPr id="1536" name="Google Shape;1536;p48"/>
            <p:cNvSpPr/>
            <p:nvPr/>
          </p:nvSpPr>
          <p:spPr>
            <a:xfrm>
              <a:off x="3241525" y="3039450"/>
              <a:ext cx="494600" cy="312625"/>
            </a:xfrm>
            <a:custGeom>
              <a:rect b="b" l="l" r="r" t="t"/>
              <a:pathLst>
                <a:path extrusionOk="0" h="12505" w="19784">
                  <a:moveTo>
                    <a:pt x="9892" y="977"/>
                  </a:moveTo>
                  <a:lnTo>
                    <a:pt x="10356" y="1001"/>
                  </a:lnTo>
                  <a:lnTo>
                    <a:pt x="10796" y="1050"/>
                  </a:lnTo>
                  <a:lnTo>
                    <a:pt x="11235" y="1124"/>
                  </a:lnTo>
                  <a:lnTo>
                    <a:pt x="11675" y="1221"/>
                  </a:lnTo>
                  <a:lnTo>
                    <a:pt x="12090" y="1343"/>
                  </a:lnTo>
                  <a:lnTo>
                    <a:pt x="12505" y="1490"/>
                  </a:lnTo>
                  <a:lnTo>
                    <a:pt x="12920" y="1661"/>
                  </a:lnTo>
                  <a:lnTo>
                    <a:pt x="13311" y="1832"/>
                  </a:lnTo>
                  <a:lnTo>
                    <a:pt x="13702" y="2027"/>
                  </a:lnTo>
                  <a:lnTo>
                    <a:pt x="14068" y="2223"/>
                  </a:lnTo>
                  <a:lnTo>
                    <a:pt x="14752" y="2662"/>
                  </a:lnTo>
                  <a:lnTo>
                    <a:pt x="15412" y="3126"/>
                  </a:lnTo>
                  <a:lnTo>
                    <a:pt x="15973" y="3590"/>
                  </a:lnTo>
                  <a:lnTo>
                    <a:pt x="16462" y="4005"/>
                  </a:lnTo>
                  <a:lnTo>
                    <a:pt x="16901" y="4421"/>
                  </a:lnTo>
                  <a:lnTo>
                    <a:pt x="17292" y="4811"/>
                  </a:lnTo>
                  <a:lnTo>
                    <a:pt x="17634" y="5178"/>
                  </a:lnTo>
                  <a:lnTo>
                    <a:pt x="18196" y="5813"/>
                  </a:lnTo>
                  <a:lnTo>
                    <a:pt x="18562" y="6252"/>
                  </a:lnTo>
                  <a:lnTo>
                    <a:pt x="18196" y="6692"/>
                  </a:lnTo>
                  <a:lnTo>
                    <a:pt x="17634" y="7327"/>
                  </a:lnTo>
                  <a:lnTo>
                    <a:pt x="17292" y="7693"/>
                  </a:lnTo>
                  <a:lnTo>
                    <a:pt x="16901" y="8084"/>
                  </a:lnTo>
                  <a:lnTo>
                    <a:pt x="16462" y="8499"/>
                  </a:lnTo>
                  <a:lnTo>
                    <a:pt x="15973" y="8915"/>
                  </a:lnTo>
                  <a:lnTo>
                    <a:pt x="15412" y="9379"/>
                  </a:lnTo>
                  <a:lnTo>
                    <a:pt x="14752" y="9843"/>
                  </a:lnTo>
                  <a:lnTo>
                    <a:pt x="14068" y="10282"/>
                  </a:lnTo>
                  <a:lnTo>
                    <a:pt x="13702" y="10478"/>
                  </a:lnTo>
                  <a:lnTo>
                    <a:pt x="13311" y="10673"/>
                  </a:lnTo>
                  <a:lnTo>
                    <a:pt x="12920" y="10844"/>
                  </a:lnTo>
                  <a:lnTo>
                    <a:pt x="12505" y="11015"/>
                  </a:lnTo>
                  <a:lnTo>
                    <a:pt x="12090" y="11161"/>
                  </a:lnTo>
                  <a:lnTo>
                    <a:pt x="11675" y="11284"/>
                  </a:lnTo>
                  <a:lnTo>
                    <a:pt x="11235" y="11381"/>
                  </a:lnTo>
                  <a:lnTo>
                    <a:pt x="10796" y="11455"/>
                  </a:lnTo>
                  <a:lnTo>
                    <a:pt x="10356" y="11503"/>
                  </a:lnTo>
                  <a:lnTo>
                    <a:pt x="9892" y="11528"/>
                  </a:lnTo>
                  <a:lnTo>
                    <a:pt x="9477" y="11528"/>
                  </a:lnTo>
                  <a:lnTo>
                    <a:pt x="9086" y="11479"/>
                  </a:lnTo>
                  <a:lnTo>
                    <a:pt x="8695" y="11430"/>
                  </a:lnTo>
                  <a:lnTo>
                    <a:pt x="8304" y="11332"/>
                  </a:lnTo>
                  <a:lnTo>
                    <a:pt x="7914" y="11235"/>
                  </a:lnTo>
                  <a:lnTo>
                    <a:pt x="7523" y="11113"/>
                  </a:lnTo>
                  <a:lnTo>
                    <a:pt x="7157" y="10990"/>
                  </a:lnTo>
                  <a:lnTo>
                    <a:pt x="6790" y="10844"/>
                  </a:lnTo>
                  <a:lnTo>
                    <a:pt x="6448" y="10673"/>
                  </a:lnTo>
                  <a:lnTo>
                    <a:pt x="6082" y="10502"/>
                  </a:lnTo>
                  <a:lnTo>
                    <a:pt x="5423" y="10111"/>
                  </a:lnTo>
                  <a:lnTo>
                    <a:pt x="4788" y="9696"/>
                  </a:lnTo>
                  <a:lnTo>
                    <a:pt x="4201" y="9232"/>
                  </a:lnTo>
                  <a:lnTo>
                    <a:pt x="3640" y="8792"/>
                  </a:lnTo>
                  <a:lnTo>
                    <a:pt x="3127" y="8328"/>
                  </a:lnTo>
                  <a:lnTo>
                    <a:pt x="2663" y="7889"/>
                  </a:lnTo>
                  <a:lnTo>
                    <a:pt x="2272" y="7474"/>
                  </a:lnTo>
                  <a:lnTo>
                    <a:pt x="1613" y="6741"/>
                  </a:lnTo>
                  <a:lnTo>
                    <a:pt x="1222" y="6252"/>
                  </a:lnTo>
                  <a:lnTo>
                    <a:pt x="1613" y="5764"/>
                  </a:lnTo>
                  <a:lnTo>
                    <a:pt x="2272" y="5031"/>
                  </a:lnTo>
                  <a:lnTo>
                    <a:pt x="2663" y="4616"/>
                  </a:lnTo>
                  <a:lnTo>
                    <a:pt x="3127" y="4176"/>
                  </a:lnTo>
                  <a:lnTo>
                    <a:pt x="3640" y="3712"/>
                  </a:lnTo>
                  <a:lnTo>
                    <a:pt x="4201" y="3273"/>
                  </a:lnTo>
                  <a:lnTo>
                    <a:pt x="4788" y="2833"/>
                  </a:lnTo>
                  <a:lnTo>
                    <a:pt x="5423" y="2394"/>
                  </a:lnTo>
                  <a:lnTo>
                    <a:pt x="6082" y="2003"/>
                  </a:lnTo>
                  <a:lnTo>
                    <a:pt x="6448" y="1832"/>
                  </a:lnTo>
                  <a:lnTo>
                    <a:pt x="6790" y="1661"/>
                  </a:lnTo>
                  <a:lnTo>
                    <a:pt x="7157" y="1514"/>
                  </a:lnTo>
                  <a:lnTo>
                    <a:pt x="7523" y="1392"/>
                  </a:lnTo>
                  <a:lnTo>
                    <a:pt x="7914" y="1270"/>
                  </a:lnTo>
                  <a:lnTo>
                    <a:pt x="8304" y="1172"/>
                  </a:lnTo>
                  <a:lnTo>
                    <a:pt x="8695" y="1075"/>
                  </a:lnTo>
                  <a:lnTo>
                    <a:pt x="9086" y="1026"/>
                  </a:lnTo>
                  <a:lnTo>
                    <a:pt x="9477" y="977"/>
                  </a:lnTo>
                  <a:close/>
                  <a:moveTo>
                    <a:pt x="9892" y="0"/>
                  </a:moveTo>
                  <a:lnTo>
                    <a:pt x="9404" y="25"/>
                  </a:lnTo>
                  <a:lnTo>
                    <a:pt x="8915" y="73"/>
                  </a:lnTo>
                  <a:lnTo>
                    <a:pt x="8451" y="147"/>
                  </a:lnTo>
                  <a:lnTo>
                    <a:pt x="7963" y="244"/>
                  </a:lnTo>
                  <a:lnTo>
                    <a:pt x="7523" y="366"/>
                  </a:lnTo>
                  <a:lnTo>
                    <a:pt x="7059" y="513"/>
                  </a:lnTo>
                  <a:lnTo>
                    <a:pt x="6619" y="684"/>
                  </a:lnTo>
                  <a:lnTo>
                    <a:pt x="6204" y="879"/>
                  </a:lnTo>
                  <a:lnTo>
                    <a:pt x="5765" y="1075"/>
                  </a:lnTo>
                  <a:lnTo>
                    <a:pt x="5374" y="1295"/>
                  </a:lnTo>
                  <a:lnTo>
                    <a:pt x="4959" y="1539"/>
                  </a:lnTo>
                  <a:lnTo>
                    <a:pt x="4592" y="1783"/>
                  </a:lnTo>
                  <a:lnTo>
                    <a:pt x="3860" y="2296"/>
                  </a:lnTo>
                  <a:lnTo>
                    <a:pt x="3176" y="2833"/>
                  </a:lnTo>
                  <a:lnTo>
                    <a:pt x="2565" y="3370"/>
                  </a:lnTo>
                  <a:lnTo>
                    <a:pt x="2028" y="3883"/>
                  </a:lnTo>
                  <a:lnTo>
                    <a:pt x="1539" y="4372"/>
                  </a:lnTo>
                  <a:lnTo>
                    <a:pt x="1149" y="4836"/>
                  </a:lnTo>
                  <a:lnTo>
                    <a:pt x="562" y="5520"/>
                  </a:lnTo>
                  <a:lnTo>
                    <a:pt x="318" y="5837"/>
                  </a:lnTo>
                  <a:lnTo>
                    <a:pt x="1" y="6252"/>
                  </a:lnTo>
                  <a:lnTo>
                    <a:pt x="318" y="6668"/>
                  </a:lnTo>
                  <a:lnTo>
                    <a:pt x="562" y="6985"/>
                  </a:lnTo>
                  <a:lnTo>
                    <a:pt x="1149" y="7669"/>
                  </a:lnTo>
                  <a:lnTo>
                    <a:pt x="1539" y="8133"/>
                  </a:lnTo>
                  <a:lnTo>
                    <a:pt x="2028" y="8621"/>
                  </a:lnTo>
                  <a:lnTo>
                    <a:pt x="2565" y="9134"/>
                  </a:lnTo>
                  <a:lnTo>
                    <a:pt x="3176" y="9672"/>
                  </a:lnTo>
                  <a:lnTo>
                    <a:pt x="3860" y="10209"/>
                  </a:lnTo>
                  <a:lnTo>
                    <a:pt x="4592" y="10722"/>
                  </a:lnTo>
                  <a:lnTo>
                    <a:pt x="4959" y="10966"/>
                  </a:lnTo>
                  <a:lnTo>
                    <a:pt x="5374" y="11210"/>
                  </a:lnTo>
                  <a:lnTo>
                    <a:pt x="5765" y="11430"/>
                  </a:lnTo>
                  <a:lnTo>
                    <a:pt x="6204" y="11625"/>
                  </a:lnTo>
                  <a:lnTo>
                    <a:pt x="6619" y="11821"/>
                  </a:lnTo>
                  <a:lnTo>
                    <a:pt x="7059" y="11992"/>
                  </a:lnTo>
                  <a:lnTo>
                    <a:pt x="7523" y="12138"/>
                  </a:lnTo>
                  <a:lnTo>
                    <a:pt x="7963" y="12260"/>
                  </a:lnTo>
                  <a:lnTo>
                    <a:pt x="8451" y="12358"/>
                  </a:lnTo>
                  <a:lnTo>
                    <a:pt x="8915" y="12431"/>
                  </a:lnTo>
                  <a:lnTo>
                    <a:pt x="9404" y="12480"/>
                  </a:lnTo>
                  <a:lnTo>
                    <a:pt x="9892" y="12505"/>
                  </a:lnTo>
                  <a:lnTo>
                    <a:pt x="10380" y="12480"/>
                  </a:lnTo>
                  <a:lnTo>
                    <a:pt x="10869" y="12431"/>
                  </a:lnTo>
                  <a:lnTo>
                    <a:pt x="11333" y="12358"/>
                  </a:lnTo>
                  <a:lnTo>
                    <a:pt x="11821" y="12260"/>
                  </a:lnTo>
                  <a:lnTo>
                    <a:pt x="12261" y="12138"/>
                  </a:lnTo>
                  <a:lnTo>
                    <a:pt x="12725" y="11992"/>
                  </a:lnTo>
                  <a:lnTo>
                    <a:pt x="13165" y="11821"/>
                  </a:lnTo>
                  <a:lnTo>
                    <a:pt x="13580" y="11625"/>
                  </a:lnTo>
                  <a:lnTo>
                    <a:pt x="14019" y="11430"/>
                  </a:lnTo>
                  <a:lnTo>
                    <a:pt x="14410" y="11210"/>
                  </a:lnTo>
                  <a:lnTo>
                    <a:pt x="14825" y="10966"/>
                  </a:lnTo>
                  <a:lnTo>
                    <a:pt x="15192" y="10722"/>
                  </a:lnTo>
                  <a:lnTo>
                    <a:pt x="15924" y="10209"/>
                  </a:lnTo>
                  <a:lnTo>
                    <a:pt x="16608" y="9672"/>
                  </a:lnTo>
                  <a:lnTo>
                    <a:pt x="17219" y="9134"/>
                  </a:lnTo>
                  <a:lnTo>
                    <a:pt x="17756" y="8621"/>
                  </a:lnTo>
                  <a:lnTo>
                    <a:pt x="18245" y="8133"/>
                  </a:lnTo>
                  <a:lnTo>
                    <a:pt x="18635" y="7669"/>
                  </a:lnTo>
                  <a:lnTo>
                    <a:pt x="19222" y="6985"/>
                  </a:lnTo>
                  <a:lnTo>
                    <a:pt x="19466" y="6668"/>
                  </a:lnTo>
                  <a:lnTo>
                    <a:pt x="19783" y="6252"/>
                  </a:lnTo>
                  <a:lnTo>
                    <a:pt x="19466" y="5837"/>
                  </a:lnTo>
                  <a:lnTo>
                    <a:pt x="19222" y="5520"/>
                  </a:lnTo>
                  <a:lnTo>
                    <a:pt x="18635" y="4836"/>
                  </a:lnTo>
                  <a:lnTo>
                    <a:pt x="18245" y="4372"/>
                  </a:lnTo>
                  <a:lnTo>
                    <a:pt x="17756" y="3883"/>
                  </a:lnTo>
                  <a:lnTo>
                    <a:pt x="17219" y="3370"/>
                  </a:lnTo>
                  <a:lnTo>
                    <a:pt x="16608" y="2833"/>
                  </a:lnTo>
                  <a:lnTo>
                    <a:pt x="15924" y="2296"/>
                  </a:lnTo>
                  <a:lnTo>
                    <a:pt x="15192" y="1783"/>
                  </a:lnTo>
                  <a:lnTo>
                    <a:pt x="14825" y="1539"/>
                  </a:lnTo>
                  <a:lnTo>
                    <a:pt x="14410" y="1295"/>
                  </a:lnTo>
                  <a:lnTo>
                    <a:pt x="14019" y="1075"/>
                  </a:lnTo>
                  <a:lnTo>
                    <a:pt x="13580" y="879"/>
                  </a:lnTo>
                  <a:lnTo>
                    <a:pt x="13165" y="684"/>
                  </a:lnTo>
                  <a:lnTo>
                    <a:pt x="12725" y="513"/>
                  </a:lnTo>
                  <a:lnTo>
                    <a:pt x="12261" y="366"/>
                  </a:lnTo>
                  <a:lnTo>
                    <a:pt x="11821" y="244"/>
                  </a:lnTo>
                  <a:lnTo>
                    <a:pt x="11333" y="147"/>
                  </a:lnTo>
                  <a:lnTo>
                    <a:pt x="10869" y="73"/>
                  </a:lnTo>
                  <a:lnTo>
                    <a:pt x="10380" y="25"/>
                  </a:lnTo>
                  <a:lnTo>
                    <a:pt x="989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7" name="Google Shape;1537;p48"/>
            <p:cNvSpPr/>
            <p:nvPr/>
          </p:nvSpPr>
          <p:spPr>
            <a:xfrm>
              <a:off x="3384400" y="3091350"/>
              <a:ext cx="208850" cy="208825"/>
            </a:xfrm>
            <a:custGeom>
              <a:rect b="b" l="l" r="r" t="t"/>
              <a:pathLst>
                <a:path extrusionOk="0" h="8353" w="8354">
                  <a:moveTo>
                    <a:pt x="4177" y="0"/>
                  </a:moveTo>
                  <a:lnTo>
                    <a:pt x="3762" y="24"/>
                  </a:lnTo>
                  <a:lnTo>
                    <a:pt x="3347" y="73"/>
                  </a:lnTo>
                  <a:lnTo>
                    <a:pt x="2931" y="195"/>
                  </a:lnTo>
                  <a:lnTo>
                    <a:pt x="2541" y="318"/>
                  </a:lnTo>
                  <a:lnTo>
                    <a:pt x="2174" y="513"/>
                  </a:lnTo>
                  <a:lnTo>
                    <a:pt x="1832" y="708"/>
                  </a:lnTo>
                  <a:lnTo>
                    <a:pt x="1515" y="953"/>
                  </a:lnTo>
                  <a:lnTo>
                    <a:pt x="1222" y="1221"/>
                  </a:lnTo>
                  <a:lnTo>
                    <a:pt x="953" y="1514"/>
                  </a:lnTo>
                  <a:lnTo>
                    <a:pt x="709" y="1832"/>
                  </a:lnTo>
                  <a:lnTo>
                    <a:pt x="514" y="2174"/>
                  </a:lnTo>
                  <a:lnTo>
                    <a:pt x="318" y="2540"/>
                  </a:lnTo>
                  <a:lnTo>
                    <a:pt x="196" y="2931"/>
                  </a:lnTo>
                  <a:lnTo>
                    <a:pt x="74" y="3346"/>
                  </a:lnTo>
                  <a:lnTo>
                    <a:pt x="25" y="3761"/>
                  </a:lnTo>
                  <a:lnTo>
                    <a:pt x="1" y="4176"/>
                  </a:lnTo>
                  <a:lnTo>
                    <a:pt x="25" y="4592"/>
                  </a:lnTo>
                  <a:lnTo>
                    <a:pt x="74" y="5007"/>
                  </a:lnTo>
                  <a:lnTo>
                    <a:pt x="196" y="5422"/>
                  </a:lnTo>
                  <a:lnTo>
                    <a:pt x="318" y="5813"/>
                  </a:lnTo>
                  <a:lnTo>
                    <a:pt x="514" y="6179"/>
                  </a:lnTo>
                  <a:lnTo>
                    <a:pt x="709" y="6521"/>
                  </a:lnTo>
                  <a:lnTo>
                    <a:pt x="953" y="6839"/>
                  </a:lnTo>
                  <a:lnTo>
                    <a:pt x="1222" y="7132"/>
                  </a:lnTo>
                  <a:lnTo>
                    <a:pt x="1515" y="7400"/>
                  </a:lnTo>
                  <a:lnTo>
                    <a:pt x="1832" y="7644"/>
                  </a:lnTo>
                  <a:lnTo>
                    <a:pt x="2174" y="7840"/>
                  </a:lnTo>
                  <a:lnTo>
                    <a:pt x="2541" y="8035"/>
                  </a:lnTo>
                  <a:lnTo>
                    <a:pt x="2931" y="8157"/>
                  </a:lnTo>
                  <a:lnTo>
                    <a:pt x="3347" y="8279"/>
                  </a:lnTo>
                  <a:lnTo>
                    <a:pt x="3762" y="8328"/>
                  </a:lnTo>
                  <a:lnTo>
                    <a:pt x="4177" y="8353"/>
                  </a:lnTo>
                  <a:lnTo>
                    <a:pt x="4592" y="8328"/>
                  </a:lnTo>
                  <a:lnTo>
                    <a:pt x="5007" y="8279"/>
                  </a:lnTo>
                  <a:lnTo>
                    <a:pt x="5423" y="8157"/>
                  </a:lnTo>
                  <a:lnTo>
                    <a:pt x="5813" y="8035"/>
                  </a:lnTo>
                  <a:lnTo>
                    <a:pt x="6180" y="7840"/>
                  </a:lnTo>
                  <a:lnTo>
                    <a:pt x="6522" y="7644"/>
                  </a:lnTo>
                  <a:lnTo>
                    <a:pt x="6839" y="7400"/>
                  </a:lnTo>
                  <a:lnTo>
                    <a:pt x="7132" y="7132"/>
                  </a:lnTo>
                  <a:lnTo>
                    <a:pt x="7401" y="6839"/>
                  </a:lnTo>
                  <a:lnTo>
                    <a:pt x="7645" y="6521"/>
                  </a:lnTo>
                  <a:lnTo>
                    <a:pt x="7840" y="6179"/>
                  </a:lnTo>
                  <a:lnTo>
                    <a:pt x="8036" y="5813"/>
                  </a:lnTo>
                  <a:lnTo>
                    <a:pt x="8158" y="5422"/>
                  </a:lnTo>
                  <a:lnTo>
                    <a:pt x="8280" y="5007"/>
                  </a:lnTo>
                  <a:lnTo>
                    <a:pt x="8329" y="4592"/>
                  </a:lnTo>
                  <a:lnTo>
                    <a:pt x="8353" y="4176"/>
                  </a:lnTo>
                  <a:lnTo>
                    <a:pt x="8329" y="3737"/>
                  </a:lnTo>
                  <a:lnTo>
                    <a:pt x="8256" y="3297"/>
                  </a:lnTo>
                  <a:lnTo>
                    <a:pt x="8134" y="3517"/>
                  </a:lnTo>
                  <a:lnTo>
                    <a:pt x="8011" y="3688"/>
                  </a:lnTo>
                  <a:lnTo>
                    <a:pt x="7840" y="3859"/>
                  </a:lnTo>
                  <a:lnTo>
                    <a:pt x="7645" y="4005"/>
                  </a:lnTo>
                  <a:lnTo>
                    <a:pt x="7425" y="4128"/>
                  </a:lnTo>
                  <a:lnTo>
                    <a:pt x="7205" y="4201"/>
                  </a:lnTo>
                  <a:lnTo>
                    <a:pt x="6961" y="4250"/>
                  </a:lnTo>
                  <a:lnTo>
                    <a:pt x="6717" y="4274"/>
                  </a:lnTo>
                  <a:lnTo>
                    <a:pt x="6546" y="4274"/>
                  </a:lnTo>
                  <a:lnTo>
                    <a:pt x="6375" y="4250"/>
                  </a:lnTo>
                  <a:lnTo>
                    <a:pt x="6204" y="4201"/>
                  </a:lnTo>
                  <a:lnTo>
                    <a:pt x="6058" y="4152"/>
                  </a:lnTo>
                  <a:lnTo>
                    <a:pt x="5887" y="4079"/>
                  </a:lnTo>
                  <a:lnTo>
                    <a:pt x="5764" y="3981"/>
                  </a:lnTo>
                  <a:lnTo>
                    <a:pt x="5618" y="3883"/>
                  </a:lnTo>
                  <a:lnTo>
                    <a:pt x="5496" y="3786"/>
                  </a:lnTo>
                  <a:lnTo>
                    <a:pt x="5398" y="3664"/>
                  </a:lnTo>
                  <a:lnTo>
                    <a:pt x="5300" y="3517"/>
                  </a:lnTo>
                  <a:lnTo>
                    <a:pt x="5203" y="3395"/>
                  </a:lnTo>
                  <a:lnTo>
                    <a:pt x="5129" y="3224"/>
                  </a:lnTo>
                  <a:lnTo>
                    <a:pt x="5081" y="3077"/>
                  </a:lnTo>
                  <a:lnTo>
                    <a:pt x="5032" y="2906"/>
                  </a:lnTo>
                  <a:lnTo>
                    <a:pt x="5007" y="2735"/>
                  </a:lnTo>
                  <a:lnTo>
                    <a:pt x="5007" y="2564"/>
                  </a:lnTo>
                  <a:lnTo>
                    <a:pt x="5007" y="2394"/>
                  </a:lnTo>
                  <a:lnTo>
                    <a:pt x="5032" y="2223"/>
                  </a:lnTo>
                  <a:lnTo>
                    <a:pt x="5081" y="2052"/>
                  </a:lnTo>
                  <a:lnTo>
                    <a:pt x="5129" y="1905"/>
                  </a:lnTo>
                  <a:lnTo>
                    <a:pt x="5203" y="1759"/>
                  </a:lnTo>
                  <a:lnTo>
                    <a:pt x="5300" y="1612"/>
                  </a:lnTo>
                  <a:lnTo>
                    <a:pt x="5398" y="1490"/>
                  </a:lnTo>
                  <a:lnTo>
                    <a:pt x="5496" y="1368"/>
                  </a:lnTo>
                  <a:lnTo>
                    <a:pt x="5618" y="1246"/>
                  </a:lnTo>
                  <a:lnTo>
                    <a:pt x="5764" y="1148"/>
                  </a:lnTo>
                  <a:lnTo>
                    <a:pt x="5887" y="1075"/>
                  </a:lnTo>
                  <a:lnTo>
                    <a:pt x="6033" y="1001"/>
                  </a:lnTo>
                  <a:lnTo>
                    <a:pt x="6204" y="928"/>
                  </a:lnTo>
                  <a:lnTo>
                    <a:pt x="6375" y="879"/>
                  </a:lnTo>
                  <a:lnTo>
                    <a:pt x="6522" y="855"/>
                  </a:lnTo>
                  <a:lnTo>
                    <a:pt x="6717" y="855"/>
                  </a:lnTo>
                  <a:lnTo>
                    <a:pt x="6448" y="659"/>
                  </a:lnTo>
                  <a:lnTo>
                    <a:pt x="6155" y="489"/>
                  </a:lnTo>
                  <a:lnTo>
                    <a:pt x="5838" y="342"/>
                  </a:lnTo>
                  <a:lnTo>
                    <a:pt x="5545" y="220"/>
                  </a:lnTo>
                  <a:lnTo>
                    <a:pt x="5203" y="122"/>
                  </a:lnTo>
                  <a:lnTo>
                    <a:pt x="4885" y="49"/>
                  </a:lnTo>
                  <a:lnTo>
                    <a:pt x="4519" y="24"/>
                  </a:lnTo>
                  <a:lnTo>
                    <a:pt x="417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38" name="Google Shape;1538;p48"/>
          <p:cNvSpPr/>
          <p:nvPr/>
        </p:nvSpPr>
        <p:spPr>
          <a:xfrm>
            <a:off x="3736180" y="2637380"/>
            <a:ext cx="355300" cy="355279"/>
          </a:xfrm>
          <a:custGeom>
            <a:rect b="b" l="l" r="r" t="t"/>
            <a:pathLst>
              <a:path extrusionOk="0" h="16999" w="17000">
                <a:moveTo>
                  <a:pt x="8769" y="5740"/>
                </a:moveTo>
                <a:lnTo>
                  <a:pt x="9037" y="5788"/>
                </a:lnTo>
                <a:lnTo>
                  <a:pt x="9282" y="5862"/>
                </a:lnTo>
                <a:lnTo>
                  <a:pt x="9550" y="5935"/>
                </a:lnTo>
                <a:lnTo>
                  <a:pt x="9794" y="6057"/>
                </a:lnTo>
                <a:lnTo>
                  <a:pt x="10014" y="6204"/>
                </a:lnTo>
                <a:lnTo>
                  <a:pt x="10234" y="6350"/>
                </a:lnTo>
                <a:lnTo>
                  <a:pt x="10454" y="6546"/>
                </a:lnTo>
                <a:lnTo>
                  <a:pt x="10649" y="6765"/>
                </a:lnTo>
                <a:lnTo>
                  <a:pt x="10796" y="6985"/>
                </a:lnTo>
                <a:lnTo>
                  <a:pt x="10942" y="7205"/>
                </a:lnTo>
                <a:lnTo>
                  <a:pt x="11064" y="7449"/>
                </a:lnTo>
                <a:lnTo>
                  <a:pt x="11138" y="7718"/>
                </a:lnTo>
                <a:lnTo>
                  <a:pt x="11211" y="7962"/>
                </a:lnTo>
                <a:lnTo>
                  <a:pt x="11260" y="8231"/>
                </a:lnTo>
                <a:lnTo>
                  <a:pt x="11260" y="8499"/>
                </a:lnTo>
                <a:lnTo>
                  <a:pt x="11260" y="8768"/>
                </a:lnTo>
                <a:lnTo>
                  <a:pt x="11211" y="9037"/>
                </a:lnTo>
                <a:lnTo>
                  <a:pt x="11138" y="9281"/>
                </a:lnTo>
                <a:lnTo>
                  <a:pt x="11064" y="9550"/>
                </a:lnTo>
                <a:lnTo>
                  <a:pt x="10942" y="9794"/>
                </a:lnTo>
                <a:lnTo>
                  <a:pt x="10796" y="10014"/>
                </a:lnTo>
                <a:lnTo>
                  <a:pt x="10649" y="10233"/>
                </a:lnTo>
                <a:lnTo>
                  <a:pt x="10454" y="10453"/>
                </a:lnTo>
                <a:lnTo>
                  <a:pt x="10234" y="10649"/>
                </a:lnTo>
                <a:lnTo>
                  <a:pt x="10014" y="10795"/>
                </a:lnTo>
                <a:lnTo>
                  <a:pt x="9794" y="10942"/>
                </a:lnTo>
                <a:lnTo>
                  <a:pt x="9550" y="11064"/>
                </a:lnTo>
                <a:lnTo>
                  <a:pt x="9282" y="11137"/>
                </a:lnTo>
                <a:lnTo>
                  <a:pt x="9037" y="11210"/>
                </a:lnTo>
                <a:lnTo>
                  <a:pt x="8769" y="11259"/>
                </a:lnTo>
                <a:lnTo>
                  <a:pt x="8231" y="11259"/>
                </a:lnTo>
                <a:lnTo>
                  <a:pt x="7963" y="11210"/>
                </a:lnTo>
                <a:lnTo>
                  <a:pt x="7719" y="11137"/>
                </a:lnTo>
                <a:lnTo>
                  <a:pt x="7450" y="11064"/>
                </a:lnTo>
                <a:lnTo>
                  <a:pt x="7206" y="10942"/>
                </a:lnTo>
                <a:lnTo>
                  <a:pt x="6986" y="10795"/>
                </a:lnTo>
                <a:lnTo>
                  <a:pt x="6766" y="10649"/>
                </a:lnTo>
                <a:lnTo>
                  <a:pt x="6546" y="10453"/>
                </a:lnTo>
                <a:lnTo>
                  <a:pt x="6351" y="10233"/>
                </a:lnTo>
                <a:lnTo>
                  <a:pt x="6204" y="10014"/>
                </a:lnTo>
                <a:lnTo>
                  <a:pt x="6058" y="9794"/>
                </a:lnTo>
                <a:lnTo>
                  <a:pt x="5936" y="9550"/>
                </a:lnTo>
                <a:lnTo>
                  <a:pt x="5862" y="9281"/>
                </a:lnTo>
                <a:lnTo>
                  <a:pt x="5789" y="9037"/>
                </a:lnTo>
                <a:lnTo>
                  <a:pt x="5740" y="8768"/>
                </a:lnTo>
                <a:lnTo>
                  <a:pt x="5740" y="8499"/>
                </a:lnTo>
                <a:lnTo>
                  <a:pt x="5740" y="8231"/>
                </a:lnTo>
                <a:lnTo>
                  <a:pt x="5789" y="7962"/>
                </a:lnTo>
                <a:lnTo>
                  <a:pt x="5862" y="7718"/>
                </a:lnTo>
                <a:lnTo>
                  <a:pt x="5936" y="7449"/>
                </a:lnTo>
                <a:lnTo>
                  <a:pt x="6058" y="7205"/>
                </a:lnTo>
                <a:lnTo>
                  <a:pt x="6204" y="6985"/>
                </a:lnTo>
                <a:lnTo>
                  <a:pt x="6351" y="6765"/>
                </a:lnTo>
                <a:lnTo>
                  <a:pt x="6546" y="6546"/>
                </a:lnTo>
                <a:lnTo>
                  <a:pt x="6766" y="6350"/>
                </a:lnTo>
                <a:lnTo>
                  <a:pt x="6986" y="6204"/>
                </a:lnTo>
                <a:lnTo>
                  <a:pt x="7206" y="6057"/>
                </a:lnTo>
                <a:lnTo>
                  <a:pt x="7450" y="5935"/>
                </a:lnTo>
                <a:lnTo>
                  <a:pt x="7719" y="5862"/>
                </a:lnTo>
                <a:lnTo>
                  <a:pt x="7963" y="5788"/>
                </a:lnTo>
                <a:lnTo>
                  <a:pt x="8231" y="5740"/>
                </a:lnTo>
                <a:close/>
                <a:moveTo>
                  <a:pt x="7914" y="0"/>
                </a:moveTo>
                <a:lnTo>
                  <a:pt x="7743" y="25"/>
                </a:lnTo>
                <a:lnTo>
                  <a:pt x="7596" y="73"/>
                </a:lnTo>
                <a:lnTo>
                  <a:pt x="7474" y="147"/>
                </a:lnTo>
                <a:lnTo>
                  <a:pt x="7328" y="244"/>
                </a:lnTo>
                <a:lnTo>
                  <a:pt x="7230" y="342"/>
                </a:lnTo>
                <a:lnTo>
                  <a:pt x="7132" y="489"/>
                </a:lnTo>
                <a:lnTo>
                  <a:pt x="7084" y="635"/>
                </a:lnTo>
                <a:lnTo>
                  <a:pt x="7035" y="782"/>
                </a:lnTo>
                <a:lnTo>
                  <a:pt x="6839" y="2540"/>
                </a:lnTo>
                <a:lnTo>
                  <a:pt x="6497" y="2638"/>
                </a:lnTo>
                <a:lnTo>
                  <a:pt x="6131" y="2784"/>
                </a:lnTo>
                <a:lnTo>
                  <a:pt x="5789" y="2931"/>
                </a:lnTo>
                <a:lnTo>
                  <a:pt x="5447" y="3102"/>
                </a:lnTo>
                <a:lnTo>
                  <a:pt x="4079" y="2027"/>
                </a:lnTo>
                <a:lnTo>
                  <a:pt x="3933" y="1930"/>
                </a:lnTo>
                <a:lnTo>
                  <a:pt x="3786" y="1881"/>
                </a:lnTo>
                <a:lnTo>
                  <a:pt x="3640" y="1832"/>
                </a:lnTo>
                <a:lnTo>
                  <a:pt x="3493" y="1832"/>
                </a:lnTo>
                <a:lnTo>
                  <a:pt x="3322" y="1856"/>
                </a:lnTo>
                <a:lnTo>
                  <a:pt x="3176" y="1905"/>
                </a:lnTo>
                <a:lnTo>
                  <a:pt x="3029" y="1978"/>
                </a:lnTo>
                <a:lnTo>
                  <a:pt x="2907" y="2076"/>
                </a:lnTo>
                <a:lnTo>
                  <a:pt x="2077" y="2907"/>
                </a:lnTo>
                <a:lnTo>
                  <a:pt x="1979" y="3029"/>
                </a:lnTo>
                <a:lnTo>
                  <a:pt x="1906" y="3175"/>
                </a:lnTo>
                <a:lnTo>
                  <a:pt x="1857" y="3322"/>
                </a:lnTo>
                <a:lnTo>
                  <a:pt x="1833" y="3493"/>
                </a:lnTo>
                <a:lnTo>
                  <a:pt x="1833" y="3639"/>
                </a:lnTo>
                <a:lnTo>
                  <a:pt x="1881" y="3786"/>
                </a:lnTo>
                <a:lnTo>
                  <a:pt x="1930" y="3932"/>
                </a:lnTo>
                <a:lnTo>
                  <a:pt x="2028" y="4079"/>
                </a:lnTo>
                <a:lnTo>
                  <a:pt x="3103" y="5447"/>
                </a:lnTo>
                <a:lnTo>
                  <a:pt x="2932" y="5788"/>
                </a:lnTo>
                <a:lnTo>
                  <a:pt x="2785" y="6130"/>
                </a:lnTo>
                <a:lnTo>
                  <a:pt x="2639" y="6497"/>
                </a:lnTo>
                <a:lnTo>
                  <a:pt x="2541" y="6839"/>
                </a:lnTo>
                <a:lnTo>
                  <a:pt x="782" y="7034"/>
                </a:lnTo>
                <a:lnTo>
                  <a:pt x="636" y="7083"/>
                </a:lnTo>
                <a:lnTo>
                  <a:pt x="489" y="7132"/>
                </a:lnTo>
                <a:lnTo>
                  <a:pt x="343" y="7229"/>
                </a:lnTo>
                <a:lnTo>
                  <a:pt x="245" y="7327"/>
                </a:lnTo>
                <a:lnTo>
                  <a:pt x="147" y="7474"/>
                </a:lnTo>
                <a:lnTo>
                  <a:pt x="74" y="7596"/>
                </a:lnTo>
                <a:lnTo>
                  <a:pt x="25" y="7742"/>
                </a:lnTo>
                <a:lnTo>
                  <a:pt x="1" y="7913"/>
                </a:lnTo>
                <a:lnTo>
                  <a:pt x="1" y="9086"/>
                </a:lnTo>
                <a:lnTo>
                  <a:pt x="25" y="9257"/>
                </a:lnTo>
                <a:lnTo>
                  <a:pt x="74" y="9403"/>
                </a:lnTo>
                <a:lnTo>
                  <a:pt x="147" y="9525"/>
                </a:lnTo>
                <a:lnTo>
                  <a:pt x="245" y="9672"/>
                </a:lnTo>
                <a:lnTo>
                  <a:pt x="343" y="9769"/>
                </a:lnTo>
                <a:lnTo>
                  <a:pt x="489" y="9867"/>
                </a:lnTo>
                <a:lnTo>
                  <a:pt x="636" y="9916"/>
                </a:lnTo>
                <a:lnTo>
                  <a:pt x="782" y="9965"/>
                </a:lnTo>
                <a:lnTo>
                  <a:pt x="2541" y="10160"/>
                </a:lnTo>
                <a:lnTo>
                  <a:pt x="2639" y="10502"/>
                </a:lnTo>
                <a:lnTo>
                  <a:pt x="2785" y="10868"/>
                </a:lnTo>
                <a:lnTo>
                  <a:pt x="2932" y="11210"/>
                </a:lnTo>
                <a:lnTo>
                  <a:pt x="3103" y="11552"/>
                </a:lnTo>
                <a:lnTo>
                  <a:pt x="2028" y="12920"/>
                </a:lnTo>
                <a:lnTo>
                  <a:pt x="1930" y="13067"/>
                </a:lnTo>
                <a:lnTo>
                  <a:pt x="1881" y="13213"/>
                </a:lnTo>
                <a:lnTo>
                  <a:pt x="1833" y="13360"/>
                </a:lnTo>
                <a:lnTo>
                  <a:pt x="1833" y="13506"/>
                </a:lnTo>
                <a:lnTo>
                  <a:pt x="1857" y="13677"/>
                </a:lnTo>
                <a:lnTo>
                  <a:pt x="1906" y="13824"/>
                </a:lnTo>
                <a:lnTo>
                  <a:pt x="1979" y="13970"/>
                </a:lnTo>
                <a:lnTo>
                  <a:pt x="2077" y="14092"/>
                </a:lnTo>
                <a:lnTo>
                  <a:pt x="2907" y="14923"/>
                </a:lnTo>
                <a:lnTo>
                  <a:pt x="3029" y="15020"/>
                </a:lnTo>
                <a:lnTo>
                  <a:pt x="3176" y="15094"/>
                </a:lnTo>
                <a:lnTo>
                  <a:pt x="3322" y="15142"/>
                </a:lnTo>
                <a:lnTo>
                  <a:pt x="3493" y="15167"/>
                </a:lnTo>
                <a:lnTo>
                  <a:pt x="3640" y="15167"/>
                </a:lnTo>
                <a:lnTo>
                  <a:pt x="3786" y="15118"/>
                </a:lnTo>
                <a:lnTo>
                  <a:pt x="3933" y="15069"/>
                </a:lnTo>
                <a:lnTo>
                  <a:pt x="4079" y="14996"/>
                </a:lnTo>
                <a:lnTo>
                  <a:pt x="5447" y="13897"/>
                </a:lnTo>
                <a:lnTo>
                  <a:pt x="5789" y="14068"/>
                </a:lnTo>
                <a:lnTo>
                  <a:pt x="6131" y="14214"/>
                </a:lnTo>
                <a:lnTo>
                  <a:pt x="6497" y="14361"/>
                </a:lnTo>
                <a:lnTo>
                  <a:pt x="6839" y="14459"/>
                </a:lnTo>
                <a:lnTo>
                  <a:pt x="7035" y="16217"/>
                </a:lnTo>
                <a:lnTo>
                  <a:pt x="7084" y="16364"/>
                </a:lnTo>
                <a:lnTo>
                  <a:pt x="7132" y="16510"/>
                </a:lnTo>
                <a:lnTo>
                  <a:pt x="7230" y="16657"/>
                </a:lnTo>
                <a:lnTo>
                  <a:pt x="7328" y="16754"/>
                </a:lnTo>
                <a:lnTo>
                  <a:pt x="7474" y="16852"/>
                </a:lnTo>
                <a:lnTo>
                  <a:pt x="7596" y="16925"/>
                </a:lnTo>
                <a:lnTo>
                  <a:pt x="7743" y="16974"/>
                </a:lnTo>
                <a:lnTo>
                  <a:pt x="7914" y="16999"/>
                </a:lnTo>
                <a:lnTo>
                  <a:pt x="9086" y="16999"/>
                </a:lnTo>
                <a:lnTo>
                  <a:pt x="9257" y="16974"/>
                </a:lnTo>
                <a:lnTo>
                  <a:pt x="9404" y="16925"/>
                </a:lnTo>
                <a:lnTo>
                  <a:pt x="9526" y="16852"/>
                </a:lnTo>
                <a:lnTo>
                  <a:pt x="9672" y="16754"/>
                </a:lnTo>
                <a:lnTo>
                  <a:pt x="9770" y="16657"/>
                </a:lnTo>
                <a:lnTo>
                  <a:pt x="9868" y="16510"/>
                </a:lnTo>
                <a:lnTo>
                  <a:pt x="9917" y="16364"/>
                </a:lnTo>
                <a:lnTo>
                  <a:pt x="9965" y="16217"/>
                </a:lnTo>
                <a:lnTo>
                  <a:pt x="10161" y="14459"/>
                </a:lnTo>
                <a:lnTo>
                  <a:pt x="10503" y="14361"/>
                </a:lnTo>
                <a:lnTo>
                  <a:pt x="10869" y="14214"/>
                </a:lnTo>
                <a:lnTo>
                  <a:pt x="11211" y="14068"/>
                </a:lnTo>
                <a:lnTo>
                  <a:pt x="11553" y="13897"/>
                </a:lnTo>
                <a:lnTo>
                  <a:pt x="12921" y="14996"/>
                </a:lnTo>
                <a:lnTo>
                  <a:pt x="13067" y="15069"/>
                </a:lnTo>
                <a:lnTo>
                  <a:pt x="13214" y="15118"/>
                </a:lnTo>
                <a:lnTo>
                  <a:pt x="13360" y="15167"/>
                </a:lnTo>
                <a:lnTo>
                  <a:pt x="13507" y="15167"/>
                </a:lnTo>
                <a:lnTo>
                  <a:pt x="13678" y="15142"/>
                </a:lnTo>
                <a:lnTo>
                  <a:pt x="13824" y="15094"/>
                </a:lnTo>
                <a:lnTo>
                  <a:pt x="13971" y="15020"/>
                </a:lnTo>
                <a:lnTo>
                  <a:pt x="14093" y="14923"/>
                </a:lnTo>
                <a:lnTo>
                  <a:pt x="14923" y="14092"/>
                </a:lnTo>
                <a:lnTo>
                  <a:pt x="15021" y="13970"/>
                </a:lnTo>
                <a:lnTo>
                  <a:pt x="15094" y="13824"/>
                </a:lnTo>
                <a:lnTo>
                  <a:pt x="15143" y="13677"/>
                </a:lnTo>
                <a:lnTo>
                  <a:pt x="15168" y="13506"/>
                </a:lnTo>
                <a:lnTo>
                  <a:pt x="15168" y="13360"/>
                </a:lnTo>
                <a:lnTo>
                  <a:pt x="15119" y="13213"/>
                </a:lnTo>
                <a:lnTo>
                  <a:pt x="15070" y="13067"/>
                </a:lnTo>
                <a:lnTo>
                  <a:pt x="14997" y="12920"/>
                </a:lnTo>
                <a:lnTo>
                  <a:pt x="13898" y="11552"/>
                </a:lnTo>
                <a:lnTo>
                  <a:pt x="14068" y="11210"/>
                </a:lnTo>
                <a:lnTo>
                  <a:pt x="14215" y="10868"/>
                </a:lnTo>
                <a:lnTo>
                  <a:pt x="14362" y="10502"/>
                </a:lnTo>
                <a:lnTo>
                  <a:pt x="14459" y="10160"/>
                </a:lnTo>
                <a:lnTo>
                  <a:pt x="16218" y="9965"/>
                </a:lnTo>
                <a:lnTo>
                  <a:pt x="16364" y="9916"/>
                </a:lnTo>
                <a:lnTo>
                  <a:pt x="16511" y="9867"/>
                </a:lnTo>
                <a:lnTo>
                  <a:pt x="16657" y="9769"/>
                </a:lnTo>
                <a:lnTo>
                  <a:pt x="16755" y="9672"/>
                </a:lnTo>
                <a:lnTo>
                  <a:pt x="16853" y="9525"/>
                </a:lnTo>
                <a:lnTo>
                  <a:pt x="16926" y="9403"/>
                </a:lnTo>
                <a:lnTo>
                  <a:pt x="16975" y="9257"/>
                </a:lnTo>
                <a:lnTo>
                  <a:pt x="16999" y="9086"/>
                </a:lnTo>
                <a:lnTo>
                  <a:pt x="16999" y="7913"/>
                </a:lnTo>
                <a:lnTo>
                  <a:pt x="16975" y="7742"/>
                </a:lnTo>
                <a:lnTo>
                  <a:pt x="16926" y="7596"/>
                </a:lnTo>
                <a:lnTo>
                  <a:pt x="16853" y="7474"/>
                </a:lnTo>
                <a:lnTo>
                  <a:pt x="16755" y="7327"/>
                </a:lnTo>
                <a:lnTo>
                  <a:pt x="16657" y="7229"/>
                </a:lnTo>
                <a:lnTo>
                  <a:pt x="16511" y="7132"/>
                </a:lnTo>
                <a:lnTo>
                  <a:pt x="16364" y="7083"/>
                </a:lnTo>
                <a:lnTo>
                  <a:pt x="16218" y="7034"/>
                </a:lnTo>
                <a:lnTo>
                  <a:pt x="14459" y="6839"/>
                </a:lnTo>
                <a:lnTo>
                  <a:pt x="14362" y="6497"/>
                </a:lnTo>
                <a:lnTo>
                  <a:pt x="14215" y="6130"/>
                </a:lnTo>
                <a:lnTo>
                  <a:pt x="14068" y="5788"/>
                </a:lnTo>
                <a:lnTo>
                  <a:pt x="13898" y="5447"/>
                </a:lnTo>
                <a:lnTo>
                  <a:pt x="14997" y="4079"/>
                </a:lnTo>
                <a:lnTo>
                  <a:pt x="15070" y="3932"/>
                </a:lnTo>
                <a:lnTo>
                  <a:pt x="15119" y="3786"/>
                </a:lnTo>
                <a:lnTo>
                  <a:pt x="15168" y="3639"/>
                </a:lnTo>
                <a:lnTo>
                  <a:pt x="15168" y="3493"/>
                </a:lnTo>
                <a:lnTo>
                  <a:pt x="15143" y="3322"/>
                </a:lnTo>
                <a:lnTo>
                  <a:pt x="15094" y="3175"/>
                </a:lnTo>
                <a:lnTo>
                  <a:pt x="15021" y="3029"/>
                </a:lnTo>
                <a:lnTo>
                  <a:pt x="14923" y="2907"/>
                </a:lnTo>
                <a:lnTo>
                  <a:pt x="14093" y="2076"/>
                </a:lnTo>
                <a:lnTo>
                  <a:pt x="13971" y="1978"/>
                </a:lnTo>
                <a:lnTo>
                  <a:pt x="13824" y="1905"/>
                </a:lnTo>
                <a:lnTo>
                  <a:pt x="13678" y="1856"/>
                </a:lnTo>
                <a:lnTo>
                  <a:pt x="13507" y="1832"/>
                </a:lnTo>
                <a:lnTo>
                  <a:pt x="13360" y="1832"/>
                </a:lnTo>
                <a:lnTo>
                  <a:pt x="13214" y="1881"/>
                </a:lnTo>
                <a:lnTo>
                  <a:pt x="13067" y="1930"/>
                </a:lnTo>
                <a:lnTo>
                  <a:pt x="12921" y="2027"/>
                </a:lnTo>
                <a:lnTo>
                  <a:pt x="11553" y="3102"/>
                </a:lnTo>
                <a:lnTo>
                  <a:pt x="11211" y="2931"/>
                </a:lnTo>
                <a:lnTo>
                  <a:pt x="10869" y="2784"/>
                </a:lnTo>
                <a:lnTo>
                  <a:pt x="10503" y="2638"/>
                </a:lnTo>
                <a:lnTo>
                  <a:pt x="10161" y="2540"/>
                </a:lnTo>
                <a:lnTo>
                  <a:pt x="9965" y="782"/>
                </a:lnTo>
                <a:lnTo>
                  <a:pt x="9917" y="635"/>
                </a:lnTo>
                <a:lnTo>
                  <a:pt x="9868" y="489"/>
                </a:lnTo>
                <a:lnTo>
                  <a:pt x="9770" y="342"/>
                </a:lnTo>
                <a:lnTo>
                  <a:pt x="9672" y="244"/>
                </a:lnTo>
                <a:lnTo>
                  <a:pt x="9526" y="147"/>
                </a:lnTo>
                <a:lnTo>
                  <a:pt x="9404" y="73"/>
                </a:lnTo>
                <a:lnTo>
                  <a:pt x="9257" y="25"/>
                </a:lnTo>
                <a:lnTo>
                  <a:pt x="908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539" name="Google Shape;1539;p48"/>
          <p:cNvGrpSpPr/>
          <p:nvPr/>
        </p:nvGrpSpPr>
        <p:grpSpPr>
          <a:xfrm>
            <a:off x="4263318" y="2656679"/>
            <a:ext cx="427781" cy="316489"/>
            <a:chOff x="5255200" y="3006475"/>
            <a:chExt cx="511700" cy="378575"/>
          </a:xfrm>
        </p:grpSpPr>
        <p:sp>
          <p:nvSpPr>
            <p:cNvPr id="1540" name="Google Shape;1540;p48"/>
            <p:cNvSpPr/>
            <p:nvPr/>
          </p:nvSpPr>
          <p:spPr>
            <a:xfrm>
              <a:off x="5255200" y="3006475"/>
              <a:ext cx="349900" cy="349875"/>
            </a:xfrm>
            <a:custGeom>
              <a:rect b="b" l="l" r="r" t="t"/>
              <a:pathLst>
                <a:path extrusionOk="0" h="13995" w="13996">
                  <a:moveTo>
                    <a:pt x="6986" y="4714"/>
                  </a:moveTo>
                  <a:lnTo>
                    <a:pt x="7206" y="4738"/>
                  </a:lnTo>
                  <a:lnTo>
                    <a:pt x="7425" y="4763"/>
                  </a:lnTo>
                  <a:lnTo>
                    <a:pt x="7645" y="4812"/>
                  </a:lnTo>
                  <a:lnTo>
                    <a:pt x="7841" y="4885"/>
                  </a:lnTo>
                  <a:lnTo>
                    <a:pt x="8060" y="4983"/>
                  </a:lnTo>
                  <a:lnTo>
                    <a:pt x="8256" y="5105"/>
                  </a:lnTo>
                  <a:lnTo>
                    <a:pt x="8427" y="5227"/>
                  </a:lnTo>
                  <a:lnTo>
                    <a:pt x="8598" y="5398"/>
                  </a:lnTo>
                  <a:lnTo>
                    <a:pt x="8769" y="5569"/>
                  </a:lnTo>
                  <a:lnTo>
                    <a:pt x="8891" y="5740"/>
                  </a:lnTo>
                  <a:lnTo>
                    <a:pt x="9013" y="5935"/>
                  </a:lnTo>
                  <a:lnTo>
                    <a:pt x="9111" y="6155"/>
                  </a:lnTo>
                  <a:lnTo>
                    <a:pt x="9184" y="6350"/>
                  </a:lnTo>
                  <a:lnTo>
                    <a:pt x="9233" y="6570"/>
                  </a:lnTo>
                  <a:lnTo>
                    <a:pt x="9257" y="6790"/>
                  </a:lnTo>
                  <a:lnTo>
                    <a:pt x="9257" y="7010"/>
                  </a:lnTo>
                  <a:lnTo>
                    <a:pt x="9257" y="7229"/>
                  </a:lnTo>
                  <a:lnTo>
                    <a:pt x="9233" y="7425"/>
                  </a:lnTo>
                  <a:lnTo>
                    <a:pt x="9184" y="7645"/>
                  </a:lnTo>
                  <a:lnTo>
                    <a:pt x="9111" y="7864"/>
                  </a:lnTo>
                  <a:lnTo>
                    <a:pt x="9013" y="8060"/>
                  </a:lnTo>
                  <a:lnTo>
                    <a:pt x="8891" y="8255"/>
                  </a:lnTo>
                  <a:lnTo>
                    <a:pt x="8769" y="8451"/>
                  </a:lnTo>
                  <a:lnTo>
                    <a:pt x="8598" y="8622"/>
                  </a:lnTo>
                  <a:lnTo>
                    <a:pt x="8427" y="8768"/>
                  </a:lnTo>
                  <a:lnTo>
                    <a:pt x="8256" y="8915"/>
                  </a:lnTo>
                  <a:lnTo>
                    <a:pt x="8060" y="9012"/>
                  </a:lnTo>
                  <a:lnTo>
                    <a:pt x="7841" y="9110"/>
                  </a:lnTo>
                  <a:lnTo>
                    <a:pt x="7645" y="9183"/>
                  </a:lnTo>
                  <a:lnTo>
                    <a:pt x="7425" y="9232"/>
                  </a:lnTo>
                  <a:lnTo>
                    <a:pt x="7206" y="9257"/>
                  </a:lnTo>
                  <a:lnTo>
                    <a:pt x="6986" y="9281"/>
                  </a:lnTo>
                  <a:lnTo>
                    <a:pt x="6766" y="9257"/>
                  </a:lnTo>
                  <a:lnTo>
                    <a:pt x="6546" y="9232"/>
                  </a:lnTo>
                  <a:lnTo>
                    <a:pt x="6351" y="9183"/>
                  </a:lnTo>
                  <a:lnTo>
                    <a:pt x="6131" y="9110"/>
                  </a:lnTo>
                  <a:lnTo>
                    <a:pt x="5936" y="9012"/>
                  </a:lnTo>
                  <a:lnTo>
                    <a:pt x="5740" y="8915"/>
                  </a:lnTo>
                  <a:lnTo>
                    <a:pt x="5545" y="8768"/>
                  </a:lnTo>
                  <a:lnTo>
                    <a:pt x="5374" y="8622"/>
                  </a:lnTo>
                  <a:lnTo>
                    <a:pt x="5227" y="8451"/>
                  </a:lnTo>
                  <a:lnTo>
                    <a:pt x="5081" y="8255"/>
                  </a:lnTo>
                  <a:lnTo>
                    <a:pt x="4983" y="8060"/>
                  </a:lnTo>
                  <a:lnTo>
                    <a:pt x="4885" y="7864"/>
                  </a:lnTo>
                  <a:lnTo>
                    <a:pt x="4812" y="7645"/>
                  </a:lnTo>
                  <a:lnTo>
                    <a:pt x="4763" y="7425"/>
                  </a:lnTo>
                  <a:lnTo>
                    <a:pt x="4714" y="7229"/>
                  </a:lnTo>
                  <a:lnTo>
                    <a:pt x="4714" y="7010"/>
                  </a:lnTo>
                  <a:lnTo>
                    <a:pt x="4714" y="6790"/>
                  </a:lnTo>
                  <a:lnTo>
                    <a:pt x="4763" y="6570"/>
                  </a:lnTo>
                  <a:lnTo>
                    <a:pt x="4812" y="6350"/>
                  </a:lnTo>
                  <a:lnTo>
                    <a:pt x="4885" y="6155"/>
                  </a:lnTo>
                  <a:lnTo>
                    <a:pt x="4983" y="5935"/>
                  </a:lnTo>
                  <a:lnTo>
                    <a:pt x="5081" y="5740"/>
                  </a:lnTo>
                  <a:lnTo>
                    <a:pt x="5227" y="5569"/>
                  </a:lnTo>
                  <a:lnTo>
                    <a:pt x="5374" y="5398"/>
                  </a:lnTo>
                  <a:lnTo>
                    <a:pt x="5545" y="5227"/>
                  </a:lnTo>
                  <a:lnTo>
                    <a:pt x="5740" y="5105"/>
                  </a:lnTo>
                  <a:lnTo>
                    <a:pt x="5936" y="4983"/>
                  </a:lnTo>
                  <a:lnTo>
                    <a:pt x="6131" y="4885"/>
                  </a:lnTo>
                  <a:lnTo>
                    <a:pt x="6351" y="4812"/>
                  </a:lnTo>
                  <a:lnTo>
                    <a:pt x="6546" y="4763"/>
                  </a:lnTo>
                  <a:lnTo>
                    <a:pt x="6766" y="4738"/>
                  </a:lnTo>
                  <a:lnTo>
                    <a:pt x="6986" y="4714"/>
                  </a:lnTo>
                  <a:close/>
                  <a:moveTo>
                    <a:pt x="6497" y="0"/>
                  </a:moveTo>
                  <a:lnTo>
                    <a:pt x="6375" y="25"/>
                  </a:lnTo>
                  <a:lnTo>
                    <a:pt x="6253" y="49"/>
                  </a:lnTo>
                  <a:lnTo>
                    <a:pt x="6131" y="122"/>
                  </a:lnTo>
                  <a:lnTo>
                    <a:pt x="6033" y="196"/>
                  </a:lnTo>
                  <a:lnTo>
                    <a:pt x="5936" y="293"/>
                  </a:lnTo>
                  <a:lnTo>
                    <a:pt x="5862" y="391"/>
                  </a:lnTo>
                  <a:lnTo>
                    <a:pt x="5813" y="513"/>
                  </a:lnTo>
                  <a:lnTo>
                    <a:pt x="5789" y="635"/>
                  </a:lnTo>
                  <a:lnTo>
                    <a:pt x="5618" y="2076"/>
                  </a:lnTo>
                  <a:lnTo>
                    <a:pt x="5325" y="2174"/>
                  </a:lnTo>
                  <a:lnTo>
                    <a:pt x="5032" y="2296"/>
                  </a:lnTo>
                  <a:lnTo>
                    <a:pt x="4763" y="2418"/>
                  </a:lnTo>
                  <a:lnTo>
                    <a:pt x="4495" y="2565"/>
                  </a:lnTo>
                  <a:lnTo>
                    <a:pt x="3347" y="1661"/>
                  </a:lnTo>
                  <a:lnTo>
                    <a:pt x="3225" y="1588"/>
                  </a:lnTo>
                  <a:lnTo>
                    <a:pt x="3103" y="1539"/>
                  </a:lnTo>
                  <a:lnTo>
                    <a:pt x="2980" y="1514"/>
                  </a:lnTo>
                  <a:lnTo>
                    <a:pt x="2736" y="1514"/>
                  </a:lnTo>
                  <a:lnTo>
                    <a:pt x="2590" y="1563"/>
                  </a:lnTo>
                  <a:lnTo>
                    <a:pt x="2492" y="1637"/>
                  </a:lnTo>
                  <a:lnTo>
                    <a:pt x="2394" y="1710"/>
                  </a:lnTo>
                  <a:lnTo>
                    <a:pt x="1710" y="2394"/>
                  </a:lnTo>
                  <a:lnTo>
                    <a:pt x="1613" y="2491"/>
                  </a:lnTo>
                  <a:lnTo>
                    <a:pt x="1564" y="2614"/>
                  </a:lnTo>
                  <a:lnTo>
                    <a:pt x="1515" y="2736"/>
                  </a:lnTo>
                  <a:lnTo>
                    <a:pt x="1491" y="2858"/>
                  </a:lnTo>
                  <a:lnTo>
                    <a:pt x="1491" y="3004"/>
                  </a:lnTo>
                  <a:lnTo>
                    <a:pt x="1515" y="3126"/>
                  </a:lnTo>
                  <a:lnTo>
                    <a:pt x="1564" y="3249"/>
                  </a:lnTo>
                  <a:lnTo>
                    <a:pt x="1637" y="3346"/>
                  </a:lnTo>
                  <a:lnTo>
                    <a:pt x="2541" y="4494"/>
                  </a:lnTo>
                  <a:lnTo>
                    <a:pt x="2394" y="4763"/>
                  </a:lnTo>
                  <a:lnTo>
                    <a:pt x="2272" y="5056"/>
                  </a:lnTo>
                  <a:lnTo>
                    <a:pt x="2174" y="5349"/>
                  </a:lnTo>
                  <a:lnTo>
                    <a:pt x="2077" y="5642"/>
                  </a:lnTo>
                  <a:lnTo>
                    <a:pt x="636" y="5789"/>
                  </a:lnTo>
                  <a:lnTo>
                    <a:pt x="514" y="5837"/>
                  </a:lnTo>
                  <a:lnTo>
                    <a:pt x="392" y="5886"/>
                  </a:lnTo>
                  <a:lnTo>
                    <a:pt x="269" y="5959"/>
                  </a:lnTo>
                  <a:lnTo>
                    <a:pt x="172" y="6033"/>
                  </a:lnTo>
                  <a:lnTo>
                    <a:pt x="99" y="6155"/>
                  </a:lnTo>
                  <a:lnTo>
                    <a:pt x="50" y="6253"/>
                  </a:lnTo>
                  <a:lnTo>
                    <a:pt x="1" y="6399"/>
                  </a:lnTo>
                  <a:lnTo>
                    <a:pt x="1" y="6521"/>
                  </a:lnTo>
                  <a:lnTo>
                    <a:pt x="1" y="7474"/>
                  </a:lnTo>
                  <a:lnTo>
                    <a:pt x="1" y="7620"/>
                  </a:lnTo>
                  <a:lnTo>
                    <a:pt x="50" y="7742"/>
                  </a:lnTo>
                  <a:lnTo>
                    <a:pt x="99" y="7864"/>
                  </a:lnTo>
                  <a:lnTo>
                    <a:pt x="172" y="7962"/>
                  </a:lnTo>
                  <a:lnTo>
                    <a:pt x="269" y="8060"/>
                  </a:lnTo>
                  <a:lnTo>
                    <a:pt x="392" y="8133"/>
                  </a:lnTo>
                  <a:lnTo>
                    <a:pt x="514" y="8182"/>
                  </a:lnTo>
                  <a:lnTo>
                    <a:pt x="636" y="8206"/>
                  </a:lnTo>
                  <a:lnTo>
                    <a:pt x="2077" y="8377"/>
                  </a:lnTo>
                  <a:lnTo>
                    <a:pt x="2174" y="8670"/>
                  </a:lnTo>
                  <a:lnTo>
                    <a:pt x="2272" y="8939"/>
                  </a:lnTo>
                  <a:lnTo>
                    <a:pt x="2394" y="9232"/>
                  </a:lnTo>
                  <a:lnTo>
                    <a:pt x="2541" y="9501"/>
                  </a:lnTo>
                  <a:lnTo>
                    <a:pt x="1637" y="10649"/>
                  </a:lnTo>
                  <a:lnTo>
                    <a:pt x="1564" y="10771"/>
                  </a:lnTo>
                  <a:lnTo>
                    <a:pt x="1515" y="10893"/>
                  </a:lnTo>
                  <a:lnTo>
                    <a:pt x="1491" y="11015"/>
                  </a:lnTo>
                  <a:lnTo>
                    <a:pt x="1491" y="11137"/>
                  </a:lnTo>
                  <a:lnTo>
                    <a:pt x="1515" y="11259"/>
                  </a:lnTo>
                  <a:lnTo>
                    <a:pt x="1564" y="11381"/>
                  </a:lnTo>
                  <a:lnTo>
                    <a:pt x="1613" y="11504"/>
                  </a:lnTo>
                  <a:lnTo>
                    <a:pt x="1710" y="11601"/>
                  </a:lnTo>
                  <a:lnTo>
                    <a:pt x="2394" y="12285"/>
                  </a:lnTo>
                  <a:lnTo>
                    <a:pt x="2492" y="12383"/>
                  </a:lnTo>
                  <a:lnTo>
                    <a:pt x="2590" y="12432"/>
                  </a:lnTo>
                  <a:lnTo>
                    <a:pt x="2736" y="12480"/>
                  </a:lnTo>
                  <a:lnTo>
                    <a:pt x="2858" y="12505"/>
                  </a:lnTo>
                  <a:lnTo>
                    <a:pt x="2980" y="12505"/>
                  </a:lnTo>
                  <a:lnTo>
                    <a:pt x="3103" y="12456"/>
                  </a:lnTo>
                  <a:lnTo>
                    <a:pt x="3225" y="12407"/>
                  </a:lnTo>
                  <a:lnTo>
                    <a:pt x="3347" y="12358"/>
                  </a:lnTo>
                  <a:lnTo>
                    <a:pt x="4495" y="11455"/>
                  </a:lnTo>
                  <a:lnTo>
                    <a:pt x="4763" y="11577"/>
                  </a:lnTo>
                  <a:lnTo>
                    <a:pt x="5032" y="11723"/>
                  </a:lnTo>
                  <a:lnTo>
                    <a:pt x="5325" y="11821"/>
                  </a:lnTo>
                  <a:lnTo>
                    <a:pt x="5618" y="11919"/>
                  </a:lnTo>
                  <a:lnTo>
                    <a:pt x="5789" y="13360"/>
                  </a:lnTo>
                  <a:lnTo>
                    <a:pt x="5813" y="13482"/>
                  </a:lnTo>
                  <a:lnTo>
                    <a:pt x="5862" y="13604"/>
                  </a:lnTo>
                  <a:lnTo>
                    <a:pt x="5936" y="13726"/>
                  </a:lnTo>
                  <a:lnTo>
                    <a:pt x="6033" y="13824"/>
                  </a:lnTo>
                  <a:lnTo>
                    <a:pt x="6131" y="13897"/>
                  </a:lnTo>
                  <a:lnTo>
                    <a:pt x="6253" y="13946"/>
                  </a:lnTo>
                  <a:lnTo>
                    <a:pt x="6375" y="13995"/>
                  </a:lnTo>
                  <a:lnTo>
                    <a:pt x="7596" y="13995"/>
                  </a:lnTo>
                  <a:lnTo>
                    <a:pt x="7743" y="13946"/>
                  </a:lnTo>
                  <a:lnTo>
                    <a:pt x="7841" y="13897"/>
                  </a:lnTo>
                  <a:lnTo>
                    <a:pt x="7963" y="13824"/>
                  </a:lnTo>
                  <a:lnTo>
                    <a:pt x="8036" y="13726"/>
                  </a:lnTo>
                  <a:lnTo>
                    <a:pt x="8109" y="13604"/>
                  </a:lnTo>
                  <a:lnTo>
                    <a:pt x="8158" y="13482"/>
                  </a:lnTo>
                  <a:lnTo>
                    <a:pt x="8183" y="13360"/>
                  </a:lnTo>
                  <a:lnTo>
                    <a:pt x="8353" y="11919"/>
                  </a:lnTo>
                  <a:lnTo>
                    <a:pt x="8647" y="11821"/>
                  </a:lnTo>
                  <a:lnTo>
                    <a:pt x="8940" y="11723"/>
                  </a:lnTo>
                  <a:lnTo>
                    <a:pt x="9233" y="11577"/>
                  </a:lnTo>
                  <a:lnTo>
                    <a:pt x="9501" y="11455"/>
                  </a:lnTo>
                  <a:lnTo>
                    <a:pt x="10649" y="12358"/>
                  </a:lnTo>
                  <a:lnTo>
                    <a:pt x="10747" y="12407"/>
                  </a:lnTo>
                  <a:lnTo>
                    <a:pt x="10869" y="12456"/>
                  </a:lnTo>
                  <a:lnTo>
                    <a:pt x="10991" y="12505"/>
                  </a:lnTo>
                  <a:lnTo>
                    <a:pt x="11138" y="12505"/>
                  </a:lnTo>
                  <a:lnTo>
                    <a:pt x="11260" y="12480"/>
                  </a:lnTo>
                  <a:lnTo>
                    <a:pt x="11382" y="12432"/>
                  </a:lnTo>
                  <a:lnTo>
                    <a:pt x="11504" y="12383"/>
                  </a:lnTo>
                  <a:lnTo>
                    <a:pt x="11602" y="12285"/>
                  </a:lnTo>
                  <a:lnTo>
                    <a:pt x="12286" y="11601"/>
                  </a:lnTo>
                  <a:lnTo>
                    <a:pt x="12359" y="11504"/>
                  </a:lnTo>
                  <a:lnTo>
                    <a:pt x="12432" y="11381"/>
                  </a:lnTo>
                  <a:lnTo>
                    <a:pt x="12457" y="11259"/>
                  </a:lnTo>
                  <a:lnTo>
                    <a:pt x="12481" y="11137"/>
                  </a:lnTo>
                  <a:lnTo>
                    <a:pt x="12481" y="11015"/>
                  </a:lnTo>
                  <a:lnTo>
                    <a:pt x="12457" y="10893"/>
                  </a:lnTo>
                  <a:lnTo>
                    <a:pt x="12408" y="10771"/>
                  </a:lnTo>
                  <a:lnTo>
                    <a:pt x="12334" y="10649"/>
                  </a:lnTo>
                  <a:lnTo>
                    <a:pt x="11431" y="9501"/>
                  </a:lnTo>
                  <a:lnTo>
                    <a:pt x="11577" y="9232"/>
                  </a:lnTo>
                  <a:lnTo>
                    <a:pt x="11699" y="8939"/>
                  </a:lnTo>
                  <a:lnTo>
                    <a:pt x="11822" y="8670"/>
                  </a:lnTo>
                  <a:lnTo>
                    <a:pt x="11895" y="8377"/>
                  </a:lnTo>
                  <a:lnTo>
                    <a:pt x="13360" y="8206"/>
                  </a:lnTo>
                  <a:lnTo>
                    <a:pt x="13482" y="8182"/>
                  </a:lnTo>
                  <a:lnTo>
                    <a:pt x="13604" y="8133"/>
                  </a:lnTo>
                  <a:lnTo>
                    <a:pt x="13702" y="8060"/>
                  </a:lnTo>
                  <a:lnTo>
                    <a:pt x="13800" y="7962"/>
                  </a:lnTo>
                  <a:lnTo>
                    <a:pt x="13873" y="7864"/>
                  </a:lnTo>
                  <a:lnTo>
                    <a:pt x="13946" y="7742"/>
                  </a:lnTo>
                  <a:lnTo>
                    <a:pt x="13971" y="7620"/>
                  </a:lnTo>
                  <a:lnTo>
                    <a:pt x="13995" y="7474"/>
                  </a:lnTo>
                  <a:lnTo>
                    <a:pt x="13995" y="6521"/>
                  </a:lnTo>
                  <a:lnTo>
                    <a:pt x="13971" y="6399"/>
                  </a:lnTo>
                  <a:lnTo>
                    <a:pt x="13946" y="6253"/>
                  </a:lnTo>
                  <a:lnTo>
                    <a:pt x="13873" y="6155"/>
                  </a:lnTo>
                  <a:lnTo>
                    <a:pt x="13800" y="6033"/>
                  </a:lnTo>
                  <a:lnTo>
                    <a:pt x="13702" y="5959"/>
                  </a:lnTo>
                  <a:lnTo>
                    <a:pt x="13604" y="5886"/>
                  </a:lnTo>
                  <a:lnTo>
                    <a:pt x="13482" y="5837"/>
                  </a:lnTo>
                  <a:lnTo>
                    <a:pt x="13360" y="5789"/>
                  </a:lnTo>
                  <a:lnTo>
                    <a:pt x="11895" y="5642"/>
                  </a:lnTo>
                  <a:lnTo>
                    <a:pt x="11822" y="5349"/>
                  </a:lnTo>
                  <a:lnTo>
                    <a:pt x="11699" y="5056"/>
                  </a:lnTo>
                  <a:lnTo>
                    <a:pt x="11577" y="4763"/>
                  </a:lnTo>
                  <a:lnTo>
                    <a:pt x="11431" y="4494"/>
                  </a:lnTo>
                  <a:lnTo>
                    <a:pt x="12334" y="3346"/>
                  </a:lnTo>
                  <a:lnTo>
                    <a:pt x="12408" y="3249"/>
                  </a:lnTo>
                  <a:lnTo>
                    <a:pt x="12457" y="3126"/>
                  </a:lnTo>
                  <a:lnTo>
                    <a:pt x="12481" y="3004"/>
                  </a:lnTo>
                  <a:lnTo>
                    <a:pt x="12481" y="2858"/>
                  </a:lnTo>
                  <a:lnTo>
                    <a:pt x="12457" y="2736"/>
                  </a:lnTo>
                  <a:lnTo>
                    <a:pt x="12432" y="2614"/>
                  </a:lnTo>
                  <a:lnTo>
                    <a:pt x="12359" y="2491"/>
                  </a:lnTo>
                  <a:lnTo>
                    <a:pt x="12286" y="2394"/>
                  </a:lnTo>
                  <a:lnTo>
                    <a:pt x="11602" y="1710"/>
                  </a:lnTo>
                  <a:lnTo>
                    <a:pt x="11504" y="1637"/>
                  </a:lnTo>
                  <a:lnTo>
                    <a:pt x="11382" y="1563"/>
                  </a:lnTo>
                  <a:lnTo>
                    <a:pt x="11260" y="1514"/>
                  </a:lnTo>
                  <a:lnTo>
                    <a:pt x="10991" y="1514"/>
                  </a:lnTo>
                  <a:lnTo>
                    <a:pt x="10869" y="1539"/>
                  </a:lnTo>
                  <a:lnTo>
                    <a:pt x="10747" y="1588"/>
                  </a:lnTo>
                  <a:lnTo>
                    <a:pt x="10649" y="1661"/>
                  </a:lnTo>
                  <a:lnTo>
                    <a:pt x="9501" y="2565"/>
                  </a:lnTo>
                  <a:lnTo>
                    <a:pt x="9233" y="2418"/>
                  </a:lnTo>
                  <a:lnTo>
                    <a:pt x="8940" y="2296"/>
                  </a:lnTo>
                  <a:lnTo>
                    <a:pt x="8647" y="2174"/>
                  </a:lnTo>
                  <a:lnTo>
                    <a:pt x="8353" y="2076"/>
                  </a:lnTo>
                  <a:lnTo>
                    <a:pt x="8183" y="635"/>
                  </a:lnTo>
                  <a:lnTo>
                    <a:pt x="8158" y="513"/>
                  </a:lnTo>
                  <a:lnTo>
                    <a:pt x="8109" y="391"/>
                  </a:lnTo>
                  <a:lnTo>
                    <a:pt x="8036" y="293"/>
                  </a:lnTo>
                  <a:lnTo>
                    <a:pt x="7963" y="196"/>
                  </a:lnTo>
                  <a:lnTo>
                    <a:pt x="7841" y="122"/>
                  </a:lnTo>
                  <a:lnTo>
                    <a:pt x="7743" y="49"/>
                  </a:lnTo>
                  <a:lnTo>
                    <a:pt x="7596" y="25"/>
                  </a:lnTo>
                  <a:lnTo>
                    <a:pt x="74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1" name="Google Shape;1541;p48"/>
            <p:cNvSpPr/>
            <p:nvPr/>
          </p:nvSpPr>
          <p:spPr>
            <a:xfrm>
              <a:off x="5567825" y="3185975"/>
              <a:ext cx="199075" cy="199075"/>
            </a:xfrm>
            <a:custGeom>
              <a:rect b="b" l="l" r="r" t="t"/>
              <a:pathLst>
                <a:path extrusionOk="0" h="7963" w="7963">
                  <a:moveTo>
                    <a:pt x="3933" y="2296"/>
                  </a:moveTo>
                  <a:lnTo>
                    <a:pt x="4103" y="2321"/>
                  </a:lnTo>
                  <a:lnTo>
                    <a:pt x="4274" y="2321"/>
                  </a:lnTo>
                  <a:lnTo>
                    <a:pt x="4421" y="2370"/>
                  </a:lnTo>
                  <a:lnTo>
                    <a:pt x="4592" y="2419"/>
                  </a:lnTo>
                  <a:lnTo>
                    <a:pt x="4738" y="2492"/>
                  </a:lnTo>
                  <a:lnTo>
                    <a:pt x="4885" y="2565"/>
                  </a:lnTo>
                  <a:lnTo>
                    <a:pt x="5032" y="2663"/>
                  </a:lnTo>
                  <a:lnTo>
                    <a:pt x="5154" y="2785"/>
                  </a:lnTo>
                  <a:lnTo>
                    <a:pt x="5276" y="2883"/>
                  </a:lnTo>
                  <a:lnTo>
                    <a:pt x="5373" y="3029"/>
                  </a:lnTo>
                  <a:lnTo>
                    <a:pt x="5447" y="3151"/>
                  </a:lnTo>
                  <a:lnTo>
                    <a:pt x="5520" y="3298"/>
                  </a:lnTo>
                  <a:lnTo>
                    <a:pt x="5593" y="3444"/>
                  </a:lnTo>
                  <a:lnTo>
                    <a:pt x="5618" y="3615"/>
                  </a:lnTo>
                  <a:lnTo>
                    <a:pt x="5642" y="3762"/>
                  </a:lnTo>
                  <a:lnTo>
                    <a:pt x="5667" y="3933"/>
                  </a:lnTo>
                  <a:lnTo>
                    <a:pt x="5667" y="4079"/>
                  </a:lnTo>
                  <a:lnTo>
                    <a:pt x="5642" y="4250"/>
                  </a:lnTo>
                  <a:lnTo>
                    <a:pt x="5618" y="4421"/>
                  </a:lnTo>
                  <a:lnTo>
                    <a:pt x="5569" y="4568"/>
                  </a:lnTo>
                  <a:lnTo>
                    <a:pt x="5496" y="4739"/>
                  </a:lnTo>
                  <a:lnTo>
                    <a:pt x="5398" y="4885"/>
                  </a:lnTo>
                  <a:lnTo>
                    <a:pt x="5300" y="5007"/>
                  </a:lnTo>
                  <a:lnTo>
                    <a:pt x="5203" y="5154"/>
                  </a:lnTo>
                  <a:lnTo>
                    <a:pt x="5080" y="5252"/>
                  </a:lnTo>
                  <a:lnTo>
                    <a:pt x="4958" y="5349"/>
                  </a:lnTo>
                  <a:lnTo>
                    <a:pt x="4812" y="5447"/>
                  </a:lnTo>
                  <a:lnTo>
                    <a:pt x="4665" y="5520"/>
                  </a:lnTo>
                  <a:lnTo>
                    <a:pt x="4519" y="5569"/>
                  </a:lnTo>
                  <a:lnTo>
                    <a:pt x="4372" y="5618"/>
                  </a:lnTo>
                  <a:lnTo>
                    <a:pt x="4201" y="5642"/>
                  </a:lnTo>
                  <a:lnTo>
                    <a:pt x="4055" y="5667"/>
                  </a:lnTo>
                  <a:lnTo>
                    <a:pt x="3884" y="5642"/>
                  </a:lnTo>
                  <a:lnTo>
                    <a:pt x="3713" y="5642"/>
                  </a:lnTo>
                  <a:lnTo>
                    <a:pt x="3566" y="5594"/>
                  </a:lnTo>
                  <a:lnTo>
                    <a:pt x="3395" y="5545"/>
                  </a:lnTo>
                  <a:lnTo>
                    <a:pt x="3249" y="5471"/>
                  </a:lnTo>
                  <a:lnTo>
                    <a:pt x="3102" y="5398"/>
                  </a:lnTo>
                  <a:lnTo>
                    <a:pt x="2956" y="5300"/>
                  </a:lnTo>
                  <a:lnTo>
                    <a:pt x="2833" y="5178"/>
                  </a:lnTo>
                  <a:lnTo>
                    <a:pt x="2711" y="5081"/>
                  </a:lnTo>
                  <a:lnTo>
                    <a:pt x="2614" y="4934"/>
                  </a:lnTo>
                  <a:lnTo>
                    <a:pt x="2540" y="4812"/>
                  </a:lnTo>
                  <a:lnTo>
                    <a:pt x="2467" y="4665"/>
                  </a:lnTo>
                  <a:lnTo>
                    <a:pt x="2394" y="4519"/>
                  </a:lnTo>
                  <a:lnTo>
                    <a:pt x="2369" y="4348"/>
                  </a:lnTo>
                  <a:lnTo>
                    <a:pt x="2321" y="4201"/>
                  </a:lnTo>
                  <a:lnTo>
                    <a:pt x="2321" y="4030"/>
                  </a:lnTo>
                  <a:lnTo>
                    <a:pt x="2321" y="3884"/>
                  </a:lnTo>
                  <a:lnTo>
                    <a:pt x="2345" y="3713"/>
                  </a:lnTo>
                  <a:lnTo>
                    <a:pt x="2369" y="3542"/>
                  </a:lnTo>
                  <a:lnTo>
                    <a:pt x="2418" y="3395"/>
                  </a:lnTo>
                  <a:lnTo>
                    <a:pt x="2492" y="3224"/>
                  </a:lnTo>
                  <a:lnTo>
                    <a:pt x="2589" y="3078"/>
                  </a:lnTo>
                  <a:lnTo>
                    <a:pt x="2687" y="2956"/>
                  </a:lnTo>
                  <a:lnTo>
                    <a:pt x="2785" y="2809"/>
                  </a:lnTo>
                  <a:lnTo>
                    <a:pt x="2907" y="2712"/>
                  </a:lnTo>
                  <a:lnTo>
                    <a:pt x="3029" y="2614"/>
                  </a:lnTo>
                  <a:lnTo>
                    <a:pt x="3175" y="2516"/>
                  </a:lnTo>
                  <a:lnTo>
                    <a:pt x="3322" y="2443"/>
                  </a:lnTo>
                  <a:lnTo>
                    <a:pt x="3468" y="2394"/>
                  </a:lnTo>
                  <a:lnTo>
                    <a:pt x="3615" y="2345"/>
                  </a:lnTo>
                  <a:lnTo>
                    <a:pt x="3786" y="2321"/>
                  </a:lnTo>
                  <a:lnTo>
                    <a:pt x="3933" y="2296"/>
                  </a:lnTo>
                  <a:close/>
                  <a:moveTo>
                    <a:pt x="3053" y="1"/>
                  </a:moveTo>
                  <a:lnTo>
                    <a:pt x="2980" y="25"/>
                  </a:lnTo>
                  <a:lnTo>
                    <a:pt x="2443" y="196"/>
                  </a:lnTo>
                  <a:lnTo>
                    <a:pt x="2369" y="220"/>
                  </a:lnTo>
                  <a:lnTo>
                    <a:pt x="2296" y="269"/>
                  </a:lnTo>
                  <a:lnTo>
                    <a:pt x="2198" y="391"/>
                  </a:lnTo>
                  <a:lnTo>
                    <a:pt x="2150" y="538"/>
                  </a:lnTo>
                  <a:lnTo>
                    <a:pt x="2150" y="611"/>
                  </a:lnTo>
                  <a:lnTo>
                    <a:pt x="2150" y="684"/>
                  </a:lnTo>
                  <a:lnTo>
                    <a:pt x="2394" y="1832"/>
                  </a:lnTo>
                  <a:lnTo>
                    <a:pt x="2223" y="1954"/>
                  </a:lnTo>
                  <a:lnTo>
                    <a:pt x="2076" y="2101"/>
                  </a:lnTo>
                  <a:lnTo>
                    <a:pt x="1002" y="1686"/>
                  </a:lnTo>
                  <a:lnTo>
                    <a:pt x="928" y="1686"/>
                  </a:lnTo>
                  <a:lnTo>
                    <a:pt x="831" y="1661"/>
                  </a:lnTo>
                  <a:lnTo>
                    <a:pt x="684" y="1710"/>
                  </a:lnTo>
                  <a:lnTo>
                    <a:pt x="562" y="1784"/>
                  </a:lnTo>
                  <a:lnTo>
                    <a:pt x="513" y="1832"/>
                  </a:lnTo>
                  <a:lnTo>
                    <a:pt x="464" y="1906"/>
                  </a:lnTo>
                  <a:lnTo>
                    <a:pt x="220" y="2394"/>
                  </a:lnTo>
                  <a:lnTo>
                    <a:pt x="196" y="2467"/>
                  </a:lnTo>
                  <a:lnTo>
                    <a:pt x="171" y="2541"/>
                  </a:lnTo>
                  <a:lnTo>
                    <a:pt x="196" y="2712"/>
                  </a:lnTo>
                  <a:lnTo>
                    <a:pt x="245" y="2834"/>
                  </a:lnTo>
                  <a:lnTo>
                    <a:pt x="293" y="2907"/>
                  </a:lnTo>
                  <a:lnTo>
                    <a:pt x="367" y="2956"/>
                  </a:lnTo>
                  <a:lnTo>
                    <a:pt x="1344" y="3591"/>
                  </a:lnTo>
                  <a:lnTo>
                    <a:pt x="1319" y="3786"/>
                  </a:lnTo>
                  <a:lnTo>
                    <a:pt x="1295" y="4006"/>
                  </a:lnTo>
                  <a:lnTo>
                    <a:pt x="245" y="4494"/>
                  </a:lnTo>
                  <a:lnTo>
                    <a:pt x="196" y="4519"/>
                  </a:lnTo>
                  <a:lnTo>
                    <a:pt x="123" y="4568"/>
                  </a:lnTo>
                  <a:lnTo>
                    <a:pt x="49" y="4714"/>
                  </a:lnTo>
                  <a:lnTo>
                    <a:pt x="0" y="4861"/>
                  </a:lnTo>
                  <a:lnTo>
                    <a:pt x="25" y="4934"/>
                  </a:lnTo>
                  <a:lnTo>
                    <a:pt x="25" y="5007"/>
                  </a:lnTo>
                  <a:lnTo>
                    <a:pt x="220" y="5545"/>
                  </a:lnTo>
                  <a:lnTo>
                    <a:pt x="245" y="5594"/>
                  </a:lnTo>
                  <a:lnTo>
                    <a:pt x="293" y="5667"/>
                  </a:lnTo>
                  <a:lnTo>
                    <a:pt x="391" y="5764"/>
                  </a:lnTo>
                  <a:lnTo>
                    <a:pt x="538" y="5813"/>
                  </a:lnTo>
                  <a:lnTo>
                    <a:pt x="684" y="5813"/>
                  </a:lnTo>
                  <a:lnTo>
                    <a:pt x="1832" y="5569"/>
                  </a:lnTo>
                  <a:lnTo>
                    <a:pt x="1954" y="5740"/>
                  </a:lnTo>
                  <a:lnTo>
                    <a:pt x="2101" y="5887"/>
                  </a:lnTo>
                  <a:lnTo>
                    <a:pt x="1710" y="6986"/>
                  </a:lnTo>
                  <a:lnTo>
                    <a:pt x="1686" y="7059"/>
                  </a:lnTo>
                  <a:lnTo>
                    <a:pt x="1686" y="7132"/>
                  </a:lnTo>
                  <a:lnTo>
                    <a:pt x="1710" y="7279"/>
                  </a:lnTo>
                  <a:lnTo>
                    <a:pt x="1783" y="7401"/>
                  </a:lnTo>
                  <a:lnTo>
                    <a:pt x="1857" y="7450"/>
                  </a:lnTo>
                  <a:lnTo>
                    <a:pt x="1905" y="7499"/>
                  </a:lnTo>
                  <a:lnTo>
                    <a:pt x="2418" y="7743"/>
                  </a:lnTo>
                  <a:lnTo>
                    <a:pt x="2492" y="7792"/>
                  </a:lnTo>
                  <a:lnTo>
                    <a:pt x="2711" y="7792"/>
                  </a:lnTo>
                  <a:lnTo>
                    <a:pt x="2858" y="7718"/>
                  </a:lnTo>
                  <a:lnTo>
                    <a:pt x="2907" y="7669"/>
                  </a:lnTo>
                  <a:lnTo>
                    <a:pt x="2956" y="7621"/>
                  </a:lnTo>
                  <a:lnTo>
                    <a:pt x="3591" y="6644"/>
                  </a:lnTo>
                  <a:lnTo>
                    <a:pt x="3810" y="6668"/>
                  </a:lnTo>
                  <a:lnTo>
                    <a:pt x="4006" y="6668"/>
                  </a:lnTo>
                  <a:lnTo>
                    <a:pt x="4494" y="7718"/>
                  </a:lnTo>
                  <a:lnTo>
                    <a:pt x="4543" y="7792"/>
                  </a:lnTo>
                  <a:lnTo>
                    <a:pt x="4592" y="7840"/>
                  </a:lnTo>
                  <a:lnTo>
                    <a:pt x="4714" y="7914"/>
                  </a:lnTo>
                  <a:lnTo>
                    <a:pt x="4861" y="7963"/>
                  </a:lnTo>
                  <a:lnTo>
                    <a:pt x="4934" y="7963"/>
                  </a:lnTo>
                  <a:lnTo>
                    <a:pt x="5007" y="7938"/>
                  </a:lnTo>
                  <a:lnTo>
                    <a:pt x="5544" y="7767"/>
                  </a:lnTo>
                  <a:lnTo>
                    <a:pt x="5618" y="7743"/>
                  </a:lnTo>
                  <a:lnTo>
                    <a:pt x="5667" y="7694"/>
                  </a:lnTo>
                  <a:lnTo>
                    <a:pt x="5764" y="7572"/>
                  </a:lnTo>
                  <a:lnTo>
                    <a:pt x="5838" y="7425"/>
                  </a:lnTo>
                  <a:lnTo>
                    <a:pt x="5838" y="7352"/>
                  </a:lnTo>
                  <a:lnTo>
                    <a:pt x="5838" y="7279"/>
                  </a:lnTo>
                  <a:lnTo>
                    <a:pt x="5593" y="6131"/>
                  </a:lnTo>
                  <a:lnTo>
                    <a:pt x="5740" y="6009"/>
                  </a:lnTo>
                  <a:lnTo>
                    <a:pt x="5911" y="5862"/>
                  </a:lnTo>
                  <a:lnTo>
                    <a:pt x="6985" y="6277"/>
                  </a:lnTo>
                  <a:lnTo>
                    <a:pt x="7059" y="6277"/>
                  </a:lnTo>
                  <a:lnTo>
                    <a:pt x="7132" y="6302"/>
                  </a:lnTo>
                  <a:lnTo>
                    <a:pt x="7278" y="6253"/>
                  </a:lnTo>
                  <a:lnTo>
                    <a:pt x="7425" y="6180"/>
                  </a:lnTo>
                  <a:lnTo>
                    <a:pt x="7474" y="6131"/>
                  </a:lnTo>
                  <a:lnTo>
                    <a:pt x="7523" y="6058"/>
                  </a:lnTo>
                  <a:lnTo>
                    <a:pt x="7767" y="5545"/>
                  </a:lnTo>
                  <a:lnTo>
                    <a:pt x="7791" y="5496"/>
                  </a:lnTo>
                  <a:lnTo>
                    <a:pt x="7816" y="5398"/>
                  </a:lnTo>
                  <a:lnTo>
                    <a:pt x="7791" y="5252"/>
                  </a:lnTo>
                  <a:lnTo>
                    <a:pt x="7718" y="5129"/>
                  </a:lnTo>
                  <a:lnTo>
                    <a:pt x="7669" y="5056"/>
                  </a:lnTo>
                  <a:lnTo>
                    <a:pt x="7620" y="5007"/>
                  </a:lnTo>
                  <a:lnTo>
                    <a:pt x="6643" y="4372"/>
                  </a:lnTo>
                  <a:lnTo>
                    <a:pt x="6668" y="4177"/>
                  </a:lnTo>
                  <a:lnTo>
                    <a:pt x="6668" y="3957"/>
                  </a:lnTo>
                  <a:lnTo>
                    <a:pt x="7718" y="3469"/>
                  </a:lnTo>
                  <a:lnTo>
                    <a:pt x="7791" y="3444"/>
                  </a:lnTo>
                  <a:lnTo>
                    <a:pt x="7865" y="3395"/>
                  </a:lnTo>
                  <a:lnTo>
                    <a:pt x="7938" y="3249"/>
                  </a:lnTo>
                  <a:lnTo>
                    <a:pt x="7962" y="3102"/>
                  </a:lnTo>
                  <a:lnTo>
                    <a:pt x="7962" y="3029"/>
                  </a:lnTo>
                  <a:lnTo>
                    <a:pt x="7962" y="2956"/>
                  </a:lnTo>
                  <a:lnTo>
                    <a:pt x="7767" y="2419"/>
                  </a:lnTo>
                  <a:lnTo>
                    <a:pt x="7743" y="2345"/>
                  </a:lnTo>
                  <a:lnTo>
                    <a:pt x="7694" y="2296"/>
                  </a:lnTo>
                  <a:lnTo>
                    <a:pt x="7572" y="2199"/>
                  </a:lnTo>
                  <a:lnTo>
                    <a:pt x="7449" y="2150"/>
                  </a:lnTo>
                  <a:lnTo>
                    <a:pt x="7278" y="2150"/>
                  </a:lnTo>
                  <a:lnTo>
                    <a:pt x="6155" y="2394"/>
                  </a:lnTo>
                  <a:lnTo>
                    <a:pt x="6033" y="2223"/>
                  </a:lnTo>
                  <a:lnTo>
                    <a:pt x="5886" y="2077"/>
                  </a:lnTo>
                  <a:lnTo>
                    <a:pt x="6277" y="978"/>
                  </a:lnTo>
                  <a:lnTo>
                    <a:pt x="6302" y="904"/>
                  </a:lnTo>
                  <a:lnTo>
                    <a:pt x="6302" y="831"/>
                  </a:lnTo>
                  <a:lnTo>
                    <a:pt x="6277" y="684"/>
                  </a:lnTo>
                  <a:lnTo>
                    <a:pt x="6179" y="562"/>
                  </a:lnTo>
                  <a:lnTo>
                    <a:pt x="6131" y="489"/>
                  </a:lnTo>
                  <a:lnTo>
                    <a:pt x="6082" y="465"/>
                  </a:lnTo>
                  <a:lnTo>
                    <a:pt x="5569" y="196"/>
                  </a:lnTo>
                  <a:lnTo>
                    <a:pt x="5496" y="172"/>
                  </a:lnTo>
                  <a:lnTo>
                    <a:pt x="5276" y="172"/>
                  </a:lnTo>
                  <a:lnTo>
                    <a:pt x="5129" y="245"/>
                  </a:lnTo>
                  <a:lnTo>
                    <a:pt x="5080" y="294"/>
                  </a:lnTo>
                  <a:lnTo>
                    <a:pt x="5032" y="343"/>
                  </a:lnTo>
                  <a:lnTo>
                    <a:pt x="4397" y="1319"/>
                  </a:lnTo>
                  <a:lnTo>
                    <a:pt x="4177" y="1295"/>
                  </a:lnTo>
                  <a:lnTo>
                    <a:pt x="3981" y="1295"/>
                  </a:lnTo>
                  <a:lnTo>
                    <a:pt x="3493" y="245"/>
                  </a:lnTo>
                  <a:lnTo>
                    <a:pt x="3444" y="172"/>
                  </a:lnTo>
                  <a:lnTo>
                    <a:pt x="3395" y="123"/>
                  </a:lnTo>
                  <a:lnTo>
                    <a:pt x="3273" y="49"/>
                  </a:lnTo>
                  <a:lnTo>
                    <a:pt x="312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42" name="Google Shape;1542;p48"/>
          <p:cNvGrpSpPr/>
          <p:nvPr/>
        </p:nvGrpSpPr>
        <p:grpSpPr>
          <a:xfrm>
            <a:off x="3177104" y="2638308"/>
            <a:ext cx="346104" cy="353231"/>
            <a:chOff x="3955900" y="2984500"/>
            <a:chExt cx="414000" cy="422525"/>
          </a:xfrm>
        </p:grpSpPr>
        <p:sp>
          <p:nvSpPr>
            <p:cNvPr id="1543" name="Google Shape;1543;p48"/>
            <p:cNvSpPr/>
            <p:nvPr/>
          </p:nvSpPr>
          <p:spPr>
            <a:xfrm>
              <a:off x="3955900" y="2984500"/>
              <a:ext cx="315700" cy="315675"/>
            </a:xfrm>
            <a:custGeom>
              <a:rect b="b" l="l" r="r" t="t"/>
              <a:pathLst>
                <a:path extrusionOk="0" h="12627" w="12628">
                  <a:moveTo>
                    <a:pt x="6302" y="977"/>
                  </a:moveTo>
                  <a:lnTo>
                    <a:pt x="6863" y="1026"/>
                  </a:lnTo>
                  <a:lnTo>
                    <a:pt x="7376" y="1099"/>
                  </a:lnTo>
                  <a:lnTo>
                    <a:pt x="7889" y="1221"/>
                  </a:lnTo>
                  <a:lnTo>
                    <a:pt x="8378" y="1417"/>
                  </a:lnTo>
                  <a:lnTo>
                    <a:pt x="8842" y="1636"/>
                  </a:lnTo>
                  <a:lnTo>
                    <a:pt x="9281" y="1905"/>
                  </a:lnTo>
                  <a:lnTo>
                    <a:pt x="9697" y="2198"/>
                  </a:lnTo>
                  <a:lnTo>
                    <a:pt x="10087" y="2540"/>
                  </a:lnTo>
                  <a:lnTo>
                    <a:pt x="10429" y="2931"/>
                  </a:lnTo>
                  <a:lnTo>
                    <a:pt x="10722" y="3346"/>
                  </a:lnTo>
                  <a:lnTo>
                    <a:pt x="10991" y="3786"/>
                  </a:lnTo>
                  <a:lnTo>
                    <a:pt x="11211" y="4250"/>
                  </a:lnTo>
                  <a:lnTo>
                    <a:pt x="11406" y="4738"/>
                  </a:lnTo>
                  <a:lnTo>
                    <a:pt x="11528" y="5251"/>
                  </a:lnTo>
                  <a:lnTo>
                    <a:pt x="11626" y="5764"/>
                  </a:lnTo>
                  <a:lnTo>
                    <a:pt x="11650" y="6326"/>
                  </a:lnTo>
                  <a:lnTo>
                    <a:pt x="11626" y="6863"/>
                  </a:lnTo>
                  <a:lnTo>
                    <a:pt x="11528" y="7400"/>
                  </a:lnTo>
                  <a:lnTo>
                    <a:pt x="11406" y="7913"/>
                  </a:lnTo>
                  <a:lnTo>
                    <a:pt x="11211" y="8402"/>
                  </a:lnTo>
                  <a:lnTo>
                    <a:pt x="10991" y="8866"/>
                  </a:lnTo>
                  <a:lnTo>
                    <a:pt x="10722" y="9305"/>
                  </a:lnTo>
                  <a:lnTo>
                    <a:pt x="10429" y="9696"/>
                  </a:lnTo>
                  <a:lnTo>
                    <a:pt x="10087" y="10087"/>
                  </a:lnTo>
                  <a:lnTo>
                    <a:pt x="9697" y="10429"/>
                  </a:lnTo>
                  <a:lnTo>
                    <a:pt x="9281" y="10746"/>
                  </a:lnTo>
                  <a:lnTo>
                    <a:pt x="8842" y="11015"/>
                  </a:lnTo>
                  <a:lnTo>
                    <a:pt x="8378" y="11235"/>
                  </a:lnTo>
                  <a:lnTo>
                    <a:pt x="7889" y="11406"/>
                  </a:lnTo>
                  <a:lnTo>
                    <a:pt x="7376" y="11552"/>
                  </a:lnTo>
                  <a:lnTo>
                    <a:pt x="6863" y="11625"/>
                  </a:lnTo>
                  <a:lnTo>
                    <a:pt x="6302" y="11650"/>
                  </a:lnTo>
                  <a:lnTo>
                    <a:pt x="5764" y="11625"/>
                  </a:lnTo>
                  <a:lnTo>
                    <a:pt x="5227" y="11552"/>
                  </a:lnTo>
                  <a:lnTo>
                    <a:pt x="4714" y="11406"/>
                  </a:lnTo>
                  <a:lnTo>
                    <a:pt x="4226" y="11235"/>
                  </a:lnTo>
                  <a:lnTo>
                    <a:pt x="3762" y="11015"/>
                  </a:lnTo>
                  <a:lnTo>
                    <a:pt x="3322" y="10746"/>
                  </a:lnTo>
                  <a:lnTo>
                    <a:pt x="2931" y="10429"/>
                  </a:lnTo>
                  <a:lnTo>
                    <a:pt x="2541" y="10087"/>
                  </a:lnTo>
                  <a:lnTo>
                    <a:pt x="2199" y="9696"/>
                  </a:lnTo>
                  <a:lnTo>
                    <a:pt x="1881" y="9305"/>
                  </a:lnTo>
                  <a:lnTo>
                    <a:pt x="1613" y="8866"/>
                  </a:lnTo>
                  <a:lnTo>
                    <a:pt x="1393" y="8402"/>
                  </a:lnTo>
                  <a:lnTo>
                    <a:pt x="1222" y="7913"/>
                  </a:lnTo>
                  <a:lnTo>
                    <a:pt x="1075" y="7400"/>
                  </a:lnTo>
                  <a:lnTo>
                    <a:pt x="1002" y="6863"/>
                  </a:lnTo>
                  <a:lnTo>
                    <a:pt x="978" y="6326"/>
                  </a:lnTo>
                  <a:lnTo>
                    <a:pt x="1002" y="5764"/>
                  </a:lnTo>
                  <a:lnTo>
                    <a:pt x="1075" y="5251"/>
                  </a:lnTo>
                  <a:lnTo>
                    <a:pt x="1222" y="4738"/>
                  </a:lnTo>
                  <a:lnTo>
                    <a:pt x="1393" y="4250"/>
                  </a:lnTo>
                  <a:lnTo>
                    <a:pt x="1613" y="3786"/>
                  </a:lnTo>
                  <a:lnTo>
                    <a:pt x="1881" y="3346"/>
                  </a:lnTo>
                  <a:lnTo>
                    <a:pt x="2199" y="2931"/>
                  </a:lnTo>
                  <a:lnTo>
                    <a:pt x="2541" y="2540"/>
                  </a:lnTo>
                  <a:lnTo>
                    <a:pt x="2931" y="2198"/>
                  </a:lnTo>
                  <a:lnTo>
                    <a:pt x="3322" y="1905"/>
                  </a:lnTo>
                  <a:lnTo>
                    <a:pt x="3762" y="1636"/>
                  </a:lnTo>
                  <a:lnTo>
                    <a:pt x="4226" y="1417"/>
                  </a:lnTo>
                  <a:lnTo>
                    <a:pt x="4714" y="1221"/>
                  </a:lnTo>
                  <a:lnTo>
                    <a:pt x="5227" y="1099"/>
                  </a:lnTo>
                  <a:lnTo>
                    <a:pt x="5764" y="1026"/>
                  </a:lnTo>
                  <a:lnTo>
                    <a:pt x="6302" y="977"/>
                  </a:lnTo>
                  <a:close/>
                  <a:moveTo>
                    <a:pt x="6302" y="0"/>
                  </a:moveTo>
                  <a:lnTo>
                    <a:pt x="5984" y="24"/>
                  </a:lnTo>
                  <a:lnTo>
                    <a:pt x="5667" y="49"/>
                  </a:lnTo>
                  <a:lnTo>
                    <a:pt x="5349" y="73"/>
                  </a:lnTo>
                  <a:lnTo>
                    <a:pt x="5032" y="147"/>
                  </a:lnTo>
                  <a:lnTo>
                    <a:pt x="4739" y="220"/>
                  </a:lnTo>
                  <a:lnTo>
                    <a:pt x="4446" y="293"/>
                  </a:lnTo>
                  <a:lnTo>
                    <a:pt x="4153" y="391"/>
                  </a:lnTo>
                  <a:lnTo>
                    <a:pt x="3859" y="513"/>
                  </a:lnTo>
                  <a:lnTo>
                    <a:pt x="3566" y="635"/>
                  </a:lnTo>
                  <a:lnTo>
                    <a:pt x="3298" y="782"/>
                  </a:lnTo>
                  <a:lnTo>
                    <a:pt x="3029" y="928"/>
                  </a:lnTo>
                  <a:lnTo>
                    <a:pt x="2785" y="1075"/>
                  </a:lnTo>
                  <a:lnTo>
                    <a:pt x="2296" y="1441"/>
                  </a:lnTo>
                  <a:lnTo>
                    <a:pt x="1857" y="1856"/>
                  </a:lnTo>
                  <a:lnTo>
                    <a:pt x="1442" y="2296"/>
                  </a:lnTo>
                  <a:lnTo>
                    <a:pt x="1075" y="2784"/>
                  </a:lnTo>
                  <a:lnTo>
                    <a:pt x="904" y="3053"/>
                  </a:lnTo>
                  <a:lnTo>
                    <a:pt x="758" y="3322"/>
                  </a:lnTo>
                  <a:lnTo>
                    <a:pt x="611" y="3590"/>
                  </a:lnTo>
                  <a:lnTo>
                    <a:pt x="489" y="3859"/>
                  </a:lnTo>
                  <a:lnTo>
                    <a:pt x="391" y="4152"/>
                  </a:lnTo>
                  <a:lnTo>
                    <a:pt x="294" y="4445"/>
                  </a:lnTo>
                  <a:lnTo>
                    <a:pt x="196" y="4738"/>
                  </a:lnTo>
                  <a:lnTo>
                    <a:pt x="123" y="5056"/>
                  </a:lnTo>
                  <a:lnTo>
                    <a:pt x="74" y="5349"/>
                  </a:lnTo>
                  <a:lnTo>
                    <a:pt x="25" y="5666"/>
                  </a:lnTo>
                  <a:lnTo>
                    <a:pt x="1" y="5984"/>
                  </a:lnTo>
                  <a:lnTo>
                    <a:pt x="1" y="6326"/>
                  </a:lnTo>
                  <a:lnTo>
                    <a:pt x="1" y="6643"/>
                  </a:lnTo>
                  <a:lnTo>
                    <a:pt x="25" y="6961"/>
                  </a:lnTo>
                  <a:lnTo>
                    <a:pt x="74" y="7278"/>
                  </a:lnTo>
                  <a:lnTo>
                    <a:pt x="123" y="7596"/>
                  </a:lnTo>
                  <a:lnTo>
                    <a:pt x="196" y="7889"/>
                  </a:lnTo>
                  <a:lnTo>
                    <a:pt x="294" y="8206"/>
                  </a:lnTo>
                  <a:lnTo>
                    <a:pt x="391" y="8499"/>
                  </a:lnTo>
                  <a:lnTo>
                    <a:pt x="489" y="8768"/>
                  </a:lnTo>
                  <a:lnTo>
                    <a:pt x="611" y="9061"/>
                  </a:lnTo>
                  <a:lnTo>
                    <a:pt x="758" y="9330"/>
                  </a:lnTo>
                  <a:lnTo>
                    <a:pt x="904" y="9598"/>
                  </a:lnTo>
                  <a:lnTo>
                    <a:pt x="1075" y="9843"/>
                  </a:lnTo>
                  <a:lnTo>
                    <a:pt x="1442" y="10331"/>
                  </a:lnTo>
                  <a:lnTo>
                    <a:pt x="1857" y="10771"/>
                  </a:lnTo>
                  <a:lnTo>
                    <a:pt x="2296" y="11186"/>
                  </a:lnTo>
                  <a:lnTo>
                    <a:pt x="2785" y="11552"/>
                  </a:lnTo>
                  <a:lnTo>
                    <a:pt x="3029" y="11723"/>
                  </a:lnTo>
                  <a:lnTo>
                    <a:pt x="3298" y="11870"/>
                  </a:lnTo>
                  <a:lnTo>
                    <a:pt x="3566" y="12016"/>
                  </a:lnTo>
                  <a:lnTo>
                    <a:pt x="3859" y="12138"/>
                  </a:lnTo>
                  <a:lnTo>
                    <a:pt x="4153" y="12236"/>
                  </a:lnTo>
                  <a:lnTo>
                    <a:pt x="4446" y="12334"/>
                  </a:lnTo>
                  <a:lnTo>
                    <a:pt x="4739" y="12431"/>
                  </a:lnTo>
                  <a:lnTo>
                    <a:pt x="5032" y="12505"/>
                  </a:lnTo>
                  <a:lnTo>
                    <a:pt x="5349" y="12553"/>
                  </a:lnTo>
                  <a:lnTo>
                    <a:pt x="5667" y="12602"/>
                  </a:lnTo>
                  <a:lnTo>
                    <a:pt x="5984" y="12627"/>
                  </a:lnTo>
                  <a:lnTo>
                    <a:pt x="6644" y="12627"/>
                  </a:lnTo>
                  <a:lnTo>
                    <a:pt x="6961" y="12602"/>
                  </a:lnTo>
                  <a:lnTo>
                    <a:pt x="7279" y="12553"/>
                  </a:lnTo>
                  <a:lnTo>
                    <a:pt x="7572" y="12505"/>
                  </a:lnTo>
                  <a:lnTo>
                    <a:pt x="7889" y="12431"/>
                  </a:lnTo>
                  <a:lnTo>
                    <a:pt x="8182" y="12334"/>
                  </a:lnTo>
                  <a:lnTo>
                    <a:pt x="8475" y="12236"/>
                  </a:lnTo>
                  <a:lnTo>
                    <a:pt x="8768" y="12138"/>
                  </a:lnTo>
                  <a:lnTo>
                    <a:pt x="9037" y="12016"/>
                  </a:lnTo>
                  <a:lnTo>
                    <a:pt x="9306" y="11870"/>
                  </a:lnTo>
                  <a:lnTo>
                    <a:pt x="9574" y="11723"/>
                  </a:lnTo>
                  <a:lnTo>
                    <a:pt x="9843" y="11552"/>
                  </a:lnTo>
                  <a:lnTo>
                    <a:pt x="10332" y="11186"/>
                  </a:lnTo>
                  <a:lnTo>
                    <a:pt x="10771" y="10771"/>
                  </a:lnTo>
                  <a:lnTo>
                    <a:pt x="11186" y="10331"/>
                  </a:lnTo>
                  <a:lnTo>
                    <a:pt x="11553" y="9843"/>
                  </a:lnTo>
                  <a:lnTo>
                    <a:pt x="11699" y="9598"/>
                  </a:lnTo>
                  <a:lnTo>
                    <a:pt x="11846" y="9330"/>
                  </a:lnTo>
                  <a:lnTo>
                    <a:pt x="11992" y="9061"/>
                  </a:lnTo>
                  <a:lnTo>
                    <a:pt x="12114" y="8768"/>
                  </a:lnTo>
                  <a:lnTo>
                    <a:pt x="12237" y="8499"/>
                  </a:lnTo>
                  <a:lnTo>
                    <a:pt x="12334" y="8206"/>
                  </a:lnTo>
                  <a:lnTo>
                    <a:pt x="12432" y="7889"/>
                  </a:lnTo>
                  <a:lnTo>
                    <a:pt x="12481" y="7596"/>
                  </a:lnTo>
                  <a:lnTo>
                    <a:pt x="12554" y="7278"/>
                  </a:lnTo>
                  <a:lnTo>
                    <a:pt x="12578" y="6961"/>
                  </a:lnTo>
                  <a:lnTo>
                    <a:pt x="12603" y="6643"/>
                  </a:lnTo>
                  <a:lnTo>
                    <a:pt x="12627" y="6326"/>
                  </a:lnTo>
                  <a:lnTo>
                    <a:pt x="12603" y="5984"/>
                  </a:lnTo>
                  <a:lnTo>
                    <a:pt x="12578" y="5666"/>
                  </a:lnTo>
                  <a:lnTo>
                    <a:pt x="12554" y="5349"/>
                  </a:lnTo>
                  <a:lnTo>
                    <a:pt x="12481" y="5056"/>
                  </a:lnTo>
                  <a:lnTo>
                    <a:pt x="12432" y="4738"/>
                  </a:lnTo>
                  <a:lnTo>
                    <a:pt x="12334" y="4445"/>
                  </a:lnTo>
                  <a:lnTo>
                    <a:pt x="12237" y="4152"/>
                  </a:lnTo>
                  <a:lnTo>
                    <a:pt x="12114" y="3859"/>
                  </a:lnTo>
                  <a:lnTo>
                    <a:pt x="11992" y="3590"/>
                  </a:lnTo>
                  <a:lnTo>
                    <a:pt x="11846" y="3322"/>
                  </a:lnTo>
                  <a:lnTo>
                    <a:pt x="11699" y="3053"/>
                  </a:lnTo>
                  <a:lnTo>
                    <a:pt x="11553" y="2784"/>
                  </a:lnTo>
                  <a:lnTo>
                    <a:pt x="11186" y="2296"/>
                  </a:lnTo>
                  <a:lnTo>
                    <a:pt x="10771" y="1856"/>
                  </a:lnTo>
                  <a:lnTo>
                    <a:pt x="10332" y="1441"/>
                  </a:lnTo>
                  <a:lnTo>
                    <a:pt x="9843" y="1075"/>
                  </a:lnTo>
                  <a:lnTo>
                    <a:pt x="9574" y="928"/>
                  </a:lnTo>
                  <a:lnTo>
                    <a:pt x="9306" y="782"/>
                  </a:lnTo>
                  <a:lnTo>
                    <a:pt x="9037" y="635"/>
                  </a:lnTo>
                  <a:lnTo>
                    <a:pt x="8768" y="513"/>
                  </a:lnTo>
                  <a:lnTo>
                    <a:pt x="8475" y="391"/>
                  </a:lnTo>
                  <a:lnTo>
                    <a:pt x="8182" y="293"/>
                  </a:lnTo>
                  <a:lnTo>
                    <a:pt x="7889" y="220"/>
                  </a:lnTo>
                  <a:lnTo>
                    <a:pt x="7572" y="147"/>
                  </a:lnTo>
                  <a:lnTo>
                    <a:pt x="7279" y="73"/>
                  </a:lnTo>
                  <a:lnTo>
                    <a:pt x="6961" y="49"/>
                  </a:lnTo>
                  <a:lnTo>
                    <a:pt x="6644" y="24"/>
                  </a:lnTo>
                  <a:lnTo>
                    <a:pt x="63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4" name="Google Shape;1544;p48"/>
            <p:cNvSpPr/>
            <p:nvPr/>
          </p:nvSpPr>
          <p:spPr>
            <a:xfrm>
              <a:off x="3992525" y="3021125"/>
              <a:ext cx="242425" cy="242425"/>
            </a:xfrm>
            <a:custGeom>
              <a:rect b="b" l="l" r="r" t="t"/>
              <a:pathLst>
                <a:path extrusionOk="0" h="9697" w="9697">
                  <a:moveTo>
                    <a:pt x="4934" y="1466"/>
                  </a:moveTo>
                  <a:lnTo>
                    <a:pt x="5008" y="1490"/>
                  </a:lnTo>
                  <a:lnTo>
                    <a:pt x="5081" y="1539"/>
                  </a:lnTo>
                  <a:lnTo>
                    <a:pt x="5154" y="1588"/>
                  </a:lnTo>
                  <a:lnTo>
                    <a:pt x="5203" y="1637"/>
                  </a:lnTo>
                  <a:lnTo>
                    <a:pt x="5252" y="1734"/>
                  </a:lnTo>
                  <a:lnTo>
                    <a:pt x="5276" y="1808"/>
                  </a:lnTo>
                  <a:lnTo>
                    <a:pt x="5276" y="1905"/>
                  </a:lnTo>
                  <a:lnTo>
                    <a:pt x="5276" y="1979"/>
                  </a:lnTo>
                  <a:lnTo>
                    <a:pt x="5252" y="2076"/>
                  </a:lnTo>
                  <a:lnTo>
                    <a:pt x="5203" y="2150"/>
                  </a:lnTo>
                  <a:lnTo>
                    <a:pt x="5154" y="2198"/>
                  </a:lnTo>
                  <a:lnTo>
                    <a:pt x="5081" y="2247"/>
                  </a:lnTo>
                  <a:lnTo>
                    <a:pt x="5008" y="2296"/>
                  </a:lnTo>
                  <a:lnTo>
                    <a:pt x="4934" y="2321"/>
                  </a:lnTo>
                  <a:lnTo>
                    <a:pt x="4837" y="2345"/>
                  </a:lnTo>
                  <a:lnTo>
                    <a:pt x="4593" y="2345"/>
                  </a:lnTo>
                  <a:lnTo>
                    <a:pt x="4348" y="2394"/>
                  </a:lnTo>
                  <a:lnTo>
                    <a:pt x="4104" y="2443"/>
                  </a:lnTo>
                  <a:lnTo>
                    <a:pt x="3860" y="2540"/>
                  </a:lnTo>
                  <a:lnTo>
                    <a:pt x="3640" y="2638"/>
                  </a:lnTo>
                  <a:lnTo>
                    <a:pt x="3445" y="2760"/>
                  </a:lnTo>
                  <a:lnTo>
                    <a:pt x="3249" y="2907"/>
                  </a:lnTo>
                  <a:lnTo>
                    <a:pt x="3054" y="3078"/>
                  </a:lnTo>
                  <a:lnTo>
                    <a:pt x="2907" y="3249"/>
                  </a:lnTo>
                  <a:lnTo>
                    <a:pt x="2761" y="3444"/>
                  </a:lnTo>
                  <a:lnTo>
                    <a:pt x="2639" y="3664"/>
                  </a:lnTo>
                  <a:lnTo>
                    <a:pt x="2517" y="3884"/>
                  </a:lnTo>
                  <a:lnTo>
                    <a:pt x="2443" y="4103"/>
                  </a:lnTo>
                  <a:lnTo>
                    <a:pt x="2370" y="4348"/>
                  </a:lnTo>
                  <a:lnTo>
                    <a:pt x="2346" y="4592"/>
                  </a:lnTo>
                  <a:lnTo>
                    <a:pt x="2321" y="4861"/>
                  </a:lnTo>
                  <a:lnTo>
                    <a:pt x="2321" y="4934"/>
                  </a:lnTo>
                  <a:lnTo>
                    <a:pt x="2297" y="5032"/>
                  </a:lnTo>
                  <a:lnTo>
                    <a:pt x="2248" y="5105"/>
                  </a:lnTo>
                  <a:lnTo>
                    <a:pt x="2199" y="5154"/>
                  </a:lnTo>
                  <a:lnTo>
                    <a:pt x="2126" y="5227"/>
                  </a:lnTo>
                  <a:lnTo>
                    <a:pt x="2053" y="5251"/>
                  </a:lnTo>
                  <a:lnTo>
                    <a:pt x="1979" y="5276"/>
                  </a:lnTo>
                  <a:lnTo>
                    <a:pt x="1882" y="5300"/>
                  </a:lnTo>
                  <a:lnTo>
                    <a:pt x="1808" y="5276"/>
                  </a:lnTo>
                  <a:lnTo>
                    <a:pt x="1711" y="5251"/>
                  </a:lnTo>
                  <a:lnTo>
                    <a:pt x="1637" y="5227"/>
                  </a:lnTo>
                  <a:lnTo>
                    <a:pt x="1564" y="5154"/>
                  </a:lnTo>
                  <a:lnTo>
                    <a:pt x="1515" y="5105"/>
                  </a:lnTo>
                  <a:lnTo>
                    <a:pt x="1491" y="5032"/>
                  </a:lnTo>
                  <a:lnTo>
                    <a:pt x="1466" y="4934"/>
                  </a:lnTo>
                  <a:lnTo>
                    <a:pt x="1442" y="4861"/>
                  </a:lnTo>
                  <a:lnTo>
                    <a:pt x="1466" y="4494"/>
                  </a:lnTo>
                  <a:lnTo>
                    <a:pt x="1515" y="4177"/>
                  </a:lnTo>
                  <a:lnTo>
                    <a:pt x="1588" y="3835"/>
                  </a:lnTo>
                  <a:lnTo>
                    <a:pt x="1711" y="3542"/>
                  </a:lnTo>
                  <a:lnTo>
                    <a:pt x="1857" y="3224"/>
                  </a:lnTo>
                  <a:lnTo>
                    <a:pt x="2028" y="2956"/>
                  </a:lnTo>
                  <a:lnTo>
                    <a:pt x="2223" y="2687"/>
                  </a:lnTo>
                  <a:lnTo>
                    <a:pt x="2443" y="2443"/>
                  </a:lnTo>
                  <a:lnTo>
                    <a:pt x="2688" y="2223"/>
                  </a:lnTo>
                  <a:lnTo>
                    <a:pt x="2956" y="2028"/>
                  </a:lnTo>
                  <a:lnTo>
                    <a:pt x="3225" y="1857"/>
                  </a:lnTo>
                  <a:lnTo>
                    <a:pt x="3518" y="1710"/>
                  </a:lnTo>
                  <a:lnTo>
                    <a:pt x="3835" y="1612"/>
                  </a:lnTo>
                  <a:lnTo>
                    <a:pt x="4153" y="1515"/>
                  </a:lnTo>
                  <a:lnTo>
                    <a:pt x="4495" y="1466"/>
                  </a:lnTo>
                  <a:close/>
                  <a:moveTo>
                    <a:pt x="4837" y="0"/>
                  </a:moveTo>
                  <a:lnTo>
                    <a:pt x="4348" y="25"/>
                  </a:lnTo>
                  <a:lnTo>
                    <a:pt x="3860" y="98"/>
                  </a:lnTo>
                  <a:lnTo>
                    <a:pt x="3396" y="220"/>
                  </a:lnTo>
                  <a:lnTo>
                    <a:pt x="2956" y="391"/>
                  </a:lnTo>
                  <a:lnTo>
                    <a:pt x="2541" y="587"/>
                  </a:lnTo>
                  <a:lnTo>
                    <a:pt x="2150" y="831"/>
                  </a:lnTo>
                  <a:lnTo>
                    <a:pt x="1759" y="1124"/>
                  </a:lnTo>
                  <a:lnTo>
                    <a:pt x="1418" y="1441"/>
                  </a:lnTo>
                  <a:lnTo>
                    <a:pt x="1100" y="1783"/>
                  </a:lnTo>
                  <a:lnTo>
                    <a:pt x="831" y="2150"/>
                  </a:lnTo>
                  <a:lnTo>
                    <a:pt x="587" y="2540"/>
                  </a:lnTo>
                  <a:lnTo>
                    <a:pt x="392" y="2980"/>
                  </a:lnTo>
                  <a:lnTo>
                    <a:pt x="221" y="3420"/>
                  </a:lnTo>
                  <a:lnTo>
                    <a:pt x="99" y="3884"/>
                  </a:lnTo>
                  <a:lnTo>
                    <a:pt x="25" y="4348"/>
                  </a:lnTo>
                  <a:lnTo>
                    <a:pt x="1" y="4861"/>
                  </a:lnTo>
                  <a:lnTo>
                    <a:pt x="25" y="5349"/>
                  </a:lnTo>
                  <a:lnTo>
                    <a:pt x="99" y="5838"/>
                  </a:lnTo>
                  <a:lnTo>
                    <a:pt x="221" y="6302"/>
                  </a:lnTo>
                  <a:lnTo>
                    <a:pt x="392" y="6741"/>
                  </a:lnTo>
                  <a:lnTo>
                    <a:pt x="587" y="7156"/>
                  </a:lnTo>
                  <a:lnTo>
                    <a:pt x="831" y="7547"/>
                  </a:lnTo>
                  <a:lnTo>
                    <a:pt x="1100" y="7938"/>
                  </a:lnTo>
                  <a:lnTo>
                    <a:pt x="1418" y="8280"/>
                  </a:lnTo>
                  <a:lnTo>
                    <a:pt x="1759" y="8597"/>
                  </a:lnTo>
                  <a:lnTo>
                    <a:pt x="2150" y="8866"/>
                  </a:lnTo>
                  <a:lnTo>
                    <a:pt x="2541" y="9110"/>
                  </a:lnTo>
                  <a:lnTo>
                    <a:pt x="2956" y="9306"/>
                  </a:lnTo>
                  <a:lnTo>
                    <a:pt x="3396" y="9477"/>
                  </a:lnTo>
                  <a:lnTo>
                    <a:pt x="3860" y="9599"/>
                  </a:lnTo>
                  <a:lnTo>
                    <a:pt x="4348" y="9672"/>
                  </a:lnTo>
                  <a:lnTo>
                    <a:pt x="4837" y="9696"/>
                  </a:lnTo>
                  <a:lnTo>
                    <a:pt x="5350" y="9672"/>
                  </a:lnTo>
                  <a:lnTo>
                    <a:pt x="5814" y="9599"/>
                  </a:lnTo>
                  <a:lnTo>
                    <a:pt x="6278" y="9477"/>
                  </a:lnTo>
                  <a:lnTo>
                    <a:pt x="6717" y="9306"/>
                  </a:lnTo>
                  <a:lnTo>
                    <a:pt x="7157" y="9110"/>
                  </a:lnTo>
                  <a:lnTo>
                    <a:pt x="7548" y="8866"/>
                  </a:lnTo>
                  <a:lnTo>
                    <a:pt x="7914" y="8597"/>
                  </a:lnTo>
                  <a:lnTo>
                    <a:pt x="8256" y="8280"/>
                  </a:lnTo>
                  <a:lnTo>
                    <a:pt x="8573" y="7938"/>
                  </a:lnTo>
                  <a:lnTo>
                    <a:pt x="8867" y="7547"/>
                  </a:lnTo>
                  <a:lnTo>
                    <a:pt x="9111" y="7156"/>
                  </a:lnTo>
                  <a:lnTo>
                    <a:pt x="9306" y="6741"/>
                  </a:lnTo>
                  <a:lnTo>
                    <a:pt x="9477" y="6302"/>
                  </a:lnTo>
                  <a:lnTo>
                    <a:pt x="9599" y="5838"/>
                  </a:lnTo>
                  <a:lnTo>
                    <a:pt x="9673" y="5349"/>
                  </a:lnTo>
                  <a:lnTo>
                    <a:pt x="9697" y="4861"/>
                  </a:lnTo>
                  <a:lnTo>
                    <a:pt x="9673" y="4348"/>
                  </a:lnTo>
                  <a:lnTo>
                    <a:pt x="9599" y="3884"/>
                  </a:lnTo>
                  <a:lnTo>
                    <a:pt x="9477" y="3420"/>
                  </a:lnTo>
                  <a:lnTo>
                    <a:pt x="9306" y="2980"/>
                  </a:lnTo>
                  <a:lnTo>
                    <a:pt x="9111" y="2540"/>
                  </a:lnTo>
                  <a:lnTo>
                    <a:pt x="8867" y="2150"/>
                  </a:lnTo>
                  <a:lnTo>
                    <a:pt x="8573" y="1783"/>
                  </a:lnTo>
                  <a:lnTo>
                    <a:pt x="8256" y="1441"/>
                  </a:lnTo>
                  <a:lnTo>
                    <a:pt x="7914" y="1124"/>
                  </a:lnTo>
                  <a:lnTo>
                    <a:pt x="7548" y="831"/>
                  </a:lnTo>
                  <a:lnTo>
                    <a:pt x="7157" y="587"/>
                  </a:lnTo>
                  <a:lnTo>
                    <a:pt x="6717" y="391"/>
                  </a:lnTo>
                  <a:lnTo>
                    <a:pt x="6278" y="220"/>
                  </a:lnTo>
                  <a:lnTo>
                    <a:pt x="5814" y="98"/>
                  </a:lnTo>
                  <a:lnTo>
                    <a:pt x="5350" y="25"/>
                  </a:lnTo>
                  <a:lnTo>
                    <a:pt x="48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5" name="Google Shape;1545;p48"/>
            <p:cNvSpPr/>
            <p:nvPr/>
          </p:nvSpPr>
          <p:spPr>
            <a:xfrm>
              <a:off x="4215400" y="3253150"/>
              <a:ext cx="154500" cy="153875"/>
            </a:xfrm>
            <a:custGeom>
              <a:rect b="b" l="l" r="r" t="t"/>
              <a:pathLst>
                <a:path extrusionOk="0" h="6155" w="6180">
                  <a:moveTo>
                    <a:pt x="1075" y="0"/>
                  </a:moveTo>
                  <a:lnTo>
                    <a:pt x="831" y="269"/>
                  </a:lnTo>
                  <a:lnTo>
                    <a:pt x="562" y="537"/>
                  </a:lnTo>
                  <a:lnTo>
                    <a:pt x="293" y="782"/>
                  </a:lnTo>
                  <a:lnTo>
                    <a:pt x="0" y="1026"/>
                  </a:lnTo>
                  <a:lnTo>
                    <a:pt x="4983" y="6008"/>
                  </a:lnTo>
                  <a:lnTo>
                    <a:pt x="5056" y="6057"/>
                  </a:lnTo>
                  <a:lnTo>
                    <a:pt x="5129" y="6106"/>
                  </a:lnTo>
                  <a:lnTo>
                    <a:pt x="5227" y="6130"/>
                  </a:lnTo>
                  <a:lnTo>
                    <a:pt x="5325" y="6155"/>
                  </a:lnTo>
                  <a:lnTo>
                    <a:pt x="5422" y="6130"/>
                  </a:lnTo>
                  <a:lnTo>
                    <a:pt x="5496" y="6106"/>
                  </a:lnTo>
                  <a:lnTo>
                    <a:pt x="5593" y="6057"/>
                  </a:lnTo>
                  <a:lnTo>
                    <a:pt x="5667" y="6008"/>
                  </a:lnTo>
                  <a:lnTo>
                    <a:pt x="6033" y="5642"/>
                  </a:lnTo>
                  <a:lnTo>
                    <a:pt x="6106" y="5569"/>
                  </a:lnTo>
                  <a:lnTo>
                    <a:pt x="6155" y="5471"/>
                  </a:lnTo>
                  <a:lnTo>
                    <a:pt x="6179" y="5373"/>
                  </a:lnTo>
                  <a:lnTo>
                    <a:pt x="6179" y="5300"/>
                  </a:lnTo>
                  <a:lnTo>
                    <a:pt x="6179" y="5202"/>
                  </a:lnTo>
                  <a:lnTo>
                    <a:pt x="6155" y="5105"/>
                  </a:lnTo>
                  <a:lnTo>
                    <a:pt x="6106" y="5031"/>
                  </a:lnTo>
                  <a:lnTo>
                    <a:pt x="6033" y="4934"/>
                  </a:lnTo>
                  <a:lnTo>
                    <a:pt x="10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46" name="Google Shape;1546;p48"/>
          <p:cNvSpPr/>
          <p:nvPr/>
        </p:nvSpPr>
        <p:spPr>
          <a:xfrm>
            <a:off x="341117" y="3226449"/>
            <a:ext cx="386922" cy="304241"/>
          </a:xfrm>
          <a:custGeom>
            <a:rect b="b" l="l" r="r" t="t"/>
            <a:pathLst>
              <a:path extrusionOk="0" h="14557" w="18513">
                <a:moveTo>
                  <a:pt x="9159" y="2125"/>
                </a:moveTo>
                <a:lnTo>
                  <a:pt x="9403" y="2150"/>
                </a:lnTo>
                <a:lnTo>
                  <a:pt x="9672" y="2198"/>
                </a:lnTo>
                <a:lnTo>
                  <a:pt x="9916" y="2272"/>
                </a:lnTo>
                <a:lnTo>
                  <a:pt x="10160" y="2345"/>
                </a:lnTo>
                <a:lnTo>
                  <a:pt x="10404" y="2443"/>
                </a:lnTo>
                <a:lnTo>
                  <a:pt x="10624" y="2565"/>
                </a:lnTo>
                <a:lnTo>
                  <a:pt x="10820" y="2687"/>
                </a:lnTo>
                <a:lnTo>
                  <a:pt x="10893" y="2760"/>
                </a:lnTo>
                <a:lnTo>
                  <a:pt x="10942" y="2858"/>
                </a:lnTo>
                <a:lnTo>
                  <a:pt x="10942" y="2956"/>
                </a:lnTo>
                <a:lnTo>
                  <a:pt x="10917" y="3078"/>
                </a:lnTo>
                <a:lnTo>
                  <a:pt x="10844" y="3151"/>
                </a:lnTo>
                <a:lnTo>
                  <a:pt x="10771" y="3200"/>
                </a:lnTo>
                <a:lnTo>
                  <a:pt x="10698" y="3224"/>
                </a:lnTo>
                <a:lnTo>
                  <a:pt x="10600" y="3175"/>
                </a:lnTo>
                <a:lnTo>
                  <a:pt x="10404" y="3053"/>
                </a:lnTo>
                <a:lnTo>
                  <a:pt x="10209" y="2956"/>
                </a:lnTo>
                <a:lnTo>
                  <a:pt x="10014" y="2882"/>
                </a:lnTo>
                <a:lnTo>
                  <a:pt x="9794" y="2809"/>
                </a:lnTo>
                <a:lnTo>
                  <a:pt x="9574" y="2760"/>
                </a:lnTo>
                <a:lnTo>
                  <a:pt x="9354" y="2711"/>
                </a:lnTo>
                <a:lnTo>
                  <a:pt x="9110" y="2687"/>
                </a:lnTo>
                <a:lnTo>
                  <a:pt x="8646" y="2687"/>
                </a:lnTo>
                <a:lnTo>
                  <a:pt x="8426" y="2711"/>
                </a:lnTo>
                <a:lnTo>
                  <a:pt x="8206" y="2760"/>
                </a:lnTo>
                <a:lnTo>
                  <a:pt x="7987" y="2809"/>
                </a:lnTo>
                <a:lnTo>
                  <a:pt x="7767" y="2882"/>
                </a:lnTo>
                <a:lnTo>
                  <a:pt x="7547" y="2956"/>
                </a:lnTo>
                <a:lnTo>
                  <a:pt x="7352" y="3053"/>
                </a:lnTo>
                <a:lnTo>
                  <a:pt x="7181" y="3175"/>
                </a:lnTo>
                <a:lnTo>
                  <a:pt x="7107" y="3200"/>
                </a:lnTo>
                <a:lnTo>
                  <a:pt x="7059" y="3224"/>
                </a:lnTo>
                <a:lnTo>
                  <a:pt x="7010" y="3200"/>
                </a:lnTo>
                <a:lnTo>
                  <a:pt x="6936" y="3175"/>
                </a:lnTo>
                <a:lnTo>
                  <a:pt x="6888" y="3127"/>
                </a:lnTo>
                <a:lnTo>
                  <a:pt x="6863" y="3078"/>
                </a:lnTo>
                <a:lnTo>
                  <a:pt x="6839" y="2956"/>
                </a:lnTo>
                <a:lnTo>
                  <a:pt x="6839" y="2858"/>
                </a:lnTo>
                <a:lnTo>
                  <a:pt x="6888" y="2760"/>
                </a:lnTo>
                <a:lnTo>
                  <a:pt x="6936" y="2687"/>
                </a:lnTo>
                <a:lnTo>
                  <a:pt x="7156" y="2565"/>
                </a:lnTo>
                <a:lnTo>
                  <a:pt x="7376" y="2443"/>
                </a:lnTo>
                <a:lnTo>
                  <a:pt x="7620" y="2345"/>
                </a:lnTo>
                <a:lnTo>
                  <a:pt x="7864" y="2272"/>
                </a:lnTo>
                <a:lnTo>
                  <a:pt x="8109" y="2198"/>
                </a:lnTo>
                <a:lnTo>
                  <a:pt x="8377" y="2150"/>
                </a:lnTo>
                <a:lnTo>
                  <a:pt x="8622" y="2125"/>
                </a:lnTo>
                <a:close/>
                <a:moveTo>
                  <a:pt x="3761" y="5373"/>
                </a:moveTo>
                <a:lnTo>
                  <a:pt x="3884" y="5398"/>
                </a:lnTo>
                <a:lnTo>
                  <a:pt x="4030" y="5447"/>
                </a:lnTo>
                <a:lnTo>
                  <a:pt x="4128" y="5496"/>
                </a:lnTo>
                <a:lnTo>
                  <a:pt x="4250" y="5569"/>
                </a:lnTo>
                <a:lnTo>
                  <a:pt x="4323" y="5691"/>
                </a:lnTo>
                <a:lnTo>
                  <a:pt x="4372" y="5789"/>
                </a:lnTo>
                <a:lnTo>
                  <a:pt x="4421" y="5911"/>
                </a:lnTo>
                <a:lnTo>
                  <a:pt x="4445" y="6057"/>
                </a:lnTo>
                <a:lnTo>
                  <a:pt x="4421" y="6204"/>
                </a:lnTo>
                <a:lnTo>
                  <a:pt x="4372" y="6326"/>
                </a:lnTo>
                <a:lnTo>
                  <a:pt x="4323" y="6448"/>
                </a:lnTo>
                <a:lnTo>
                  <a:pt x="4250" y="6546"/>
                </a:lnTo>
                <a:lnTo>
                  <a:pt x="4128" y="6619"/>
                </a:lnTo>
                <a:lnTo>
                  <a:pt x="4030" y="6692"/>
                </a:lnTo>
                <a:lnTo>
                  <a:pt x="3884" y="6717"/>
                </a:lnTo>
                <a:lnTo>
                  <a:pt x="3761" y="6741"/>
                </a:lnTo>
                <a:lnTo>
                  <a:pt x="3615" y="6717"/>
                </a:lnTo>
                <a:lnTo>
                  <a:pt x="3493" y="6692"/>
                </a:lnTo>
                <a:lnTo>
                  <a:pt x="3371" y="6619"/>
                </a:lnTo>
                <a:lnTo>
                  <a:pt x="3273" y="6546"/>
                </a:lnTo>
                <a:lnTo>
                  <a:pt x="3200" y="6448"/>
                </a:lnTo>
                <a:lnTo>
                  <a:pt x="3126" y="6326"/>
                </a:lnTo>
                <a:lnTo>
                  <a:pt x="3102" y="6204"/>
                </a:lnTo>
                <a:lnTo>
                  <a:pt x="3078" y="6057"/>
                </a:lnTo>
                <a:lnTo>
                  <a:pt x="3102" y="5911"/>
                </a:lnTo>
                <a:lnTo>
                  <a:pt x="3126" y="5789"/>
                </a:lnTo>
                <a:lnTo>
                  <a:pt x="3200" y="5691"/>
                </a:lnTo>
                <a:lnTo>
                  <a:pt x="3273" y="5569"/>
                </a:lnTo>
                <a:lnTo>
                  <a:pt x="3371" y="5496"/>
                </a:lnTo>
                <a:lnTo>
                  <a:pt x="3493" y="5447"/>
                </a:lnTo>
                <a:lnTo>
                  <a:pt x="3615" y="5398"/>
                </a:lnTo>
                <a:lnTo>
                  <a:pt x="3761" y="5373"/>
                </a:lnTo>
                <a:close/>
                <a:moveTo>
                  <a:pt x="17609" y="6741"/>
                </a:moveTo>
                <a:lnTo>
                  <a:pt x="17609" y="6790"/>
                </a:lnTo>
                <a:lnTo>
                  <a:pt x="17585" y="6888"/>
                </a:lnTo>
                <a:lnTo>
                  <a:pt x="17560" y="6937"/>
                </a:lnTo>
                <a:lnTo>
                  <a:pt x="17512" y="7010"/>
                </a:lnTo>
                <a:lnTo>
                  <a:pt x="17365" y="7132"/>
                </a:lnTo>
                <a:lnTo>
                  <a:pt x="17365" y="7132"/>
                </a:lnTo>
                <a:lnTo>
                  <a:pt x="17389" y="7010"/>
                </a:lnTo>
                <a:lnTo>
                  <a:pt x="17414" y="6863"/>
                </a:lnTo>
                <a:lnTo>
                  <a:pt x="17463" y="6790"/>
                </a:lnTo>
                <a:lnTo>
                  <a:pt x="17512" y="6766"/>
                </a:lnTo>
                <a:lnTo>
                  <a:pt x="17560" y="6741"/>
                </a:lnTo>
                <a:close/>
                <a:moveTo>
                  <a:pt x="4836" y="0"/>
                </a:moveTo>
                <a:lnTo>
                  <a:pt x="4738" y="196"/>
                </a:lnTo>
                <a:lnTo>
                  <a:pt x="4641" y="391"/>
                </a:lnTo>
                <a:lnTo>
                  <a:pt x="4543" y="684"/>
                </a:lnTo>
                <a:lnTo>
                  <a:pt x="4445" y="1002"/>
                </a:lnTo>
                <a:lnTo>
                  <a:pt x="4396" y="1393"/>
                </a:lnTo>
                <a:lnTo>
                  <a:pt x="4372" y="1783"/>
                </a:lnTo>
                <a:lnTo>
                  <a:pt x="4372" y="2003"/>
                </a:lnTo>
                <a:lnTo>
                  <a:pt x="4421" y="2223"/>
                </a:lnTo>
                <a:lnTo>
                  <a:pt x="4079" y="2443"/>
                </a:lnTo>
                <a:lnTo>
                  <a:pt x="3688" y="2736"/>
                </a:lnTo>
                <a:lnTo>
                  <a:pt x="3273" y="3151"/>
                </a:lnTo>
                <a:lnTo>
                  <a:pt x="2833" y="3615"/>
                </a:lnTo>
                <a:lnTo>
                  <a:pt x="2418" y="4128"/>
                </a:lnTo>
                <a:lnTo>
                  <a:pt x="2027" y="4665"/>
                </a:lnTo>
                <a:lnTo>
                  <a:pt x="1856" y="4958"/>
                </a:lnTo>
                <a:lnTo>
                  <a:pt x="1710" y="5251"/>
                </a:lnTo>
                <a:lnTo>
                  <a:pt x="1563" y="5544"/>
                </a:lnTo>
                <a:lnTo>
                  <a:pt x="1466" y="5813"/>
                </a:lnTo>
                <a:lnTo>
                  <a:pt x="562" y="5813"/>
                </a:lnTo>
                <a:lnTo>
                  <a:pt x="464" y="5838"/>
                </a:lnTo>
                <a:lnTo>
                  <a:pt x="342" y="5862"/>
                </a:lnTo>
                <a:lnTo>
                  <a:pt x="244" y="5911"/>
                </a:lnTo>
                <a:lnTo>
                  <a:pt x="171" y="5984"/>
                </a:lnTo>
                <a:lnTo>
                  <a:pt x="98" y="6057"/>
                </a:lnTo>
                <a:lnTo>
                  <a:pt x="49" y="6155"/>
                </a:lnTo>
                <a:lnTo>
                  <a:pt x="25" y="6277"/>
                </a:lnTo>
                <a:lnTo>
                  <a:pt x="0" y="6375"/>
                </a:lnTo>
                <a:lnTo>
                  <a:pt x="0" y="8622"/>
                </a:lnTo>
                <a:lnTo>
                  <a:pt x="25" y="8744"/>
                </a:lnTo>
                <a:lnTo>
                  <a:pt x="49" y="8842"/>
                </a:lnTo>
                <a:lnTo>
                  <a:pt x="98" y="8939"/>
                </a:lnTo>
                <a:lnTo>
                  <a:pt x="171" y="9013"/>
                </a:lnTo>
                <a:lnTo>
                  <a:pt x="244" y="9086"/>
                </a:lnTo>
                <a:lnTo>
                  <a:pt x="342" y="9135"/>
                </a:lnTo>
                <a:lnTo>
                  <a:pt x="464" y="9183"/>
                </a:lnTo>
                <a:lnTo>
                  <a:pt x="1514" y="9183"/>
                </a:lnTo>
                <a:lnTo>
                  <a:pt x="1588" y="9379"/>
                </a:lnTo>
                <a:lnTo>
                  <a:pt x="1685" y="9599"/>
                </a:lnTo>
                <a:lnTo>
                  <a:pt x="1930" y="10014"/>
                </a:lnTo>
                <a:lnTo>
                  <a:pt x="2223" y="10405"/>
                </a:lnTo>
                <a:lnTo>
                  <a:pt x="2589" y="10795"/>
                </a:lnTo>
                <a:lnTo>
                  <a:pt x="2980" y="11162"/>
                </a:lnTo>
                <a:lnTo>
                  <a:pt x="3419" y="11504"/>
                </a:lnTo>
                <a:lnTo>
                  <a:pt x="3908" y="11821"/>
                </a:lnTo>
                <a:lnTo>
                  <a:pt x="4421" y="12065"/>
                </a:lnTo>
                <a:lnTo>
                  <a:pt x="4421" y="14557"/>
                </a:lnTo>
                <a:lnTo>
                  <a:pt x="5105" y="14557"/>
                </a:lnTo>
                <a:lnTo>
                  <a:pt x="6326" y="12896"/>
                </a:lnTo>
                <a:lnTo>
                  <a:pt x="6936" y="13067"/>
                </a:lnTo>
                <a:lnTo>
                  <a:pt x="7571" y="13164"/>
                </a:lnTo>
                <a:lnTo>
                  <a:pt x="8231" y="13238"/>
                </a:lnTo>
                <a:lnTo>
                  <a:pt x="8890" y="13262"/>
                </a:lnTo>
                <a:lnTo>
                  <a:pt x="9550" y="13238"/>
                </a:lnTo>
                <a:lnTo>
                  <a:pt x="10209" y="13164"/>
                </a:lnTo>
                <a:lnTo>
                  <a:pt x="10844" y="13067"/>
                </a:lnTo>
                <a:lnTo>
                  <a:pt x="11455" y="12896"/>
                </a:lnTo>
                <a:lnTo>
                  <a:pt x="12627" y="14557"/>
                </a:lnTo>
                <a:lnTo>
                  <a:pt x="13384" y="14557"/>
                </a:lnTo>
                <a:lnTo>
                  <a:pt x="13384" y="12065"/>
                </a:lnTo>
                <a:lnTo>
                  <a:pt x="13726" y="11919"/>
                </a:lnTo>
                <a:lnTo>
                  <a:pt x="14044" y="11748"/>
                </a:lnTo>
                <a:lnTo>
                  <a:pt x="14337" y="11577"/>
                </a:lnTo>
                <a:lnTo>
                  <a:pt x="14630" y="11382"/>
                </a:lnTo>
                <a:lnTo>
                  <a:pt x="14898" y="11162"/>
                </a:lnTo>
                <a:lnTo>
                  <a:pt x="15143" y="10942"/>
                </a:lnTo>
                <a:lnTo>
                  <a:pt x="15387" y="10698"/>
                </a:lnTo>
                <a:lnTo>
                  <a:pt x="15607" y="10429"/>
                </a:lnTo>
                <a:lnTo>
                  <a:pt x="15778" y="10160"/>
                </a:lnTo>
                <a:lnTo>
                  <a:pt x="15949" y="9892"/>
                </a:lnTo>
                <a:lnTo>
                  <a:pt x="16119" y="9599"/>
                </a:lnTo>
                <a:lnTo>
                  <a:pt x="16242" y="9281"/>
                </a:lnTo>
                <a:lnTo>
                  <a:pt x="16364" y="8964"/>
                </a:lnTo>
                <a:lnTo>
                  <a:pt x="16437" y="8622"/>
                </a:lnTo>
                <a:lnTo>
                  <a:pt x="16510" y="8280"/>
                </a:lnTo>
                <a:lnTo>
                  <a:pt x="16559" y="7938"/>
                </a:lnTo>
                <a:lnTo>
                  <a:pt x="16974" y="7938"/>
                </a:lnTo>
                <a:lnTo>
                  <a:pt x="17096" y="7913"/>
                </a:lnTo>
                <a:lnTo>
                  <a:pt x="17316" y="8109"/>
                </a:lnTo>
                <a:lnTo>
                  <a:pt x="17536" y="8231"/>
                </a:lnTo>
                <a:lnTo>
                  <a:pt x="17780" y="8329"/>
                </a:lnTo>
                <a:lnTo>
                  <a:pt x="18024" y="8353"/>
                </a:lnTo>
                <a:lnTo>
                  <a:pt x="18171" y="8353"/>
                </a:lnTo>
                <a:lnTo>
                  <a:pt x="18318" y="8304"/>
                </a:lnTo>
                <a:lnTo>
                  <a:pt x="18415" y="8255"/>
                </a:lnTo>
                <a:lnTo>
                  <a:pt x="18464" y="8158"/>
                </a:lnTo>
                <a:lnTo>
                  <a:pt x="18513" y="8060"/>
                </a:lnTo>
                <a:lnTo>
                  <a:pt x="18488" y="7962"/>
                </a:lnTo>
                <a:lnTo>
                  <a:pt x="18440" y="7865"/>
                </a:lnTo>
                <a:lnTo>
                  <a:pt x="18342" y="7791"/>
                </a:lnTo>
                <a:lnTo>
                  <a:pt x="18244" y="7767"/>
                </a:lnTo>
                <a:lnTo>
                  <a:pt x="18147" y="7767"/>
                </a:lnTo>
                <a:lnTo>
                  <a:pt x="18024" y="7791"/>
                </a:lnTo>
                <a:lnTo>
                  <a:pt x="17902" y="7767"/>
                </a:lnTo>
                <a:lnTo>
                  <a:pt x="17756" y="7718"/>
                </a:lnTo>
                <a:lnTo>
                  <a:pt x="17634" y="7645"/>
                </a:lnTo>
                <a:lnTo>
                  <a:pt x="17780" y="7523"/>
                </a:lnTo>
                <a:lnTo>
                  <a:pt x="17927" y="7376"/>
                </a:lnTo>
                <a:lnTo>
                  <a:pt x="18049" y="7230"/>
                </a:lnTo>
                <a:lnTo>
                  <a:pt x="18122" y="7059"/>
                </a:lnTo>
                <a:lnTo>
                  <a:pt x="18171" y="6888"/>
                </a:lnTo>
                <a:lnTo>
                  <a:pt x="18171" y="6717"/>
                </a:lnTo>
                <a:lnTo>
                  <a:pt x="18147" y="6546"/>
                </a:lnTo>
                <a:lnTo>
                  <a:pt x="18073" y="6424"/>
                </a:lnTo>
                <a:lnTo>
                  <a:pt x="18000" y="6326"/>
                </a:lnTo>
                <a:lnTo>
                  <a:pt x="17902" y="6253"/>
                </a:lnTo>
                <a:lnTo>
                  <a:pt x="17805" y="6204"/>
                </a:lnTo>
                <a:lnTo>
                  <a:pt x="17683" y="6179"/>
                </a:lnTo>
                <a:lnTo>
                  <a:pt x="17560" y="6179"/>
                </a:lnTo>
                <a:lnTo>
                  <a:pt x="17438" y="6204"/>
                </a:lnTo>
                <a:lnTo>
                  <a:pt x="17341" y="6228"/>
                </a:lnTo>
                <a:lnTo>
                  <a:pt x="17243" y="6277"/>
                </a:lnTo>
                <a:lnTo>
                  <a:pt x="17145" y="6326"/>
                </a:lnTo>
                <a:lnTo>
                  <a:pt x="17048" y="6424"/>
                </a:lnTo>
                <a:lnTo>
                  <a:pt x="16974" y="6497"/>
                </a:lnTo>
                <a:lnTo>
                  <a:pt x="16925" y="6619"/>
                </a:lnTo>
                <a:lnTo>
                  <a:pt x="16852" y="6790"/>
                </a:lnTo>
                <a:lnTo>
                  <a:pt x="16803" y="6985"/>
                </a:lnTo>
                <a:lnTo>
                  <a:pt x="16803" y="7181"/>
                </a:lnTo>
                <a:lnTo>
                  <a:pt x="16828" y="7376"/>
                </a:lnTo>
                <a:lnTo>
                  <a:pt x="16706" y="7376"/>
                </a:lnTo>
                <a:lnTo>
                  <a:pt x="16584" y="7352"/>
                </a:lnTo>
                <a:lnTo>
                  <a:pt x="16559" y="7034"/>
                </a:lnTo>
                <a:lnTo>
                  <a:pt x="16535" y="6717"/>
                </a:lnTo>
                <a:lnTo>
                  <a:pt x="16486" y="6399"/>
                </a:lnTo>
                <a:lnTo>
                  <a:pt x="16413" y="6082"/>
                </a:lnTo>
                <a:lnTo>
                  <a:pt x="16315" y="5764"/>
                </a:lnTo>
                <a:lnTo>
                  <a:pt x="16217" y="5471"/>
                </a:lnTo>
                <a:lnTo>
                  <a:pt x="16095" y="5178"/>
                </a:lnTo>
                <a:lnTo>
                  <a:pt x="15949" y="4885"/>
                </a:lnTo>
                <a:lnTo>
                  <a:pt x="15802" y="4616"/>
                </a:lnTo>
                <a:lnTo>
                  <a:pt x="15631" y="4323"/>
                </a:lnTo>
                <a:lnTo>
                  <a:pt x="15436" y="4079"/>
                </a:lnTo>
                <a:lnTo>
                  <a:pt x="15240" y="3810"/>
                </a:lnTo>
                <a:lnTo>
                  <a:pt x="15020" y="3566"/>
                </a:lnTo>
                <a:lnTo>
                  <a:pt x="14801" y="3322"/>
                </a:lnTo>
                <a:lnTo>
                  <a:pt x="14556" y="3102"/>
                </a:lnTo>
                <a:lnTo>
                  <a:pt x="14312" y="2882"/>
                </a:lnTo>
                <a:lnTo>
                  <a:pt x="14044" y="2663"/>
                </a:lnTo>
                <a:lnTo>
                  <a:pt x="13750" y="2467"/>
                </a:lnTo>
                <a:lnTo>
                  <a:pt x="13457" y="2272"/>
                </a:lnTo>
                <a:lnTo>
                  <a:pt x="13164" y="2101"/>
                </a:lnTo>
                <a:lnTo>
                  <a:pt x="12847" y="1930"/>
                </a:lnTo>
                <a:lnTo>
                  <a:pt x="12529" y="1783"/>
                </a:lnTo>
                <a:lnTo>
                  <a:pt x="12212" y="1637"/>
                </a:lnTo>
                <a:lnTo>
                  <a:pt x="11870" y="1515"/>
                </a:lnTo>
                <a:lnTo>
                  <a:pt x="11528" y="1393"/>
                </a:lnTo>
                <a:lnTo>
                  <a:pt x="11162" y="1295"/>
                </a:lnTo>
                <a:lnTo>
                  <a:pt x="10795" y="1222"/>
                </a:lnTo>
                <a:lnTo>
                  <a:pt x="10429" y="1148"/>
                </a:lnTo>
                <a:lnTo>
                  <a:pt x="10063" y="1099"/>
                </a:lnTo>
                <a:lnTo>
                  <a:pt x="9672" y="1051"/>
                </a:lnTo>
                <a:lnTo>
                  <a:pt x="9281" y="1026"/>
                </a:lnTo>
                <a:lnTo>
                  <a:pt x="8353" y="1026"/>
                </a:lnTo>
                <a:lnTo>
                  <a:pt x="7816" y="1075"/>
                </a:lnTo>
                <a:lnTo>
                  <a:pt x="7278" y="1148"/>
                </a:lnTo>
                <a:lnTo>
                  <a:pt x="6765" y="1270"/>
                </a:lnTo>
                <a:lnTo>
                  <a:pt x="6619" y="1051"/>
                </a:lnTo>
                <a:lnTo>
                  <a:pt x="6472" y="880"/>
                </a:lnTo>
                <a:lnTo>
                  <a:pt x="6301" y="709"/>
                </a:lnTo>
                <a:lnTo>
                  <a:pt x="6155" y="562"/>
                </a:lnTo>
                <a:lnTo>
                  <a:pt x="5984" y="440"/>
                </a:lnTo>
                <a:lnTo>
                  <a:pt x="5837" y="342"/>
                </a:lnTo>
                <a:lnTo>
                  <a:pt x="5520" y="196"/>
                </a:lnTo>
                <a:lnTo>
                  <a:pt x="5251" y="98"/>
                </a:lnTo>
                <a:lnTo>
                  <a:pt x="5031" y="49"/>
                </a:lnTo>
                <a:lnTo>
                  <a:pt x="483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7" name="Google Shape;1547;p48"/>
          <p:cNvSpPr/>
          <p:nvPr/>
        </p:nvSpPr>
        <p:spPr>
          <a:xfrm>
            <a:off x="4906165" y="2621036"/>
            <a:ext cx="269526" cy="387967"/>
          </a:xfrm>
          <a:custGeom>
            <a:rect b="b" l="l" r="r" t="t"/>
            <a:pathLst>
              <a:path extrusionOk="0" h="18563" w="12896">
                <a:moveTo>
                  <a:pt x="6448" y="1564"/>
                </a:moveTo>
                <a:lnTo>
                  <a:pt x="6814" y="1588"/>
                </a:lnTo>
                <a:lnTo>
                  <a:pt x="7181" y="1637"/>
                </a:lnTo>
                <a:lnTo>
                  <a:pt x="7523" y="1735"/>
                </a:lnTo>
                <a:lnTo>
                  <a:pt x="7865" y="1857"/>
                </a:lnTo>
                <a:lnTo>
                  <a:pt x="8182" y="2003"/>
                </a:lnTo>
                <a:lnTo>
                  <a:pt x="8475" y="2199"/>
                </a:lnTo>
                <a:lnTo>
                  <a:pt x="8768" y="2394"/>
                </a:lnTo>
                <a:lnTo>
                  <a:pt x="9013" y="2638"/>
                </a:lnTo>
                <a:lnTo>
                  <a:pt x="9257" y="2883"/>
                </a:lnTo>
                <a:lnTo>
                  <a:pt x="9477" y="3176"/>
                </a:lnTo>
                <a:lnTo>
                  <a:pt x="9647" y="3469"/>
                </a:lnTo>
                <a:lnTo>
                  <a:pt x="9794" y="3786"/>
                </a:lnTo>
                <a:lnTo>
                  <a:pt x="9916" y="4128"/>
                </a:lnTo>
                <a:lnTo>
                  <a:pt x="10014" y="4470"/>
                </a:lnTo>
                <a:lnTo>
                  <a:pt x="10063" y="4836"/>
                </a:lnTo>
                <a:lnTo>
                  <a:pt x="10087" y="5203"/>
                </a:lnTo>
                <a:lnTo>
                  <a:pt x="10087" y="7547"/>
                </a:lnTo>
                <a:lnTo>
                  <a:pt x="2809" y="7547"/>
                </a:lnTo>
                <a:lnTo>
                  <a:pt x="2809" y="5203"/>
                </a:lnTo>
                <a:lnTo>
                  <a:pt x="2833" y="4836"/>
                </a:lnTo>
                <a:lnTo>
                  <a:pt x="2882" y="4470"/>
                </a:lnTo>
                <a:lnTo>
                  <a:pt x="2980" y="4128"/>
                </a:lnTo>
                <a:lnTo>
                  <a:pt x="3102" y="3786"/>
                </a:lnTo>
                <a:lnTo>
                  <a:pt x="3249" y="3469"/>
                </a:lnTo>
                <a:lnTo>
                  <a:pt x="3420" y="3176"/>
                </a:lnTo>
                <a:lnTo>
                  <a:pt x="3639" y="2883"/>
                </a:lnTo>
                <a:lnTo>
                  <a:pt x="3884" y="2638"/>
                </a:lnTo>
                <a:lnTo>
                  <a:pt x="4128" y="2394"/>
                </a:lnTo>
                <a:lnTo>
                  <a:pt x="4421" y="2199"/>
                </a:lnTo>
                <a:lnTo>
                  <a:pt x="4714" y="2003"/>
                </a:lnTo>
                <a:lnTo>
                  <a:pt x="5032" y="1857"/>
                </a:lnTo>
                <a:lnTo>
                  <a:pt x="5373" y="1735"/>
                </a:lnTo>
                <a:lnTo>
                  <a:pt x="5715" y="1637"/>
                </a:lnTo>
                <a:lnTo>
                  <a:pt x="6082" y="1588"/>
                </a:lnTo>
                <a:lnTo>
                  <a:pt x="6448" y="1564"/>
                </a:lnTo>
                <a:close/>
                <a:moveTo>
                  <a:pt x="6448" y="10991"/>
                </a:moveTo>
                <a:lnTo>
                  <a:pt x="6692" y="11015"/>
                </a:lnTo>
                <a:lnTo>
                  <a:pt x="6937" y="11089"/>
                </a:lnTo>
                <a:lnTo>
                  <a:pt x="7132" y="11211"/>
                </a:lnTo>
                <a:lnTo>
                  <a:pt x="7327" y="11357"/>
                </a:lnTo>
                <a:lnTo>
                  <a:pt x="7474" y="11528"/>
                </a:lnTo>
                <a:lnTo>
                  <a:pt x="7572" y="11748"/>
                </a:lnTo>
                <a:lnTo>
                  <a:pt x="7645" y="11968"/>
                </a:lnTo>
                <a:lnTo>
                  <a:pt x="7669" y="12212"/>
                </a:lnTo>
                <a:lnTo>
                  <a:pt x="7669" y="12383"/>
                </a:lnTo>
                <a:lnTo>
                  <a:pt x="7645" y="12530"/>
                </a:lnTo>
                <a:lnTo>
                  <a:pt x="7596" y="12701"/>
                </a:lnTo>
                <a:lnTo>
                  <a:pt x="7523" y="12823"/>
                </a:lnTo>
                <a:lnTo>
                  <a:pt x="7425" y="12969"/>
                </a:lnTo>
                <a:lnTo>
                  <a:pt x="7327" y="13067"/>
                </a:lnTo>
                <a:lnTo>
                  <a:pt x="7205" y="13189"/>
                </a:lnTo>
                <a:lnTo>
                  <a:pt x="7083" y="13262"/>
                </a:lnTo>
                <a:lnTo>
                  <a:pt x="7230" y="15094"/>
                </a:lnTo>
                <a:lnTo>
                  <a:pt x="5667" y="15094"/>
                </a:lnTo>
                <a:lnTo>
                  <a:pt x="5813" y="13262"/>
                </a:lnTo>
                <a:lnTo>
                  <a:pt x="5691" y="13189"/>
                </a:lnTo>
                <a:lnTo>
                  <a:pt x="5569" y="13067"/>
                </a:lnTo>
                <a:lnTo>
                  <a:pt x="5471" y="12969"/>
                </a:lnTo>
                <a:lnTo>
                  <a:pt x="5373" y="12823"/>
                </a:lnTo>
                <a:lnTo>
                  <a:pt x="5300" y="12701"/>
                </a:lnTo>
                <a:lnTo>
                  <a:pt x="5251" y="12530"/>
                </a:lnTo>
                <a:lnTo>
                  <a:pt x="5227" y="12383"/>
                </a:lnTo>
                <a:lnTo>
                  <a:pt x="5227" y="12212"/>
                </a:lnTo>
                <a:lnTo>
                  <a:pt x="5251" y="11968"/>
                </a:lnTo>
                <a:lnTo>
                  <a:pt x="5325" y="11748"/>
                </a:lnTo>
                <a:lnTo>
                  <a:pt x="5422" y="11528"/>
                </a:lnTo>
                <a:lnTo>
                  <a:pt x="5569" y="11357"/>
                </a:lnTo>
                <a:lnTo>
                  <a:pt x="5764" y="11211"/>
                </a:lnTo>
                <a:lnTo>
                  <a:pt x="5960" y="11089"/>
                </a:lnTo>
                <a:lnTo>
                  <a:pt x="6204" y="11015"/>
                </a:lnTo>
                <a:lnTo>
                  <a:pt x="6448" y="10991"/>
                </a:lnTo>
                <a:close/>
                <a:moveTo>
                  <a:pt x="6448" y="1"/>
                </a:moveTo>
                <a:lnTo>
                  <a:pt x="5911" y="25"/>
                </a:lnTo>
                <a:lnTo>
                  <a:pt x="5398" y="123"/>
                </a:lnTo>
                <a:lnTo>
                  <a:pt x="4909" y="245"/>
                </a:lnTo>
                <a:lnTo>
                  <a:pt x="4421" y="416"/>
                </a:lnTo>
                <a:lnTo>
                  <a:pt x="3981" y="636"/>
                </a:lnTo>
                <a:lnTo>
                  <a:pt x="3542" y="904"/>
                </a:lnTo>
                <a:lnTo>
                  <a:pt x="3151" y="1197"/>
                </a:lnTo>
                <a:lnTo>
                  <a:pt x="2760" y="1539"/>
                </a:lnTo>
                <a:lnTo>
                  <a:pt x="2443" y="1906"/>
                </a:lnTo>
                <a:lnTo>
                  <a:pt x="2125" y="2296"/>
                </a:lnTo>
                <a:lnTo>
                  <a:pt x="1881" y="2736"/>
                </a:lnTo>
                <a:lnTo>
                  <a:pt x="1661" y="3176"/>
                </a:lnTo>
                <a:lnTo>
                  <a:pt x="1466" y="3664"/>
                </a:lnTo>
                <a:lnTo>
                  <a:pt x="1344" y="4153"/>
                </a:lnTo>
                <a:lnTo>
                  <a:pt x="1270" y="4690"/>
                </a:lnTo>
                <a:lnTo>
                  <a:pt x="1246" y="5203"/>
                </a:lnTo>
                <a:lnTo>
                  <a:pt x="1246" y="7547"/>
                </a:lnTo>
                <a:lnTo>
                  <a:pt x="391" y="7547"/>
                </a:lnTo>
                <a:lnTo>
                  <a:pt x="293" y="7572"/>
                </a:lnTo>
                <a:lnTo>
                  <a:pt x="220" y="7621"/>
                </a:lnTo>
                <a:lnTo>
                  <a:pt x="147" y="7669"/>
                </a:lnTo>
                <a:lnTo>
                  <a:pt x="74" y="7743"/>
                </a:lnTo>
                <a:lnTo>
                  <a:pt x="49" y="7840"/>
                </a:lnTo>
                <a:lnTo>
                  <a:pt x="0" y="7914"/>
                </a:lnTo>
                <a:lnTo>
                  <a:pt x="0" y="8036"/>
                </a:lnTo>
                <a:lnTo>
                  <a:pt x="0" y="18074"/>
                </a:lnTo>
                <a:lnTo>
                  <a:pt x="0" y="18171"/>
                </a:lnTo>
                <a:lnTo>
                  <a:pt x="49" y="18269"/>
                </a:lnTo>
                <a:lnTo>
                  <a:pt x="74" y="18342"/>
                </a:lnTo>
                <a:lnTo>
                  <a:pt x="147" y="18416"/>
                </a:lnTo>
                <a:lnTo>
                  <a:pt x="220" y="18464"/>
                </a:lnTo>
                <a:lnTo>
                  <a:pt x="293" y="18513"/>
                </a:lnTo>
                <a:lnTo>
                  <a:pt x="391" y="18538"/>
                </a:lnTo>
                <a:lnTo>
                  <a:pt x="489" y="18562"/>
                </a:lnTo>
                <a:lnTo>
                  <a:pt x="12407" y="18562"/>
                </a:lnTo>
                <a:lnTo>
                  <a:pt x="12505" y="18538"/>
                </a:lnTo>
                <a:lnTo>
                  <a:pt x="12603" y="18513"/>
                </a:lnTo>
                <a:lnTo>
                  <a:pt x="12676" y="18464"/>
                </a:lnTo>
                <a:lnTo>
                  <a:pt x="12749" y="18416"/>
                </a:lnTo>
                <a:lnTo>
                  <a:pt x="12822" y="18342"/>
                </a:lnTo>
                <a:lnTo>
                  <a:pt x="12847" y="18269"/>
                </a:lnTo>
                <a:lnTo>
                  <a:pt x="12896" y="18171"/>
                </a:lnTo>
                <a:lnTo>
                  <a:pt x="12896" y="18074"/>
                </a:lnTo>
                <a:lnTo>
                  <a:pt x="12896" y="8036"/>
                </a:lnTo>
                <a:lnTo>
                  <a:pt x="12896" y="7914"/>
                </a:lnTo>
                <a:lnTo>
                  <a:pt x="12847" y="7840"/>
                </a:lnTo>
                <a:lnTo>
                  <a:pt x="12822" y="7743"/>
                </a:lnTo>
                <a:lnTo>
                  <a:pt x="12749" y="7669"/>
                </a:lnTo>
                <a:lnTo>
                  <a:pt x="12676" y="7621"/>
                </a:lnTo>
                <a:lnTo>
                  <a:pt x="12603" y="7572"/>
                </a:lnTo>
                <a:lnTo>
                  <a:pt x="12505" y="7547"/>
                </a:lnTo>
                <a:lnTo>
                  <a:pt x="11650" y="7547"/>
                </a:lnTo>
                <a:lnTo>
                  <a:pt x="11650" y="5203"/>
                </a:lnTo>
                <a:lnTo>
                  <a:pt x="11626" y="4690"/>
                </a:lnTo>
                <a:lnTo>
                  <a:pt x="11552" y="4153"/>
                </a:lnTo>
                <a:lnTo>
                  <a:pt x="11430" y="3664"/>
                </a:lnTo>
                <a:lnTo>
                  <a:pt x="11235" y="3176"/>
                </a:lnTo>
                <a:lnTo>
                  <a:pt x="11015" y="2736"/>
                </a:lnTo>
                <a:lnTo>
                  <a:pt x="10771" y="2296"/>
                </a:lnTo>
                <a:lnTo>
                  <a:pt x="10453" y="1906"/>
                </a:lnTo>
                <a:lnTo>
                  <a:pt x="10136" y="1539"/>
                </a:lnTo>
                <a:lnTo>
                  <a:pt x="9745" y="1197"/>
                </a:lnTo>
                <a:lnTo>
                  <a:pt x="9354" y="904"/>
                </a:lnTo>
                <a:lnTo>
                  <a:pt x="8939" y="636"/>
                </a:lnTo>
                <a:lnTo>
                  <a:pt x="8475" y="416"/>
                </a:lnTo>
                <a:lnTo>
                  <a:pt x="7987" y="245"/>
                </a:lnTo>
                <a:lnTo>
                  <a:pt x="7498" y="123"/>
                </a:lnTo>
                <a:lnTo>
                  <a:pt x="6985" y="25"/>
                </a:lnTo>
                <a:lnTo>
                  <a:pt x="644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548" name="Google Shape;1548;p48"/>
          <p:cNvGrpSpPr/>
          <p:nvPr/>
        </p:nvGrpSpPr>
        <p:grpSpPr>
          <a:xfrm>
            <a:off x="5472049" y="2633187"/>
            <a:ext cx="264427" cy="375719"/>
            <a:chOff x="6701050" y="2978375"/>
            <a:chExt cx="316300" cy="449425"/>
          </a:xfrm>
        </p:grpSpPr>
        <p:sp>
          <p:nvSpPr>
            <p:cNvPr id="1549" name="Google Shape;1549;p48"/>
            <p:cNvSpPr/>
            <p:nvPr/>
          </p:nvSpPr>
          <p:spPr>
            <a:xfrm>
              <a:off x="6701050" y="2978375"/>
              <a:ext cx="316300" cy="78175"/>
            </a:xfrm>
            <a:custGeom>
              <a:rect b="b" l="l" r="r" t="t"/>
              <a:pathLst>
                <a:path extrusionOk="0" h="3127" w="12652">
                  <a:moveTo>
                    <a:pt x="7840" y="782"/>
                  </a:moveTo>
                  <a:lnTo>
                    <a:pt x="7865" y="807"/>
                  </a:lnTo>
                  <a:lnTo>
                    <a:pt x="7889" y="831"/>
                  </a:lnTo>
                  <a:lnTo>
                    <a:pt x="7889" y="880"/>
                  </a:lnTo>
                  <a:lnTo>
                    <a:pt x="7889" y="1417"/>
                  </a:lnTo>
                  <a:lnTo>
                    <a:pt x="4763" y="1417"/>
                  </a:lnTo>
                  <a:lnTo>
                    <a:pt x="4763" y="880"/>
                  </a:lnTo>
                  <a:lnTo>
                    <a:pt x="4763" y="831"/>
                  </a:lnTo>
                  <a:lnTo>
                    <a:pt x="4787" y="807"/>
                  </a:lnTo>
                  <a:lnTo>
                    <a:pt x="4812" y="782"/>
                  </a:lnTo>
                  <a:close/>
                  <a:moveTo>
                    <a:pt x="4861" y="1"/>
                  </a:moveTo>
                  <a:lnTo>
                    <a:pt x="4690" y="25"/>
                  </a:lnTo>
                  <a:lnTo>
                    <a:pt x="4519" y="74"/>
                  </a:lnTo>
                  <a:lnTo>
                    <a:pt x="4372" y="147"/>
                  </a:lnTo>
                  <a:lnTo>
                    <a:pt x="4250" y="269"/>
                  </a:lnTo>
                  <a:lnTo>
                    <a:pt x="4128" y="392"/>
                  </a:lnTo>
                  <a:lnTo>
                    <a:pt x="4055" y="538"/>
                  </a:lnTo>
                  <a:lnTo>
                    <a:pt x="4006" y="709"/>
                  </a:lnTo>
                  <a:lnTo>
                    <a:pt x="3982" y="880"/>
                  </a:lnTo>
                  <a:lnTo>
                    <a:pt x="3982" y="1417"/>
                  </a:lnTo>
                  <a:lnTo>
                    <a:pt x="391" y="1417"/>
                  </a:lnTo>
                  <a:lnTo>
                    <a:pt x="294" y="1466"/>
                  </a:lnTo>
                  <a:lnTo>
                    <a:pt x="220" y="1491"/>
                  </a:lnTo>
                  <a:lnTo>
                    <a:pt x="147" y="1564"/>
                  </a:lnTo>
                  <a:lnTo>
                    <a:pt x="74" y="1637"/>
                  </a:lnTo>
                  <a:lnTo>
                    <a:pt x="49" y="1710"/>
                  </a:lnTo>
                  <a:lnTo>
                    <a:pt x="1" y="1808"/>
                  </a:lnTo>
                  <a:lnTo>
                    <a:pt x="1" y="1906"/>
                  </a:lnTo>
                  <a:lnTo>
                    <a:pt x="1" y="3127"/>
                  </a:lnTo>
                  <a:lnTo>
                    <a:pt x="12652" y="3127"/>
                  </a:lnTo>
                  <a:lnTo>
                    <a:pt x="12652" y="1906"/>
                  </a:lnTo>
                  <a:lnTo>
                    <a:pt x="12652" y="1808"/>
                  </a:lnTo>
                  <a:lnTo>
                    <a:pt x="12603" y="1710"/>
                  </a:lnTo>
                  <a:lnTo>
                    <a:pt x="12578" y="1637"/>
                  </a:lnTo>
                  <a:lnTo>
                    <a:pt x="12505" y="1564"/>
                  </a:lnTo>
                  <a:lnTo>
                    <a:pt x="12432" y="1491"/>
                  </a:lnTo>
                  <a:lnTo>
                    <a:pt x="12359" y="1466"/>
                  </a:lnTo>
                  <a:lnTo>
                    <a:pt x="12261" y="1417"/>
                  </a:lnTo>
                  <a:lnTo>
                    <a:pt x="8671" y="1417"/>
                  </a:lnTo>
                  <a:lnTo>
                    <a:pt x="8671" y="880"/>
                  </a:lnTo>
                  <a:lnTo>
                    <a:pt x="8646" y="709"/>
                  </a:lnTo>
                  <a:lnTo>
                    <a:pt x="8597" y="538"/>
                  </a:lnTo>
                  <a:lnTo>
                    <a:pt x="8524" y="392"/>
                  </a:lnTo>
                  <a:lnTo>
                    <a:pt x="8402" y="269"/>
                  </a:lnTo>
                  <a:lnTo>
                    <a:pt x="8280" y="147"/>
                  </a:lnTo>
                  <a:lnTo>
                    <a:pt x="8133" y="74"/>
                  </a:lnTo>
                  <a:lnTo>
                    <a:pt x="7962" y="25"/>
                  </a:lnTo>
                  <a:lnTo>
                    <a:pt x="779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0" name="Google Shape;1550;p48"/>
            <p:cNvSpPr/>
            <p:nvPr/>
          </p:nvSpPr>
          <p:spPr>
            <a:xfrm>
              <a:off x="6713875" y="3068750"/>
              <a:ext cx="290650" cy="359050"/>
            </a:xfrm>
            <a:custGeom>
              <a:rect b="b" l="l" r="r" t="t"/>
              <a:pathLst>
                <a:path extrusionOk="0" h="14362" w="11626">
                  <a:moveTo>
                    <a:pt x="2614" y="1686"/>
                  </a:moveTo>
                  <a:lnTo>
                    <a:pt x="2711" y="1710"/>
                  </a:lnTo>
                  <a:lnTo>
                    <a:pt x="2785" y="1759"/>
                  </a:lnTo>
                  <a:lnTo>
                    <a:pt x="2834" y="1857"/>
                  </a:lnTo>
                  <a:lnTo>
                    <a:pt x="2858" y="1930"/>
                  </a:lnTo>
                  <a:lnTo>
                    <a:pt x="2858" y="12432"/>
                  </a:lnTo>
                  <a:lnTo>
                    <a:pt x="2834" y="12529"/>
                  </a:lnTo>
                  <a:lnTo>
                    <a:pt x="2785" y="12603"/>
                  </a:lnTo>
                  <a:lnTo>
                    <a:pt x="2711" y="12652"/>
                  </a:lnTo>
                  <a:lnTo>
                    <a:pt x="2614" y="12676"/>
                  </a:lnTo>
                  <a:lnTo>
                    <a:pt x="2516" y="12652"/>
                  </a:lnTo>
                  <a:lnTo>
                    <a:pt x="2443" y="12603"/>
                  </a:lnTo>
                  <a:lnTo>
                    <a:pt x="2394" y="12529"/>
                  </a:lnTo>
                  <a:lnTo>
                    <a:pt x="2369" y="12432"/>
                  </a:lnTo>
                  <a:lnTo>
                    <a:pt x="2369" y="1930"/>
                  </a:lnTo>
                  <a:lnTo>
                    <a:pt x="2394" y="1857"/>
                  </a:lnTo>
                  <a:lnTo>
                    <a:pt x="2443" y="1759"/>
                  </a:lnTo>
                  <a:lnTo>
                    <a:pt x="2516" y="1710"/>
                  </a:lnTo>
                  <a:lnTo>
                    <a:pt x="2614" y="1686"/>
                  </a:lnTo>
                  <a:close/>
                  <a:moveTo>
                    <a:pt x="5813" y="1686"/>
                  </a:moveTo>
                  <a:lnTo>
                    <a:pt x="5911" y="1710"/>
                  </a:lnTo>
                  <a:lnTo>
                    <a:pt x="5984" y="1759"/>
                  </a:lnTo>
                  <a:lnTo>
                    <a:pt x="6033" y="1857"/>
                  </a:lnTo>
                  <a:lnTo>
                    <a:pt x="6057" y="1930"/>
                  </a:lnTo>
                  <a:lnTo>
                    <a:pt x="6057" y="12432"/>
                  </a:lnTo>
                  <a:lnTo>
                    <a:pt x="6033" y="12529"/>
                  </a:lnTo>
                  <a:lnTo>
                    <a:pt x="5984" y="12603"/>
                  </a:lnTo>
                  <a:lnTo>
                    <a:pt x="5911" y="12652"/>
                  </a:lnTo>
                  <a:lnTo>
                    <a:pt x="5813" y="12676"/>
                  </a:lnTo>
                  <a:lnTo>
                    <a:pt x="5715" y="12652"/>
                  </a:lnTo>
                  <a:lnTo>
                    <a:pt x="5642" y="12603"/>
                  </a:lnTo>
                  <a:lnTo>
                    <a:pt x="5593" y="12529"/>
                  </a:lnTo>
                  <a:lnTo>
                    <a:pt x="5569" y="12432"/>
                  </a:lnTo>
                  <a:lnTo>
                    <a:pt x="5569" y="1930"/>
                  </a:lnTo>
                  <a:lnTo>
                    <a:pt x="5593" y="1857"/>
                  </a:lnTo>
                  <a:lnTo>
                    <a:pt x="5642" y="1759"/>
                  </a:lnTo>
                  <a:lnTo>
                    <a:pt x="5715" y="1710"/>
                  </a:lnTo>
                  <a:lnTo>
                    <a:pt x="5813" y="1686"/>
                  </a:lnTo>
                  <a:close/>
                  <a:moveTo>
                    <a:pt x="9013" y="1686"/>
                  </a:moveTo>
                  <a:lnTo>
                    <a:pt x="9110" y="1710"/>
                  </a:lnTo>
                  <a:lnTo>
                    <a:pt x="9183" y="1759"/>
                  </a:lnTo>
                  <a:lnTo>
                    <a:pt x="9232" y="1857"/>
                  </a:lnTo>
                  <a:lnTo>
                    <a:pt x="9257" y="1930"/>
                  </a:lnTo>
                  <a:lnTo>
                    <a:pt x="9257" y="12432"/>
                  </a:lnTo>
                  <a:lnTo>
                    <a:pt x="9232" y="12529"/>
                  </a:lnTo>
                  <a:lnTo>
                    <a:pt x="9183" y="12603"/>
                  </a:lnTo>
                  <a:lnTo>
                    <a:pt x="9110" y="12652"/>
                  </a:lnTo>
                  <a:lnTo>
                    <a:pt x="9013" y="12676"/>
                  </a:lnTo>
                  <a:lnTo>
                    <a:pt x="8915" y="12652"/>
                  </a:lnTo>
                  <a:lnTo>
                    <a:pt x="8842" y="12603"/>
                  </a:lnTo>
                  <a:lnTo>
                    <a:pt x="8793" y="12529"/>
                  </a:lnTo>
                  <a:lnTo>
                    <a:pt x="8768" y="12432"/>
                  </a:lnTo>
                  <a:lnTo>
                    <a:pt x="8768" y="1930"/>
                  </a:lnTo>
                  <a:lnTo>
                    <a:pt x="8793" y="1857"/>
                  </a:lnTo>
                  <a:lnTo>
                    <a:pt x="8842" y="1759"/>
                  </a:lnTo>
                  <a:lnTo>
                    <a:pt x="8915" y="1710"/>
                  </a:lnTo>
                  <a:lnTo>
                    <a:pt x="9013" y="1686"/>
                  </a:lnTo>
                  <a:close/>
                  <a:moveTo>
                    <a:pt x="0" y="0"/>
                  </a:moveTo>
                  <a:lnTo>
                    <a:pt x="0" y="13873"/>
                  </a:lnTo>
                  <a:lnTo>
                    <a:pt x="0" y="13970"/>
                  </a:lnTo>
                  <a:lnTo>
                    <a:pt x="49" y="14068"/>
                  </a:lnTo>
                  <a:lnTo>
                    <a:pt x="74" y="14141"/>
                  </a:lnTo>
                  <a:lnTo>
                    <a:pt x="147" y="14215"/>
                  </a:lnTo>
                  <a:lnTo>
                    <a:pt x="220" y="14263"/>
                  </a:lnTo>
                  <a:lnTo>
                    <a:pt x="294" y="14312"/>
                  </a:lnTo>
                  <a:lnTo>
                    <a:pt x="391" y="14337"/>
                  </a:lnTo>
                  <a:lnTo>
                    <a:pt x="489" y="14361"/>
                  </a:lnTo>
                  <a:lnTo>
                    <a:pt x="11137" y="14361"/>
                  </a:lnTo>
                  <a:lnTo>
                    <a:pt x="11235" y="14337"/>
                  </a:lnTo>
                  <a:lnTo>
                    <a:pt x="11333" y="14312"/>
                  </a:lnTo>
                  <a:lnTo>
                    <a:pt x="11406" y="14263"/>
                  </a:lnTo>
                  <a:lnTo>
                    <a:pt x="11479" y="14215"/>
                  </a:lnTo>
                  <a:lnTo>
                    <a:pt x="11553" y="14141"/>
                  </a:lnTo>
                  <a:lnTo>
                    <a:pt x="11577" y="14068"/>
                  </a:lnTo>
                  <a:lnTo>
                    <a:pt x="11626" y="13970"/>
                  </a:lnTo>
                  <a:lnTo>
                    <a:pt x="11626" y="13873"/>
                  </a:lnTo>
                  <a:lnTo>
                    <a:pt x="116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51" name="Google Shape;1551;p48"/>
          <p:cNvGrpSpPr/>
          <p:nvPr/>
        </p:nvGrpSpPr>
        <p:grpSpPr>
          <a:xfrm>
            <a:off x="907677" y="3251848"/>
            <a:ext cx="376743" cy="253204"/>
            <a:chOff x="1241275" y="3718400"/>
            <a:chExt cx="450650" cy="302875"/>
          </a:xfrm>
        </p:grpSpPr>
        <p:sp>
          <p:nvSpPr>
            <p:cNvPr id="1552" name="Google Shape;1552;p48"/>
            <p:cNvSpPr/>
            <p:nvPr/>
          </p:nvSpPr>
          <p:spPr>
            <a:xfrm>
              <a:off x="1241275" y="3718400"/>
              <a:ext cx="450650" cy="302875"/>
            </a:xfrm>
            <a:custGeom>
              <a:rect b="b" l="l" r="r" t="t"/>
              <a:pathLst>
                <a:path extrusionOk="0" h="12115" w="18026">
                  <a:moveTo>
                    <a:pt x="17048" y="977"/>
                  </a:moveTo>
                  <a:lnTo>
                    <a:pt x="17048" y="3127"/>
                  </a:lnTo>
                  <a:lnTo>
                    <a:pt x="978" y="3127"/>
                  </a:lnTo>
                  <a:lnTo>
                    <a:pt x="978" y="977"/>
                  </a:lnTo>
                  <a:close/>
                  <a:moveTo>
                    <a:pt x="17048" y="5447"/>
                  </a:moveTo>
                  <a:lnTo>
                    <a:pt x="17048" y="11137"/>
                  </a:lnTo>
                  <a:lnTo>
                    <a:pt x="978" y="11137"/>
                  </a:lnTo>
                  <a:lnTo>
                    <a:pt x="978" y="5447"/>
                  </a:lnTo>
                  <a:close/>
                  <a:moveTo>
                    <a:pt x="978" y="1"/>
                  </a:moveTo>
                  <a:lnTo>
                    <a:pt x="782" y="25"/>
                  </a:lnTo>
                  <a:lnTo>
                    <a:pt x="587" y="74"/>
                  </a:lnTo>
                  <a:lnTo>
                    <a:pt x="416" y="172"/>
                  </a:lnTo>
                  <a:lnTo>
                    <a:pt x="294" y="294"/>
                  </a:lnTo>
                  <a:lnTo>
                    <a:pt x="172" y="440"/>
                  </a:lnTo>
                  <a:lnTo>
                    <a:pt x="74" y="611"/>
                  </a:lnTo>
                  <a:lnTo>
                    <a:pt x="25" y="782"/>
                  </a:lnTo>
                  <a:lnTo>
                    <a:pt x="1" y="977"/>
                  </a:lnTo>
                  <a:lnTo>
                    <a:pt x="1" y="11137"/>
                  </a:lnTo>
                  <a:lnTo>
                    <a:pt x="25" y="11333"/>
                  </a:lnTo>
                  <a:lnTo>
                    <a:pt x="74" y="11504"/>
                  </a:lnTo>
                  <a:lnTo>
                    <a:pt x="172" y="11675"/>
                  </a:lnTo>
                  <a:lnTo>
                    <a:pt x="294" y="11821"/>
                  </a:lnTo>
                  <a:lnTo>
                    <a:pt x="416" y="11943"/>
                  </a:lnTo>
                  <a:lnTo>
                    <a:pt x="587" y="12041"/>
                  </a:lnTo>
                  <a:lnTo>
                    <a:pt x="782" y="12090"/>
                  </a:lnTo>
                  <a:lnTo>
                    <a:pt x="978" y="12114"/>
                  </a:lnTo>
                  <a:lnTo>
                    <a:pt x="17048" y="12114"/>
                  </a:lnTo>
                  <a:lnTo>
                    <a:pt x="17243" y="12090"/>
                  </a:lnTo>
                  <a:lnTo>
                    <a:pt x="17439" y="12041"/>
                  </a:lnTo>
                  <a:lnTo>
                    <a:pt x="17610" y="11943"/>
                  </a:lnTo>
                  <a:lnTo>
                    <a:pt x="17732" y="11821"/>
                  </a:lnTo>
                  <a:lnTo>
                    <a:pt x="17854" y="11675"/>
                  </a:lnTo>
                  <a:lnTo>
                    <a:pt x="17952" y="11504"/>
                  </a:lnTo>
                  <a:lnTo>
                    <a:pt x="18001" y="11333"/>
                  </a:lnTo>
                  <a:lnTo>
                    <a:pt x="18025" y="11137"/>
                  </a:lnTo>
                  <a:lnTo>
                    <a:pt x="18025" y="977"/>
                  </a:lnTo>
                  <a:lnTo>
                    <a:pt x="18001" y="782"/>
                  </a:lnTo>
                  <a:lnTo>
                    <a:pt x="17952" y="611"/>
                  </a:lnTo>
                  <a:lnTo>
                    <a:pt x="17854" y="440"/>
                  </a:lnTo>
                  <a:lnTo>
                    <a:pt x="17732" y="294"/>
                  </a:lnTo>
                  <a:lnTo>
                    <a:pt x="17610" y="172"/>
                  </a:lnTo>
                  <a:lnTo>
                    <a:pt x="17439" y="74"/>
                  </a:lnTo>
                  <a:lnTo>
                    <a:pt x="17243" y="25"/>
                  </a:lnTo>
                  <a:lnTo>
                    <a:pt x="1704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3" name="Google Shape;1553;p48"/>
            <p:cNvSpPr/>
            <p:nvPr/>
          </p:nvSpPr>
          <p:spPr>
            <a:xfrm>
              <a:off x="1293175" y="3895475"/>
              <a:ext cx="174050" cy="12225"/>
            </a:xfrm>
            <a:custGeom>
              <a:rect b="b" l="l" r="r" t="t"/>
              <a:pathLst>
                <a:path extrusionOk="0" h="489" w="6962">
                  <a:moveTo>
                    <a:pt x="245" y="0"/>
                  </a:moveTo>
                  <a:lnTo>
                    <a:pt x="147" y="25"/>
                  </a:lnTo>
                  <a:lnTo>
                    <a:pt x="74" y="74"/>
                  </a:lnTo>
                  <a:lnTo>
                    <a:pt x="25" y="147"/>
                  </a:lnTo>
                  <a:lnTo>
                    <a:pt x="1" y="244"/>
                  </a:lnTo>
                  <a:lnTo>
                    <a:pt x="25" y="342"/>
                  </a:lnTo>
                  <a:lnTo>
                    <a:pt x="74" y="415"/>
                  </a:lnTo>
                  <a:lnTo>
                    <a:pt x="147" y="464"/>
                  </a:lnTo>
                  <a:lnTo>
                    <a:pt x="245" y="489"/>
                  </a:lnTo>
                  <a:lnTo>
                    <a:pt x="6717" y="489"/>
                  </a:lnTo>
                  <a:lnTo>
                    <a:pt x="6815" y="464"/>
                  </a:lnTo>
                  <a:lnTo>
                    <a:pt x="6888" y="415"/>
                  </a:lnTo>
                  <a:lnTo>
                    <a:pt x="6961" y="342"/>
                  </a:lnTo>
                  <a:lnTo>
                    <a:pt x="6961" y="244"/>
                  </a:lnTo>
                  <a:lnTo>
                    <a:pt x="6961" y="147"/>
                  </a:lnTo>
                  <a:lnTo>
                    <a:pt x="6888" y="74"/>
                  </a:lnTo>
                  <a:lnTo>
                    <a:pt x="6815" y="25"/>
                  </a:lnTo>
                  <a:lnTo>
                    <a:pt x="67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4" name="Google Shape;1554;p48"/>
            <p:cNvSpPr/>
            <p:nvPr/>
          </p:nvSpPr>
          <p:spPr>
            <a:xfrm>
              <a:off x="1293175" y="3935775"/>
              <a:ext cx="122750" cy="12225"/>
            </a:xfrm>
            <a:custGeom>
              <a:rect b="b" l="l" r="r" t="t"/>
              <a:pathLst>
                <a:path extrusionOk="0" h="489" w="4910">
                  <a:moveTo>
                    <a:pt x="245" y="0"/>
                  </a:moveTo>
                  <a:lnTo>
                    <a:pt x="147" y="25"/>
                  </a:lnTo>
                  <a:lnTo>
                    <a:pt x="74" y="73"/>
                  </a:lnTo>
                  <a:lnTo>
                    <a:pt x="25" y="147"/>
                  </a:lnTo>
                  <a:lnTo>
                    <a:pt x="1" y="244"/>
                  </a:lnTo>
                  <a:lnTo>
                    <a:pt x="25" y="342"/>
                  </a:lnTo>
                  <a:lnTo>
                    <a:pt x="74" y="415"/>
                  </a:lnTo>
                  <a:lnTo>
                    <a:pt x="147" y="464"/>
                  </a:lnTo>
                  <a:lnTo>
                    <a:pt x="245" y="489"/>
                  </a:lnTo>
                  <a:lnTo>
                    <a:pt x="4666" y="489"/>
                  </a:lnTo>
                  <a:lnTo>
                    <a:pt x="4763" y="464"/>
                  </a:lnTo>
                  <a:lnTo>
                    <a:pt x="4837" y="415"/>
                  </a:lnTo>
                  <a:lnTo>
                    <a:pt x="4885" y="342"/>
                  </a:lnTo>
                  <a:lnTo>
                    <a:pt x="4910" y="244"/>
                  </a:lnTo>
                  <a:lnTo>
                    <a:pt x="4885" y="147"/>
                  </a:lnTo>
                  <a:lnTo>
                    <a:pt x="4837" y="73"/>
                  </a:lnTo>
                  <a:lnTo>
                    <a:pt x="4763" y="25"/>
                  </a:lnTo>
                  <a:lnTo>
                    <a:pt x="466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5" name="Google Shape;1555;p48"/>
            <p:cNvSpPr/>
            <p:nvPr/>
          </p:nvSpPr>
          <p:spPr>
            <a:xfrm>
              <a:off x="1570375" y="3901575"/>
              <a:ext cx="62300" cy="40325"/>
            </a:xfrm>
            <a:custGeom>
              <a:rect b="b" l="l" r="r" t="t"/>
              <a:pathLst>
                <a:path extrusionOk="0" h="1613" w="2492">
                  <a:moveTo>
                    <a:pt x="392" y="0"/>
                  </a:moveTo>
                  <a:lnTo>
                    <a:pt x="294" y="25"/>
                  </a:lnTo>
                  <a:lnTo>
                    <a:pt x="221" y="74"/>
                  </a:lnTo>
                  <a:lnTo>
                    <a:pt x="147" y="147"/>
                  </a:lnTo>
                  <a:lnTo>
                    <a:pt x="99" y="220"/>
                  </a:lnTo>
                  <a:lnTo>
                    <a:pt x="50" y="294"/>
                  </a:lnTo>
                  <a:lnTo>
                    <a:pt x="25" y="391"/>
                  </a:lnTo>
                  <a:lnTo>
                    <a:pt x="1" y="489"/>
                  </a:lnTo>
                  <a:lnTo>
                    <a:pt x="1" y="1124"/>
                  </a:lnTo>
                  <a:lnTo>
                    <a:pt x="25" y="1222"/>
                  </a:lnTo>
                  <a:lnTo>
                    <a:pt x="50" y="1319"/>
                  </a:lnTo>
                  <a:lnTo>
                    <a:pt x="99" y="1393"/>
                  </a:lnTo>
                  <a:lnTo>
                    <a:pt x="147" y="1466"/>
                  </a:lnTo>
                  <a:lnTo>
                    <a:pt x="221" y="1515"/>
                  </a:lnTo>
                  <a:lnTo>
                    <a:pt x="294" y="1564"/>
                  </a:lnTo>
                  <a:lnTo>
                    <a:pt x="392" y="1588"/>
                  </a:lnTo>
                  <a:lnTo>
                    <a:pt x="489" y="1612"/>
                  </a:lnTo>
                  <a:lnTo>
                    <a:pt x="2004" y="1612"/>
                  </a:lnTo>
                  <a:lnTo>
                    <a:pt x="2101" y="1588"/>
                  </a:lnTo>
                  <a:lnTo>
                    <a:pt x="2199" y="1564"/>
                  </a:lnTo>
                  <a:lnTo>
                    <a:pt x="2272" y="1515"/>
                  </a:lnTo>
                  <a:lnTo>
                    <a:pt x="2345" y="1466"/>
                  </a:lnTo>
                  <a:lnTo>
                    <a:pt x="2394" y="1393"/>
                  </a:lnTo>
                  <a:lnTo>
                    <a:pt x="2443" y="1319"/>
                  </a:lnTo>
                  <a:lnTo>
                    <a:pt x="2492" y="1222"/>
                  </a:lnTo>
                  <a:lnTo>
                    <a:pt x="2492" y="1124"/>
                  </a:lnTo>
                  <a:lnTo>
                    <a:pt x="2492" y="489"/>
                  </a:lnTo>
                  <a:lnTo>
                    <a:pt x="2492" y="391"/>
                  </a:lnTo>
                  <a:lnTo>
                    <a:pt x="2443" y="294"/>
                  </a:lnTo>
                  <a:lnTo>
                    <a:pt x="2394" y="220"/>
                  </a:lnTo>
                  <a:lnTo>
                    <a:pt x="2345" y="147"/>
                  </a:lnTo>
                  <a:lnTo>
                    <a:pt x="2272" y="74"/>
                  </a:lnTo>
                  <a:lnTo>
                    <a:pt x="2199" y="25"/>
                  </a:lnTo>
                  <a:lnTo>
                    <a:pt x="21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56" name="Google Shape;1556;p48"/>
          <p:cNvGrpSpPr/>
          <p:nvPr/>
        </p:nvGrpSpPr>
        <p:grpSpPr>
          <a:xfrm>
            <a:off x="1476324" y="3232453"/>
            <a:ext cx="366502" cy="292496"/>
            <a:chOff x="1921475" y="3695200"/>
            <a:chExt cx="438400" cy="349875"/>
          </a:xfrm>
        </p:grpSpPr>
        <p:sp>
          <p:nvSpPr>
            <p:cNvPr id="1557" name="Google Shape;1557;p48"/>
            <p:cNvSpPr/>
            <p:nvPr/>
          </p:nvSpPr>
          <p:spPr>
            <a:xfrm>
              <a:off x="2246900" y="3992550"/>
              <a:ext cx="52525" cy="52525"/>
            </a:xfrm>
            <a:custGeom>
              <a:rect b="b" l="l" r="r" t="t"/>
              <a:pathLst>
                <a:path extrusionOk="0" h="2101" w="2101">
                  <a:moveTo>
                    <a:pt x="831" y="1"/>
                  </a:moveTo>
                  <a:lnTo>
                    <a:pt x="636" y="74"/>
                  </a:lnTo>
                  <a:lnTo>
                    <a:pt x="465" y="171"/>
                  </a:lnTo>
                  <a:lnTo>
                    <a:pt x="318" y="294"/>
                  </a:lnTo>
                  <a:lnTo>
                    <a:pt x="172" y="440"/>
                  </a:lnTo>
                  <a:lnTo>
                    <a:pt x="74" y="636"/>
                  </a:lnTo>
                  <a:lnTo>
                    <a:pt x="25" y="831"/>
                  </a:lnTo>
                  <a:lnTo>
                    <a:pt x="1" y="1051"/>
                  </a:lnTo>
                  <a:lnTo>
                    <a:pt x="25" y="1246"/>
                  </a:lnTo>
                  <a:lnTo>
                    <a:pt x="74" y="1441"/>
                  </a:lnTo>
                  <a:lnTo>
                    <a:pt x="172" y="1637"/>
                  </a:lnTo>
                  <a:lnTo>
                    <a:pt x="318" y="1783"/>
                  </a:lnTo>
                  <a:lnTo>
                    <a:pt x="465" y="1906"/>
                  </a:lnTo>
                  <a:lnTo>
                    <a:pt x="636" y="2003"/>
                  </a:lnTo>
                  <a:lnTo>
                    <a:pt x="831" y="2076"/>
                  </a:lnTo>
                  <a:lnTo>
                    <a:pt x="1051" y="2101"/>
                  </a:lnTo>
                  <a:lnTo>
                    <a:pt x="1271" y="2076"/>
                  </a:lnTo>
                  <a:lnTo>
                    <a:pt x="1466" y="2003"/>
                  </a:lnTo>
                  <a:lnTo>
                    <a:pt x="1637" y="1906"/>
                  </a:lnTo>
                  <a:lnTo>
                    <a:pt x="1783" y="1783"/>
                  </a:lnTo>
                  <a:lnTo>
                    <a:pt x="1930" y="1637"/>
                  </a:lnTo>
                  <a:lnTo>
                    <a:pt x="2028" y="1441"/>
                  </a:lnTo>
                  <a:lnTo>
                    <a:pt x="2077" y="1246"/>
                  </a:lnTo>
                  <a:lnTo>
                    <a:pt x="2101" y="1051"/>
                  </a:lnTo>
                  <a:lnTo>
                    <a:pt x="2077" y="831"/>
                  </a:lnTo>
                  <a:lnTo>
                    <a:pt x="2028" y="636"/>
                  </a:lnTo>
                  <a:lnTo>
                    <a:pt x="1930" y="440"/>
                  </a:lnTo>
                  <a:lnTo>
                    <a:pt x="1783" y="294"/>
                  </a:lnTo>
                  <a:lnTo>
                    <a:pt x="1637" y="171"/>
                  </a:lnTo>
                  <a:lnTo>
                    <a:pt x="1466" y="74"/>
                  </a:lnTo>
                  <a:lnTo>
                    <a:pt x="12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8" name="Google Shape;1558;p48"/>
            <p:cNvSpPr/>
            <p:nvPr/>
          </p:nvSpPr>
          <p:spPr>
            <a:xfrm>
              <a:off x="2033800" y="3992550"/>
              <a:ext cx="52550" cy="52525"/>
            </a:xfrm>
            <a:custGeom>
              <a:rect b="b" l="l" r="r" t="t"/>
              <a:pathLst>
                <a:path extrusionOk="0" h="2101" w="2102">
                  <a:moveTo>
                    <a:pt x="831" y="1"/>
                  </a:moveTo>
                  <a:lnTo>
                    <a:pt x="636" y="74"/>
                  </a:lnTo>
                  <a:lnTo>
                    <a:pt x="465" y="171"/>
                  </a:lnTo>
                  <a:lnTo>
                    <a:pt x="318" y="294"/>
                  </a:lnTo>
                  <a:lnTo>
                    <a:pt x="172" y="440"/>
                  </a:lnTo>
                  <a:lnTo>
                    <a:pt x="74" y="636"/>
                  </a:lnTo>
                  <a:lnTo>
                    <a:pt x="25" y="831"/>
                  </a:lnTo>
                  <a:lnTo>
                    <a:pt x="1" y="1051"/>
                  </a:lnTo>
                  <a:lnTo>
                    <a:pt x="25" y="1246"/>
                  </a:lnTo>
                  <a:lnTo>
                    <a:pt x="74" y="1441"/>
                  </a:lnTo>
                  <a:lnTo>
                    <a:pt x="172" y="1637"/>
                  </a:lnTo>
                  <a:lnTo>
                    <a:pt x="318" y="1783"/>
                  </a:lnTo>
                  <a:lnTo>
                    <a:pt x="465" y="1906"/>
                  </a:lnTo>
                  <a:lnTo>
                    <a:pt x="636" y="2003"/>
                  </a:lnTo>
                  <a:lnTo>
                    <a:pt x="831" y="2076"/>
                  </a:lnTo>
                  <a:lnTo>
                    <a:pt x="1051" y="2101"/>
                  </a:lnTo>
                  <a:lnTo>
                    <a:pt x="1271" y="2076"/>
                  </a:lnTo>
                  <a:lnTo>
                    <a:pt x="1466" y="2003"/>
                  </a:lnTo>
                  <a:lnTo>
                    <a:pt x="1637" y="1906"/>
                  </a:lnTo>
                  <a:lnTo>
                    <a:pt x="1784" y="1783"/>
                  </a:lnTo>
                  <a:lnTo>
                    <a:pt x="1930" y="1637"/>
                  </a:lnTo>
                  <a:lnTo>
                    <a:pt x="2028" y="1441"/>
                  </a:lnTo>
                  <a:lnTo>
                    <a:pt x="2077" y="1246"/>
                  </a:lnTo>
                  <a:lnTo>
                    <a:pt x="2101" y="1051"/>
                  </a:lnTo>
                  <a:lnTo>
                    <a:pt x="2077" y="831"/>
                  </a:lnTo>
                  <a:lnTo>
                    <a:pt x="2028" y="636"/>
                  </a:lnTo>
                  <a:lnTo>
                    <a:pt x="1930" y="440"/>
                  </a:lnTo>
                  <a:lnTo>
                    <a:pt x="1784" y="294"/>
                  </a:lnTo>
                  <a:lnTo>
                    <a:pt x="1637" y="171"/>
                  </a:lnTo>
                  <a:lnTo>
                    <a:pt x="1466" y="74"/>
                  </a:lnTo>
                  <a:lnTo>
                    <a:pt x="12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9" name="Google Shape;1559;p48"/>
            <p:cNvSpPr/>
            <p:nvPr/>
          </p:nvSpPr>
          <p:spPr>
            <a:xfrm>
              <a:off x="1921475" y="3695200"/>
              <a:ext cx="438400" cy="297975"/>
            </a:xfrm>
            <a:custGeom>
              <a:rect b="b" l="l" r="r" t="t"/>
              <a:pathLst>
                <a:path extrusionOk="0" h="11919" w="17536">
                  <a:moveTo>
                    <a:pt x="15729" y="3371"/>
                  </a:moveTo>
                  <a:lnTo>
                    <a:pt x="15826" y="3395"/>
                  </a:lnTo>
                  <a:lnTo>
                    <a:pt x="15899" y="3444"/>
                  </a:lnTo>
                  <a:lnTo>
                    <a:pt x="15948" y="3517"/>
                  </a:lnTo>
                  <a:lnTo>
                    <a:pt x="15973" y="3615"/>
                  </a:lnTo>
                  <a:lnTo>
                    <a:pt x="15948" y="3713"/>
                  </a:lnTo>
                  <a:lnTo>
                    <a:pt x="13994" y="8060"/>
                  </a:lnTo>
                  <a:lnTo>
                    <a:pt x="13946" y="8133"/>
                  </a:lnTo>
                  <a:lnTo>
                    <a:pt x="13897" y="8158"/>
                  </a:lnTo>
                  <a:lnTo>
                    <a:pt x="13848" y="8207"/>
                  </a:lnTo>
                  <a:lnTo>
                    <a:pt x="13775" y="8207"/>
                  </a:lnTo>
                  <a:lnTo>
                    <a:pt x="13677" y="8182"/>
                  </a:lnTo>
                  <a:lnTo>
                    <a:pt x="13604" y="8133"/>
                  </a:lnTo>
                  <a:lnTo>
                    <a:pt x="13555" y="8036"/>
                  </a:lnTo>
                  <a:lnTo>
                    <a:pt x="13530" y="7962"/>
                  </a:lnTo>
                  <a:lnTo>
                    <a:pt x="13555" y="7865"/>
                  </a:lnTo>
                  <a:lnTo>
                    <a:pt x="15509" y="3517"/>
                  </a:lnTo>
                  <a:lnTo>
                    <a:pt x="15558" y="3420"/>
                  </a:lnTo>
                  <a:lnTo>
                    <a:pt x="15631" y="3371"/>
                  </a:lnTo>
                  <a:close/>
                  <a:moveTo>
                    <a:pt x="13628" y="3273"/>
                  </a:moveTo>
                  <a:lnTo>
                    <a:pt x="13726" y="3298"/>
                  </a:lnTo>
                  <a:lnTo>
                    <a:pt x="13824" y="3322"/>
                  </a:lnTo>
                  <a:lnTo>
                    <a:pt x="13872" y="3395"/>
                  </a:lnTo>
                  <a:lnTo>
                    <a:pt x="13897" y="3493"/>
                  </a:lnTo>
                  <a:lnTo>
                    <a:pt x="13897" y="3591"/>
                  </a:lnTo>
                  <a:lnTo>
                    <a:pt x="12602" y="8158"/>
                  </a:lnTo>
                  <a:lnTo>
                    <a:pt x="12578" y="8231"/>
                  </a:lnTo>
                  <a:lnTo>
                    <a:pt x="12505" y="8304"/>
                  </a:lnTo>
                  <a:lnTo>
                    <a:pt x="12456" y="8329"/>
                  </a:lnTo>
                  <a:lnTo>
                    <a:pt x="12358" y="8353"/>
                  </a:lnTo>
                  <a:lnTo>
                    <a:pt x="12309" y="8329"/>
                  </a:lnTo>
                  <a:lnTo>
                    <a:pt x="12212" y="8304"/>
                  </a:lnTo>
                  <a:lnTo>
                    <a:pt x="12163" y="8231"/>
                  </a:lnTo>
                  <a:lnTo>
                    <a:pt x="12138" y="8133"/>
                  </a:lnTo>
                  <a:lnTo>
                    <a:pt x="12138" y="8036"/>
                  </a:lnTo>
                  <a:lnTo>
                    <a:pt x="13433" y="3469"/>
                  </a:lnTo>
                  <a:lnTo>
                    <a:pt x="13482" y="3371"/>
                  </a:lnTo>
                  <a:lnTo>
                    <a:pt x="13530" y="3298"/>
                  </a:lnTo>
                  <a:lnTo>
                    <a:pt x="13628" y="3273"/>
                  </a:lnTo>
                  <a:close/>
                  <a:moveTo>
                    <a:pt x="11625" y="3200"/>
                  </a:moveTo>
                  <a:lnTo>
                    <a:pt x="11723" y="3224"/>
                  </a:lnTo>
                  <a:lnTo>
                    <a:pt x="11796" y="3298"/>
                  </a:lnTo>
                  <a:lnTo>
                    <a:pt x="11821" y="3371"/>
                  </a:lnTo>
                  <a:lnTo>
                    <a:pt x="11845" y="3469"/>
                  </a:lnTo>
                  <a:lnTo>
                    <a:pt x="11210" y="8280"/>
                  </a:lnTo>
                  <a:lnTo>
                    <a:pt x="11186" y="8353"/>
                  </a:lnTo>
                  <a:lnTo>
                    <a:pt x="11137" y="8426"/>
                  </a:lnTo>
                  <a:lnTo>
                    <a:pt x="11064" y="8475"/>
                  </a:lnTo>
                  <a:lnTo>
                    <a:pt x="10966" y="8500"/>
                  </a:lnTo>
                  <a:lnTo>
                    <a:pt x="10942" y="8500"/>
                  </a:lnTo>
                  <a:lnTo>
                    <a:pt x="10844" y="8451"/>
                  </a:lnTo>
                  <a:lnTo>
                    <a:pt x="10771" y="8402"/>
                  </a:lnTo>
                  <a:lnTo>
                    <a:pt x="10722" y="8304"/>
                  </a:lnTo>
                  <a:lnTo>
                    <a:pt x="10722" y="8207"/>
                  </a:lnTo>
                  <a:lnTo>
                    <a:pt x="11357" y="3420"/>
                  </a:lnTo>
                  <a:lnTo>
                    <a:pt x="11381" y="3322"/>
                  </a:lnTo>
                  <a:lnTo>
                    <a:pt x="11454" y="3249"/>
                  </a:lnTo>
                  <a:lnTo>
                    <a:pt x="11528" y="3200"/>
                  </a:lnTo>
                  <a:close/>
                  <a:moveTo>
                    <a:pt x="9525" y="3102"/>
                  </a:moveTo>
                  <a:lnTo>
                    <a:pt x="9623" y="3127"/>
                  </a:lnTo>
                  <a:lnTo>
                    <a:pt x="9696" y="3175"/>
                  </a:lnTo>
                  <a:lnTo>
                    <a:pt x="9745" y="3249"/>
                  </a:lnTo>
                  <a:lnTo>
                    <a:pt x="9769" y="3346"/>
                  </a:lnTo>
                  <a:lnTo>
                    <a:pt x="9818" y="8378"/>
                  </a:lnTo>
                  <a:lnTo>
                    <a:pt x="9794" y="8475"/>
                  </a:lnTo>
                  <a:lnTo>
                    <a:pt x="9745" y="8573"/>
                  </a:lnTo>
                  <a:lnTo>
                    <a:pt x="9672" y="8622"/>
                  </a:lnTo>
                  <a:lnTo>
                    <a:pt x="9574" y="8646"/>
                  </a:lnTo>
                  <a:lnTo>
                    <a:pt x="9476" y="8622"/>
                  </a:lnTo>
                  <a:lnTo>
                    <a:pt x="9403" y="8573"/>
                  </a:lnTo>
                  <a:lnTo>
                    <a:pt x="9354" y="8475"/>
                  </a:lnTo>
                  <a:lnTo>
                    <a:pt x="9330" y="8402"/>
                  </a:lnTo>
                  <a:lnTo>
                    <a:pt x="9281" y="3346"/>
                  </a:lnTo>
                  <a:lnTo>
                    <a:pt x="9305" y="3273"/>
                  </a:lnTo>
                  <a:lnTo>
                    <a:pt x="9354" y="3175"/>
                  </a:lnTo>
                  <a:lnTo>
                    <a:pt x="9427" y="3127"/>
                  </a:lnTo>
                  <a:lnTo>
                    <a:pt x="9525" y="3102"/>
                  </a:lnTo>
                  <a:close/>
                  <a:moveTo>
                    <a:pt x="7522" y="3029"/>
                  </a:moveTo>
                  <a:lnTo>
                    <a:pt x="7620" y="3078"/>
                  </a:lnTo>
                  <a:lnTo>
                    <a:pt x="7669" y="3151"/>
                  </a:lnTo>
                  <a:lnTo>
                    <a:pt x="7693" y="3249"/>
                  </a:lnTo>
                  <a:lnTo>
                    <a:pt x="8402" y="8500"/>
                  </a:lnTo>
                  <a:lnTo>
                    <a:pt x="8402" y="8597"/>
                  </a:lnTo>
                  <a:lnTo>
                    <a:pt x="8353" y="8671"/>
                  </a:lnTo>
                  <a:lnTo>
                    <a:pt x="8279" y="8744"/>
                  </a:lnTo>
                  <a:lnTo>
                    <a:pt x="8206" y="8768"/>
                  </a:lnTo>
                  <a:lnTo>
                    <a:pt x="8084" y="8768"/>
                  </a:lnTo>
                  <a:lnTo>
                    <a:pt x="8011" y="8720"/>
                  </a:lnTo>
                  <a:lnTo>
                    <a:pt x="7962" y="8646"/>
                  </a:lnTo>
                  <a:lnTo>
                    <a:pt x="7913" y="8573"/>
                  </a:lnTo>
                  <a:lnTo>
                    <a:pt x="7229" y="3298"/>
                  </a:lnTo>
                  <a:lnTo>
                    <a:pt x="7229" y="3200"/>
                  </a:lnTo>
                  <a:lnTo>
                    <a:pt x="7278" y="3127"/>
                  </a:lnTo>
                  <a:lnTo>
                    <a:pt x="7327" y="3053"/>
                  </a:lnTo>
                  <a:lnTo>
                    <a:pt x="7425" y="3029"/>
                  </a:lnTo>
                  <a:close/>
                  <a:moveTo>
                    <a:pt x="5446" y="2956"/>
                  </a:moveTo>
                  <a:lnTo>
                    <a:pt x="5520" y="2980"/>
                  </a:lnTo>
                  <a:lnTo>
                    <a:pt x="5593" y="3053"/>
                  </a:lnTo>
                  <a:lnTo>
                    <a:pt x="5642" y="3127"/>
                  </a:lnTo>
                  <a:lnTo>
                    <a:pt x="7009" y="8622"/>
                  </a:lnTo>
                  <a:lnTo>
                    <a:pt x="7009" y="8720"/>
                  </a:lnTo>
                  <a:lnTo>
                    <a:pt x="6985" y="8793"/>
                  </a:lnTo>
                  <a:lnTo>
                    <a:pt x="6912" y="8866"/>
                  </a:lnTo>
                  <a:lnTo>
                    <a:pt x="6814" y="8915"/>
                  </a:lnTo>
                  <a:lnTo>
                    <a:pt x="6692" y="8915"/>
                  </a:lnTo>
                  <a:lnTo>
                    <a:pt x="6619" y="8866"/>
                  </a:lnTo>
                  <a:lnTo>
                    <a:pt x="6570" y="8817"/>
                  </a:lnTo>
                  <a:lnTo>
                    <a:pt x="6521" y="8744"/>
                  </a:lnTo>
                  <a:lnTo>
                    <a:pt x="5153" y="3249"/>
                  </a:lnTo>
                  <a:lnTo>
                    <a:pt x="5153" y="3151"/>
                  </a:lnTo>
                  <a:lnTo>
                    <a:pt x="5178" y="3053"/>
                  </a:lnTo>
                  <a:lnTo>
                    <a:pt x="5251" y="3005"/>
                  </a:lnTo>
                  <a:lnTo>
                    <a:pt x="5349" y="2956"/>
                  </a:lnTo>
                  <a:close/>
                  <a:moveTo>
                    <a:pt x="391" y="0"/>
                  </a:moveTo>
                  <a:lnTo>
                    <a:pt x="293" y="25"/>
                  </a:lnTo>
                  <a:lnTo>
                    <a:pt x="220" y="74"/>
                  </a:lnTo>
                  <a:lnTo>
                    <a:pt x="147" y="123"/>
                  </a:lnTo>
                  <a:lnTo>
                    <a:pt x="73" y="196"/>
                  </a:lnTo>
                  <a:lnTo>
                    <a:pt x="25" y="294"/>
                  </a:lnTo>
                  <a:lnTo>
                    <a:pt x="0" y="367"/>
                  </a:lnTo>
                  <a:lnTo>
                    <a:pt x="0" y="489"/>
                  </a:lnTo>
                  <a:lnTo>
                    <a:pt x="0" y="587"/>
                  </a:lnTo>
                  <a:lnTo>
                    <a:pt x="25" y="660"/>
                  </a:lnTo>
                  <a:lnTo>
                    <a:pt x="73" y="758"/>
                  </a:lnTo>
                  <a:lnTo>
                    <a:pt x="147" y="831"/>
                  </a:lnTo>
                  <a:lnTo>
                    <a:pt x="220" y="880"/>
                  </a:lnTo>
                  <a:lnTo>
                    <a:pt x="293" y="929"/>
                  </a:lnTo>
                  <a:lnTo>
                    <a:pt x="391" y="953"/>
                  </a:lnTo>
                  <a:lnTo>
                    <a:pt x="489" y="977"/>
                  </a:lnTo>
                  <a:lnTo>
                    <a:pt x="3346" y="977"/>
                  </a:lnTo>
                  <a:lnTo>
                    <a:pt x="5300" y="9281"/>
                  </a:lnTo>
                  <a:lnTo>
                    <a:pt x="4518" y="11235"/>
                  </a:lnTo>
                  <a:lnTo>
                    <a:pt x="4494" y="11357"/>
                  </a:lnTo>
                  <a:lnTo>
                    <a:pt x="4494" y="11479"/>
                  </a:lnTo>
                  <a:lnTo>
                    <a:pt x="4518" y="11577"/>
                  </a:lnTo>
                  <a:lnTo>
                    <a:pt x="4567" y="11699"/>
                  </a:lnTo>
                  <a:lnTo>
                    <a:pt x="4592" y="11724"/>
                  </a:lnTo>
                  <a:lnTo>
                    <a:pt x="4811" y="11577"/>
                  </a:lnTo>
                  <a:lnTo>
                    <a:pt x="5031" y="11479"/>
                  </a:lnTo>
                  <a:lnTo>
                    <a:pt x="5275" y="11406"/>
                  </a:lnTo>
                  <a:lnTo>
                    <a:pt x="5715" y="11406"/>
                  </a:lnTo>
                  <a:lnTo>
                    <a:pt x="5886" y="11430"/>
                  </a:lnTo>
                  <a:lnTo>
                    <a:pt x="6033" y="11479"/>
                  </a:lnTo>
                  <a:lnTo>
                    <a:pt x="6179" y="11528"/>
                  </a:lnTo>
                  <a:lnTo>
                    <a:pt x="6326" y="11601"/>
                  </a:lnTo>
                  <a:lnTo>
                    <a:pt x="6448" y="11699"/>
                  </a:lnTo>
                  <a:lnTo>
                    <a:pt x="6570" y="11797"/>
                  </a:lnTo>
                  <a:lnTo>
                    <a:pt x="6692" y="11919"/>
                  </a:lnTo>
                  <a:lnTo>
                    <a:pt x="12920" y="11919"/>
                  </a:lnTo>
                  <a:lnTo>
                    <a:pt x="13042" y="11797"/>
                  </a:lnTo>
                  <a:lnTo>
                    <a:pt x="13164" y="11699"/>
                  </a:lnTo>
                  <a:lnTo>
                    <a:pt x="13286" y="11601"/>
                  </a:lnTo>
                  <a:lnTo>
                    <a:pt x="13433" y="11528"/>
                  </a:lnTo>
                  <a:lnTo>
                    <a:pt x="13579" y="11479"/>
                  </a:lnTo>
                  <a:lnTo>
                    <a:pt x="13726" y="11430"/>
                  </a:lnTo>
                  <a:lnTo>
                    <a:pt x="13897" y="11406"/>
                  </a:lnTo>
                  <a:lnTo>
                    <a:pt x="14312" y="11406"/>
                  </a:lnTo>
                  <a:lnTo>
                    <a:pt x="14556" y="11479"/>
                  </a:lnTo>
                  <a:lnTo>
                    <a:pt x="14776" y="11553"/>
                  </a:lnTo>
                  <a:lnTo>
                    <a:pt x="14971" y="11699"/>
                  </a:lnTo>
                  <a:lnTo>
                    <a:pt x="15020" y="11553"/>
                  </a:lnTo>
                  <a:lnTo>
                    <a:pt x="15045" y="11430"/>
                  </a:lnTo>
                  <a:lnTo>
                    <a:pt x="15045" y="11308"/>
                  </a:lnTo>
                  <a:lnTo>
                    <a:pt x="15020" y="11235"/>
                  </a:lnTo>
                  <a:lnTo>
                    <a:pt x="14971" y="11137"/>
                  </a:lnTo>
                  <a:lnTo>
                    <a:pt x="14898" y="11064"/>
                  </a:lnTo>
                  <a:lnTo>
                    <a:pt x="14825" y="11015"/>
                  </a:lnTo>
                  <a:lnTo>
                    <a:pt x="14752" y="10966"/>
                  </a:lnTo>
                  <a:lnTo>
                    <a:pt x="14654" y="10942"/>
                  </a:lnTo>
                  <a:lnTo>
                    <a:pt x="5691" y="10942"/>
                  </a:lnTo>
                  <a:lnTo>
                    <a:pt x="6106" y="9916"/>
                  </a:lnTo>
                  <a:lnTo>
                    <a:pt x="6252" y="9941"/>
                  </a:lnTo>
                  <a:lnTo>
                    <a:pt x="6423" y="9941"/>
                  </a:lnTo>
                  <a:lnTo>
                    <a:pt x="13848" y="9257"/>
                  </a:lnTo>
                  <a:lnTo>
                    <a:pt x="14019" y="9232"/>
                  </a:lnTo>
                  <a:lnTo>
                    <a:pt x="14190" y="9159"/>
                  </a:lnTo>
                  <a:lnTo>
                    <a:pt x="14336" y="9086"/>
                  </a:lnTo>
                  <a:lnTo>
                    <a:pt x="14507" y="8988"/>
                  </a:lnTo>
                  <a:lnTo>
                    <a:pt x="14654" y="8890"/>
                  </a:lnTo>
                  <a:lnTo>
                    <a:pt x="14776" y="8768"/>
                  </a:lnTo>
                  <a:lnTo>
                    <a:pt x="14874" y="8622"/>
                  </a:lnTo>
                  <a:lnTo>
                    <a:pt x="14971" y="8475"/>
                  </a:lnTo>
                  <a:lnTo>
                    <a:pt x="17463" y="3151"/>
                  </a:lnTo>
                  <a:lnTo>
                    <a:pt x="17511" y="3005"/>
                  </a:lnTo>
                  <a:lnTo>
                    <a:pt x="17536" y="2882"/>
                  </a:lnTo>
                  <a:lnTo>
                    <a:pt x="17511" y="2760"/>
                  </a:lnTo>
                  <a:lnTo>
                    <a:pt x="17487" y="2638"/>
                  </a:lnTo>
                  <a:lnTo>
                    <a:pt x="17414" y="2565"/>
                  </a:lnTo>
                  <a:lnTo>
                    <a:pt x="17292" y="2492"/>
                  </a:lnTo>
                  <a:lnTo>
                    <a:pt x="17169" y="2443"/>
                  </a:lnTo>
                  <a:lnTo>
                    <a:pt x="17023" y="2418"/>
                  </a:lnTo>
                  <a:lnTo>
                    <a:pt x="4592" y="2003"/>
                  </a:lnTo>
                  <a:lnTo>
                    <a:pt x="4225" y="367"/>
                  </a:lnTo>
                  <a:lnTo>
                    <a:pt x="4152" y="220"/>
                  </a:lnTo>
                  <a:lnTo>
                    <a:pt x="4054" y="98"/>
                  </a:lnTo>
                  <a:lnTo>
                    <a:pt x="3908" y="25"/>
                  </a:lnTo>
                  <a:lnTo>
                    <a:pt x="37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60" name="Google Shape;1560;p48"/>
          <p:cNvGrpSpPr/>
          <p:nvPr/>
        </p:nvGrpSpPr>
        <p:grpSpPr>
          <a:xfrm>
            <a:off x="2043425" y="3227855"/>
            <a:ext cx="359355" cy="301190"/>
            <a:chOff x="2599825" y="3689700"/>
            <a:chExt cx="429850" cy="360275"/>
          </a:xfrm>
        </p:grpSpPr>
        <p:sp>
          <p:nvSpPr>
            <p:cNvPr id="1561" name="Google Shape;1561;p48"/>
            <p:cNvSpPr/>
            <p:nvPr/>
          </p:nvSpPr>
          <p:spPr>
            <a:xfrm>
              <a:off x="2599825" y="3689700"/>
              <a:ext cx="429850" cy="169150"/>
            </a:xfrm>
            <a:custGeom>
              <a:rect b="b" l="l" r="r" t="t"/>
              <a:pathLst>
                <a:path extrusionOk="0" h="6766" w="17194">
                  <a:moveTo>
                    <a:pt x="10160" y="978"/>
                  </a:moveTo>
                  <a:lnTo>
                    <a:pt x="10258" y="1002"/>
                  </a:lnTo>
                  <a:lnTo>
                    <a:pt x="10355" y="1026"/>
                  </a:lnTo>
                  <a:lnTo>
                    <a:pt x="10429" y="1075"/>
                  </a:lnTo>
                  <a:lnTo>
                    <a:pt x="10502" y="1124"/>
                  </a:lnTo>
                  <a:lnTo>
                    <a:pt x="10575" y="1197"/>
                  </a:lnTo>
                  <a:lnTo>
                    <a:pt x="10600" y="1295"/>
                  </a:lnTo>
                  <a:lnTo>
                    <a:pt x="10649" y="1368"/>
                  </a:lnTo>
                  <a:lnTo>
                    <a:pt x="10649" y="1466"/>
                  </a:lnTo>
                  <a:lnTo>
                    <a:pt x="10649" y="1881"/>
                  </a:lnTo>
                  <a:lnTo>
                    <a:pt x="6545" y="1881"/>
                  </a:lnTo>
                  <a:lnTo>
                    <a:pt x="6545" y="1466"/>
                  </a:lnTo>
                  <a:lnTo>
                    <a:pt x="6545" y="1368"/>
                  </a:lnTo>
                  <a:lnTo>
                    <a:pt x="6594" y="1295"/>
                  </a:lnTo>
                  <a:lnTo>
                    <a:pt x="6619" y="1197"/>
                  </a:lnTo>
                  <a:lnTo>
                    <a:pt x="6692" y="1124"/>
                  </a:lnTo>
                  <a:lnTo>
                    <a:pt x="6765" y="1075"/>
                  </a:lnTo>
                  <a:lnTo>
                    <a:pt x="6839" y="1026"/>
                  </a:lnTo>
                  <a:lnTo>
                    <a:pt x="6936" y="1002"/>
                  </a:lnTo>
                  <a:lnTo>
                    <a:pt x="7034" y="978"/>
                  </a:lnTo>
                  <a:close/>
                  <a:moveTo>
                    <a:pt x="7034" y="1"/>
                  </a:moveTo>
                  <a:lnTo>
                    <a:pt x="6887" y="25"/>
                  </a:lnTo>
                  <a:lnTo>
                    <a:pt x="6741" y="50"/>
                  </a:lnTo>
                  <a:lnTo>
                    <a:pt x="6472" y="123"/>
                  </a:lnTo>
                  <a:lnTo>
                    <a:pt x="6204" y="269"/>
                  </a:lnTo>
                  <a:lnTo>
                    <a:pt x="6008" y="440"/>
                  </a:lnTo>
                  <a:lnTo>
                    <a:pt x="5813" y="660"/>
                  </a:lnTo>
                  <a:lnTo>
                    <a:pt x="5691" y="904"/>
                  </a:lnTo>
                  <a:lnTo>
                    <a:pt x="5593" y="1173"/>
                  </a:lnTo>
                  <a:lnTo>
                    <a:pt x="5569" y="1320"/>
                  </a:lnTo>
                  <a:lnTo>
                    <a:pt x="5569" y="1466"/>
                  </a:lnTo>
                  <a:lnTo>
                    <a:pt x="5569" y="1881"/>
                  </a:lnTo>
                  <a:lnTo>
                    <a:pt x="391" y="1881"/>
                  </a:lnTo>
                  <a:lnTo>
                    <a:pt x="293" y="1906"/>
                  </a:lnTo>
                  <a:lnTo>
                    <a:pt x="220" y="1955"/>
                  </a:lnTo>
                  <a:lnTo>
                    <a:pt x="147" y="2028"/>
                  </a:lnTo>
                  <a:lnTo>
                    <a:pt x="73" y="2077"/>
                  </a:lnTo>
                  <a:lnTo>
                    <a:pt x="49" y="2174"/>
                  </a:lnTo>
                  <a:lnTo>
                    <a:pt x="0" y="2272"/>
                  </a:lnTo>
                  <a:lnTo>
                    <a:pt x="0" y="2370"/>
                  </a:lnTo>
                  <a:lnTo>
                    <a:pt x="0" y="5789"/>
                  </a:lnTo>
                  <a:lnTo>
                    <a:pt x="24" y="5984"/>
                  </a:lnTo>
                  <a:lnTo>
                    <a:pt x="73" y="6155"/>
                  </a:lnTo>
                  <a:lnTo>
                    <a:pt x="171" y="6326"/>
                  </a:lnTo>
                  <a:lnTo>
                    <a:pt x="293" y="6473"/>
                  </a:lnTo>
                  <a:lnTo>
                    <a:pt x="440" y="6595"/>
                  </a:lnTo>
                  <a:lnTo>
                    <a:pt x="586" y="6693"/>
                  </a:lnTo>
                  <a:lnTo>
                    <a:pt x="782" y="6741"/>
                  </a:lnTo>
                  <a:lnTo>
                    <a:pt x="977" y="6766"/>
                  </a:lnTo>
                  <a:lnTo>
                    <a:pt x="7742" y="6766"/>
                  </a:lnTo>
                  <a:lnTo>
                    <a:pt x="7742" y="6155"/>
                  </a:lnTo>
                  <a:lnTo>
                    <a:pt x="7767" y="6058"/>
                  </a:lnTo>
                  <a:lnTo>
                    <a:pt x="7791" y="5984"/>
                  </a:lnTo>
                  <a:lnTo>
                    <a:pt x="7840" y="5887"/>
                  </a:lnTo>
                  <a:lnTo>
                    <a:pt x="7889" y="5813"/>
                  </a:lnTo>
                  <a:lnTo>
                    <a:pt x="7962" y="5765"/>
                  </a:lnTo>
                  <a:lnTo>
                    <a:pt x="8060" y="5716"/>
                  </a:lnTo>
                  <a:lnTo>
                    <a:pt x="8133" y="5691"/>
                  </a:lnTo>
                  <a:lnTo>
                    <a:pt x="8231" y="5667"/>
                  </a:lnTo>
                  <a:lnTo>
                    <a:pt x="8963" y="5667"/>
                  </a:lnTo>
                  <a:lnTo>
                    <a:pt x="9061" y="5691"/>
                  </a:lnTo>
                  <a:lnTo>
                    <a:pt x="9134" y="5716"/>
                  </a:lnTo>
                  <a:lnTo>
                    <a:pt x="9232" y="5765"/>
                  </a:lnTo>
                  <a:lnTo>
                    <a:pt x="9305" y="5813"/>
                  </a:lnTo>
                  <a:lnTo>
                    <a:pt x="9354" y="5887"/>
                  </a:lnTo>
                  <a:lnTo>
                    <a:pt x="9403" y="5984"/>
                  </a:lnTo>
                  <a:lnTo>
                    <a:pt x="9427" y="6058"/>
                  </a:lnTo>
                  <a:lnTo>
                    <a:pt x="9452" y="6155"/>
                  </a:lnTo>
                  <a:lnTo>
                    <a:pt x="9452" y="6766"/>
                  </a:lnTo>
                  <a:lnTo>
                    <a:pt x="16217" y="6766"/>
                  </a:lnTo>
                  <a:lnTo>
                    <a:pt x="16412" y="6741"/>
                  </a:lnTo>
                  <a:lnTo>
                    <a:pt x="16608" y="6693"/>
                  </a:lnTo>
                  <a:lnTo>
                    <a:pt x="16754" y="6595"/>
                  </a:lnTo>
                  <a:lnTo>
                    <a:pt x="16901" y="6473"/>
                  </a:lnTo>
                  <a:lnTo>
                    <a:pt x="17023" y="6326"/>
                  </a:lnTo>
                  <a:lnTo>
                    <a:pt x="17121" y="6155"/>
                  </a:lnTo>
                  <a:lnTo>
                    <a:pt x="17169" y="5984"/>
                  </a:lnTo>
                  <a:lnTo>
                    <a:pt x="17194" y="5789"/>
                  </a:lnTo>
                  <a:lnTo>
                    <a:pt x="17194" y="2370"/>
                  </a:lnTo>
                  <a:lnTo>
                    <a:pt x="17194" y="2272"/>
                  </a:lnTo>
                  <a:lnTo>
                    <a:pt x="17145" y="2174"/>
                  </a:lnTo>
                  <a:lnTo>
                    <a:pt x="17121" y="2077"/>
                  </a:lnTo>
                  <a:lnTo>
                    <a:pt x="17047" y="2028"/>
                  </a:lnTo>
                  <a:lnTo>
                    <a:pt x="16974" y="1955"/>
                  </a:lnTo>
                  <a:lnTo>
                    <a:pt x="16901" y="1906"/>
                  </a:lnTo>
                  <a:lnTo>
                    <a:pt x="16803" y="1881"/>
                  </a:lnTo>
                  <a:lnTo>
                    <a:pt x="11625" y="1881"/>
                  </a:lnTo>
                  <a:lnTo>
                    <a:pt x="11625" y="1466"/>
                  </a:lnTo>
                  <a:lnTo>
                    <a:pt x="11625" y="1320"/>
                  </a:lnTo>
                  <a:lnTo>
                    <a:pt x="11601" y="1173"/>
                  </a:lnTo>
                  <a:lnTo>
                    <a:pt x="11503" y="904"/>
                  </a:lnTo>
                  <a:lnTo>
                    <a:pt x="11381" y="660"/>
                  </a:lnTo>
                  <a:lnTo>
                    <a:pt x="11186" y="440"/>
                  </a:lnTo>
                  <a:lnTo>
                    <a:pt x="10990" y="269"/>
                  </a:lnTo>
                  <a:lnTo>
                    <a:pt x="10722" y="123"/>
                  </a:lnTo>
                  <a:lnTo>
                    <a:pt x="10453" y="50"/>
                  </a:lnTo>
                  <a:lnTo>
                    <a:pt x="10307" y="25"/>
                  </a:lnTo>
                  <a:lnTo>
                    <a:pt x="101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2" name="Google Shape;1562;p48"/>
            <p:cNvSpPr/>
            <p:nvPr/>
          </p:nvSpPr>
          <p:spPr>
            <a:xfrm>
              <a:off x="2599825" y="3861275"/>
              <a:ext cx="429850" cy="188700"/>
            </a:xfrm>
            <a:custGeom>
              <a:rect b="b" l="l" r="r" t="t"/>
              <a:pathLst>
                <a:path extrusionOk="0" h="7548" w="17194">
                  <a:moveTo>
                    <a:pt x="0" y="1"/>
                  </a:moveTo>
                  <a:lnTo>
                    <a:pt x="0" y="7059"/>
                  </a:lnTo>
                  <a:lnTo>
                    <a:pt x="0" y="7157"/>
                  </a:lnTo>
                  <a:lnTo>
                    <a:pt x="49" y="7230"/>
                  </a:lnTo>
                  <a:lnTo>
                    <a:pt x="73" y="7327"/>
                  </a:lnTo>
                  <a:lnTo>
                    <a:pt x="147" y="7401"/>
                  </a:lnTo>
                  <a:lnTo>
                    <a:pt x="220" y="7450"/>
                  </a:lnTo>
                  <a:lnTo>
                    <a:pt x="293" y="7498"/>
                  </a:lnTo>
                  <a:lnTo>
                    <a:pt x="391" y="7523"/>
                  </a:lnTo>
                  <a:lnTo>
                    <a:pt x="489" y="7547"/>
                  </a:lnTo>
                  <a:lnTo>
                    <a:pt x="16705" y="7547"/>
                  </a:lnTo>
                  <a:lnTo>
                    <a:pt x="16803" y="7523"/>
                  </a:lnTo>
                  <a:lnTo>
                    <a:pt x="16901" y="7498"/>
                  </a:lnTo>
                  <a:lnTo>
                    <a:pt x="16974" y="7450"/>
                  </a:lnTo>
                  <a:lnTo>
                    <a:pt x="17047" y="7401"/>
                  </a:lnTo>
                  <a:lnTo>
                    <a:pt x="17121" y="7327"/>
                  </a:lnTo>
                  <a:lnTo>
                    <a:pt x="17145" y="7230"/>
                  </a:lnTo>
                  <a:lnTo>
                    <a:pt x="17194" y="7157"/>
                  </a:lnTo>
                  <a:lnTo>
                    <a:pt x="17194" y="7059"/>
                  </a:lnTo>
                  <a:lnTo>
                    <a:pt x="17194" y="1"/>
                  </a:lnTo>
                  <a:lnTo>
                    <a:pt x="16974" y="172"/>
                  </a:lnTo>
                  <a:lnTo>
                    <a:pt x="16754" y="294"/>
                  </a:lnTo>
                  <a:lnTo>
                    <a:pt x="16486" y="367"/>
                  </a:lnTo>
                  <a:lnTo>
                    <a:pt x="16217" y="391"/>
                  </a:lnTo>
                  <a:lnTo>
                    <a:pt x="9452" y="391"/>
                  </a:lnTo>
                  <a:lnTo>
                    <a:pt x="9452" y="855"/>
                  </a:lnTo>
                  <a:lnTo>
                    <a:pt x="9427" y="953"/>
                  </a:lnTo>
                  <a:lnTo>
                    <a:pt x="9403" y="1051"/>
                  </a:lnTo>
                  <a:lnTo>
                    <a:pt x="9354" y="1148"/>
                  </a:lnTo>
                  <a:lnTo>
                    <a:pt x="9305" y="1197"/>
                  </a:lnTo>
                  <a:lnTo>
                    <a:pt x="9232" y="1271"/>
                  </a:lnTo>
                  <a:lnTo>
                    <a:pt x="9134" y="1319"/>
                  </a:lnTo>
                  <a:lnTo>
                    <a:pt x="9061" y="1344"/>
                  </a:lnTo>
                  <a:lnTo>
                    <a:pt x="8133" y="1344"/>
                  </a:lnTo>
                  <a:lnTo>
                    <a:pt x="8060" y="1319"/>
                  </a:lnTo>
                  <a:lnTo>
                    <a:pt x="7962" y="1271"/>
                  </a:lnTo>
                  <a:lnTo>
                    <a:pt x="7889" y="1197"/>
                  </a:lnTo>
                  <a:lnTo>
                    <a:pt x="7840" y="1148"/>
                  </a:lnTo>
                  <a:lnTo>
                    <a:pt x="7791" y="1051"/>
                  </a:lnTo>
                  <a:lnTo>
                    <a:pt x="7767" y="953"/>
                  </a:lnTo>
                  <a:lnTo>
                    <a:pt x="7742" y="855"/>
                  </a:lnTo>
                  <a:lnTo>
                    <a:pt x="7742" y="391"/>
                  </a:lnTo>
                  <a:lnTo>
                    <a:pt x="977" y="391"/>
                  </a:lnTo>
                  <a:lnTo>
                    <a:pt x="708" y="367"/>
                  </a:lnTo>
                  <a:lnTo>
                    <a:pt x="440" y="294"/>
                  </a:lnTo>
                  <a:lnTo>
                    <a:pt x="220" y="17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63" name="Google Shape;1563;p48"/>
          <p:cNvGrpSpPr/>
          <p:nvPr/>
        </p:nvGrpSpPr>
        <p:grpSpPr>
          <a:xfrm>
            <a:off x="2624299" y="3196714"/>
            <a:ext cx="324661" cy="338956"/>
            <a:chOff x="3294650" y="3652450"/>
            <a:chExt cx="388350" cy="405450"/>
          </a:xfrm>
        </p:grpSpPr>
        <p:sp>
          <p:nvSpPr>
            <p:cNvPr id="1564" name="Google Shape;1564;p48"/>
            <p:cNvSpPr/>
            <p:nvPr/>
          </p:nvSpPr>
          <p:spPr>
            <a:xfrm>
              <a:off x="3294650" y="3681775"/>
              <a:ext cx="376150" cy="376125"/>
            </a:xfrm>
            <a:custGeom>
              <a:rect b="b" l="l" r="r" t="t"/>
              <a:pathLst>
                <a:path extrusionOk="0" h="15045" w="15046">
                  <a:moveTo>
                    <a:pt x="7132" y="0"/>
                  </a:moveTo>
                  <a:lnTo>
                    <a:pt x="6766" y="49"/>
                  </a:lnTo>
                  <a:lnTo>
                    <a:pt x="6375" y="98"/>
                  </a:lnTo>
                  <a:lnTo>
                    <a:pt x="6009" y="147"/>
                  </a:lnTo>
                  <a:lnTo>
                    <a:pt x="5642" y="244"/>
                  </a:lnTo>
                  <a:lnTo>
                    <a:pt x="5276" y="342"/>
                  </a:lnTo>
                  <a:lnTo>
                    <a:pt x="4934" y="464"/>
                  </a:lnTo>
                  <a:lnTo>
                    <a:pt x="4592" y="586"/>
                  </a:lnTo>
                  <a:lnTo>
                    <a:pt x="4250" y="733"/>
                  </a:lnTo>
                  <a:lnTo>
                    <a:pt x="3933" y="904"/>
                  </a:lnTo>
                  <a:lnTo>
                    <a:pt x="3615" y="1099"/>
                  </a:lnTo>
                  <a:lnTo>
                    <a:pt x="3322" y="1295"/>
                  </a:lnTo>
                  <a:lnTo>
                    <a:pt x="3029" y="1490"/>
                  </a:lnTo>
                  <a:lnTo>
                    <a:pt x="2736" y="1710"/>
                  </a:lnTo>
                  <a:lnTo>
                    <a:pt x="2467" y="1954"/>
                  </a:lnTo>
                  <a:lnTo>
                    <a:pt x="2199" y="2198"/>
                  </a:lnTo>
                  <a:lnTo>
                    <a:pt x="1954" y="2467"/>
                  </a:lnTo>
                  <a:lnTo>
                    <a:pt x="1710" y="2736"/>
                  </a:lnTo>
                  <a:lnTo>
                    <a:pt x="1490" y="3029"/>
                  </a:lnTo>
                  <a:lnTo>
                    <a:pt x="1295" y="3322"/>
                  </a:lnTo>
                  <a:lnTo>
                    <a:pt x="1100" y="3615"/>
                  </a:lnTo>
                  <a:lnTo>
                    <a:pt x="904" y="3932"/>
                  </a:lnTo>
                  <a:lnTo>
                    <a:pt x="733" y="4250"/>
                  </a:lnTo>
                  <a:lnTo>
                    <a:pt x="587" y="4592"/>
                  </a:lnTo>
                  <a:lnTo>
                    <a:pt x="465" y="4934"/>
                  </a:lnTo>
                  <a:lnTo>
                    <a:pt x="342" y="5276"/>
                  </a:lnTo>
                  <a:lnTo>
                    <a:pt x="245" y="5642"/>
                  </a:lnTo>
                  <a:lnTo>
                    <a:pt x="147" y="6008"/>
                  </a:lnTo>
                  <a:lnTo>
                    <a:pt x="98" y="6375"/>
                  </a:lnTo>
                  <a:lnTo>
                    <a:pt x="49" y="6765"/>
                  </a:lnTo>
                  <a:lnTo>
                    <a:pt x="0" y="7132"/>
                  </a:lnTo>
                  <a:lnTo>
                    <a:pt x="0" y="7522"/>
                  </a:lnTo>
                  <a:lnTo>
                    <a:pt x="0" y="7913"/>
                  </a:lnTo>
                  <a:lnTo>
                    <a:pt x="49" y="8280"/>
                  </a:lnTo>
                  <a:lnTo>
                    <a:pt x="98" y="8670"/>
                  </a:lnTo>
                  <a:lnTo>
                    <a:pt x="147" y="9037"/>
                  </a:lnTo>
                  <a:lnTo>
                    <a:pt x="245" y="9403"/>
                  </a:lnTo>
                  <a:lnTo>
                    <a:pt x="342" y="9769"/>
                  </a:lnTo>
                  <a:lnTo>
                    <a:pt x="465" y="10111"/>
                  </a:lnTo>
                  <a:lnTo>
                    <a:pt x="587" y="10453"/>
                  </a:lnTo>
                  <a:lnTo>
                    <a:pt x="733" y="10795"/>
                  </a:lnTo>
                  <a:lnTo>
                    <a:pt x="904" y="11113"/>
                  </a:lnTo>
                  <a:lnTo>
                    <a:pt x="1100" y="11430"/>
                  </a:lnTo>
                  <a:lnTo>
                    <a:pt x="1295" y="11723"/>
                  </a:lnTo>
                  <a:lnTo>
                    <a:pt x="1490" y="12016"/>
                  </a:lnTo>
                  <a:lnTo>
                    <a:pt x="1710" y="12309"/>
                  </a:lnTo>
                  <a:lnTo>
                    <a:pt x="1954" y="12578"/>
                  </a:lnTo>
                  <a:lnTo>
                    <a:pt x="2199" y="12847"/>
                  </a:lnTo>
                  <a:lnTo>
                    <a:pt x="2467" y="13091"/>
                  </a:lnTo>
                  <a:lnTo>
                    <a:pt x="2736" y="13335"/>
                  </a:lnTo>
                  <a:lnTo>
                    <a:pt x="3029" y="13555"/>
                  </a:lnTo>
                  <a:lnTo>
                    <a:pt x="3322" y="13750"/>
                  </a:lnTo>
                  <a:lnTo>
                    <a:pt x="3615" y="13946"/>
                  </a:lnTo>
                  <a:lnTo>
                    <a:pt x="3933" y="14141"/>
                  </a:lnTo>
                  <a:lnTo>
                    <a:pt x="4250" y="14312"/>
                  </a:lnTo>
                  <a:lnTo>
                    <a:pt x="4592" y="14459"/>
                  </a:lnTo>
                  <a:lnTo>
                    <a:pt x="4934" y="14581"/>
                  </a:lnTo>
                  <a:lnTo>
                    <a:pt x="5276" y="14703"/>
                  </a:lnTo>
                  <a:lnTo>
                    <a:pt x="5642" y="14801"/>
                  </a:lnTo>
                  <a:lnTo>
                    <a:pt x="6009" y="14898"/>
                  </a:lnTo>
                  <a:lnTo>
                    <a:pt x="6375" y="14947"/>
                  </a:lnTo>
                  <a:lnTo>
                    <a:pt x="6766" y="14996"/>
                  </a:lnTo>
                  <a:lnTo>
                    <a:pt x="7132" y="15045"/>
                  </a:lnTo>
                  <a:lnTo>
                    <a:pt x="7914" y="15045"/>
                  </a:lnTo>
                  <a:lnTo>
                    <a:pt x="8280" y="14996"/>
                  </a:lnTo>
                  <a:lnTo>
                    <a:pt x="8671" y="14947"/>
                  </a:lnTo>
                  <a:lnTo>
                    <a:pt x="9037" y="14898"/>
                  </a:lnTo>
                  <a:lnTo>
                    <a:pt x="9403" y="14801"/>
                  </a:lnTo>
                  <a:lnTo>
                    <a:pt x="9770" y="14703"/>
                  </a:lnTo>
                  <a:lnTo>
                    <a:pt x="10112" y="14581"/>
                  </a:lnTo>
                  <a:lnTo>
                    <a:pt x="10454" y="14459"/>
                  </a:lnTo>
                  <a:lnTo>
                    <a:pt x="10795" y="14312"/>
                  </a:lnTo>
                  <a:lnTo>
                    <a:pt x="11113" y="14141"/>
                  </a:lnTo>
                  <a:lnTo>
                    <a:pt x="11430" y="13946"/>
                  </a:lnTo>
                  <a:lnTo>
                    <a:pt x="11724" y="13750"/>
                  </a:lnTo>
                  <a:lnTo>
                    <a:pt x="12017" y="13555"/>
                  </a:lnTo>
                  <a:lnTo>
                    <a:pt x="12310" y="13335"/>
                  </a:lnTo>
                  <a:lnTo>
                    <a:pt x="12578" y="13091"/>
                  </a:lnTo>
                  <a:lnTo>
                    <a:pt x="12847" y="12847"/>
                  </a:lnTo>
                  <a:lnTo>
                    <a:pt x="13091" y="12578"/>
                  </a:lnTo>
                  <a:lnTo>
                    <a:pt x="13335" y="12309"/>
                  </a:lnTo>
                  <a:lnTo>
                    <a:pt x="13555" y="12016"/>
                  </a:lnTo>
                  <a:lnTo>
                    <a:pt x="13751" y="11723"/>
                  </a:lnTo>
                  <a:lnTo>
                    <a:pt x="13946" y="11430"/>
                  </a:lnTo>
                  <a:lnTo>
                    <a:pt x="14141" y="11113"/>
                  </a:lnTo>
                  <a:lnTo>
                    <a:pt x="14312" y="10795"/>
                  </a:lnTo>
                  <a:lnTo>
                    <a:pt x="14459" y="10453"/>
                  </a:lnTo>
                  <a:lnTo>
                    <a:pt x="14581" y="10111"/>
                  </a:lnTo>
                  <a:lnTo>
                    <a:pt x="14703" y="9769"/>
                  </a:lnTo>
                  <a:lnTo>
                    <a:pt x="14801" y="9403"/>
                  </a:lnTo>
                  <a:lnTo>
                    <a:pt x="14899" y="9037"/>
                  </a:lnTo>
                  <a:lnTo>
                    <a:pt x="14947" y="8670"/>
                  </a:lnTo>
                  <a:lnTo>
                    <a:pt x="14996" y="8280"/>
                  </a:lnTo>
                  <a:lnTo>
                    <a:pt x="15045" y="7913"/>
                  </a:lnTo>
                  <a:lnTo>
                    <a:pt x="15045" y="7522"/>
                  </a:lnTo>
                  <a:lnTo>
                    <a:pt x="7523" y="7522"/>
                  </a:lnTo>
                  <a:lnTo>
                    <a:pt x="75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5" name="Google Shape;1565;p48"/>
            <p:cNvSpPr/>
            <p:nvPr/>
          </p:nvSpPr>
          <p:spPr>
            <a:xfrm>
              <a:off x="3494925" y="3760525"/>
              <a:ext cx="188075" cy="97100"/>
            </a:xfrm>
            <a:custGeom>
              <a:rect b="b" l="l" r="r" t="t"/>
              <a:pathLst>
                <a:path extrusionOk="0" h="3884" w="7523">
                  <a:moveTo>
                    <a:pt x="2491" y="2956"/>
                  </a:moveTo>
                  <a:lnTo>
                    <a:pt x="2491" y="3396"/>
                  </a:lnTo>
                  <a:lnTo>
                    <a:pt x="1759" y="3396"/>
                  </a:lnTo>
                  <a:lnTo>
                    <a:pt x="2491" y="2956"/>
                  </a:lnTo>
                  <a:close/>
                  <a:moveTo>
                    <a:pt x="3346" y="2443"/>
                  </a:moveTo>
                  <a:lnTo>
                    <a:pt x="3346" y="3396"/>
                  </a:lnTo>
                  <a:lnTo>
                    <a:pt x="2980" y="3396"/>
                  </a:lnTo>
                  <a:lnTo>
                    <a:pt x="2980" y="2663"/>
                  </a:lnTo>
                  <a:lnTo>
                    <a:pt x="3346" y="2443"/>
                  </a:lnTo>
                  <a:close/>
                  <a:moveTo>
                    <a:pt x="4201" y="1930"/>
                  </a:moveTo>
                  <a:lnTo>
                    <a:pt x="4201" y="3396"/>
                  </a:lnTo>
                  <a:lnTo>
                    <a:pt x="3835" y="3396"/>
                  </a:lnTo>
                  <a:lnTo>
                    <a:pt x="3835" y="2150"/>
                  </a:lnTo>
                  <a:lnTo>
                    <a:pt x="3835" y="2150"/>
                  </a:lnTo>
                  <a:lnTo>
                    <a:pt x="4201" y="1930"/>
                  </a:lnTo>
                  <a:close/>
                  <a:moveTo>
                    <a:pt x="5056" y="1393"/>
                  </a:moveTo>
                  <a:lnTo>
                    <a:pt x="5056" y="3396"/>
                  </a:lnTo>
                  <a:lnTo>
                    <a:pt x="4689" y="3396"/>
                  </a:lnTo>
                  <a:lnTo>
                    <a:pt x="4689" y="1637"/>
                  </a:lnTo>
                  <a:lnTo>
                    <a:pt x="5056" y="1393"/>
                  </a:lnTo>
                  <a:close/>
                  <a:moveTo>
                    <a:pt x="5911" y="885"/>
                  </a:moveTo>
                  <a:lnTo>
                    <a:pt x="5911" y="3396"/>
                  </a:lnTo>
                  <a:lnTo>
                    <a:pt x="5544" y="3396"/>
                  </a:lnTo>
                  <a:lnTo>
                    <a:pt x="5544" y="1100"/>
                  </a:lnTo>
                  <a:lnTo>
                    <a:pt x="5911" y="885"/>
                  </a:lnTo>
                  <a:close/>
                  <a:moveTo>
                    <a:pt x="6399" y="978"/>
                  </a:moveTo>
                  <a:lnTo>
                    <a:pt x="6619" y="1539"/>
                  </a:lnTo>
                  <a:lnTo>
                    <a:pt x="6790" y="2031"/>
                  </a:lnTo>
                  <a:lnTo>
                    <a:pt x="6790" y="3396"/>
                  </a:lnTo>
                  <a:lnTo>
                    <a:pt x="6399" y="3396"/>
                  </a:lnTo>
                  <a:lnTo>
                    <a:pt x="6399" y="978"/>
                  </a:lnTo>
                  <a:close/>
                  <a:moveTo>
                    <a:pt x="6448" y="1"/>
                  </a:moveTo>
                  <a:lnTo>
                    <a:pt x="0" y="3884"/>
                  </a:lnTo>
                  <a:lnTo>
                    <a:pt x="7523" y="3884"/>
                  </a:lnTo>
                  <a:lnTo>
                    <a:pt x="7498" y="3347"/>
                  </a:lnTo>
                  <a:lnTo>
                    <a:pt x="7449" y="2834"/>
                  </a:lnTo>
                  <a:lnTo>
                    <a:pt x="7352" y="2321"/>
                  </a:lnTo>
                  <a:lnTo>
                    <a:pt x="7229" y="1832"/>
                  </a:lnTo>
                  <a:lnTo>
                    <a:pt x="7083" y="1344"/>
                  </a:lnTo>
                  <a:lnTo>
                    <a:pt x="6912" y="880"/>
                  </a:lnTo>
                  <a:lnTo>
                    <a:pt x="6692" y="440"/>
                  </a:lnTo>
                  <a:lnTo>
                    <a:pt x="644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6" name="Google Shape;1566;p48"/>
            <p:cNvSpPr/>
            <p:nvPr/>
          </p:nvSpPr>
          <p:spPr>
            <a:xfrm>
              <a:off x="3494925" y="3652450"/>
              <a:ext cx="161200" cy="188100"/>
            </a:xfrm>
            <a:custGeom>
              <a:rect b="b" l="l" r="r" t="t"/>
              <a:pathLst>
                <a:path extrusionOk="0" h="7524" w="6448">
                  <a:moveTo>
                    <a:pt x="489" y="514"/>
                  </a:moveTo>
                  <a:lnTo>
                    <a:pt x="879" y="538"/>
                  </a:lnTo>
                  <a:lnTo>
                    <a:pt x="1270" y="611"/>
                  </a:lnTo>
                  <a:lnTo>
                    <a:pt x="1661" y="685"/>
                  </a:lnTo>
                  <a:lnTo>
                    <a:pt x="2052" y="782"/>
                  </a:lnTo>
                  <a:lnTo>
                    <a:pt x="2418" y="929"/>
                  </a:lnTo>
                  <a:lnTo>
                    <a:pt x="2809" y="1075"/>
                  </a:lnTo>
                  <a:lnTo>
                    <a:pt x="3151" y="1246"/>
                  </a:lnTo>
                  <a:lnTo>
                    <a:pt x="3517" y="1417"/>
                  </a:lnTo>
                  <a:lnTo>
                    <a:pt x="3835" y="1637"/>
                  </a:lnTo>
                  <a:lnTo>
                    <a:pt x="4152" y="1857"/>
                  </a:lnTo>
                  <a:lnTo>
                    <a:pt x="4445" y="2077"/>
                  </a:lnTo>
                  <a:lnTo>
                    <a:pt x="4738" y="2321"/>
                  </a:lnTo>
                  <a:lnTo>
                    <a:pt x="5031" y="2590"/>
                  </a:lnTo>
                  <a:lnTo>
                    <a:pt x="5276" y="2883"/>
                  </a:lnTo>
                  <a:lnTo>
                    <a:pt x="5520" y="3176"/>
                  </a:lnTo>
                  <a:lnTo>
                    <a:pt x="5764" y="3493"/>
                  </a:lnTo>
                  <a:lnTo>
                    <a:pt x="489" y="6668"/>
                  </a:lnTo>
                  <a:lnTo>
                    <a:pt x="489" y="514"/>
                  </a:lnTo>
                  <a:close/>
                  <a:moveTo>
                    <a:pt x="0" y="1"/>
                  </a:moveTo>
                  <a:lnTo>
                    <a:pt x="0" y="7523"/>
                  </a:lnTo>
                  <a:lnTo>
                    <a:pt x="6448" y="3640"/>
                  </a:lnTo>
                  <a:lnTo>
                    <a:pt x="6179" y="3249"/>
                  </a:lnTo>
                  <a:lnTo>
                    <a:pt x="5911" y="2858"/>
                  </a:lnTo>
                  <a:lnTo>
                    <a:pt x="5593" y="2492"/>
                  </a:lnTo>
                  <a:lnTo>
                    <a:pt x="5276" y="2150"/>
                  </a:lnTo>
                  <a:lnTo>
                    <a:pt x="4909" y="1833"/>
                  </a:lnTo>
                  <a:lnTo>
                    <a:pt x="4543" y="1540"/>
                  </a:lnTo>
                  <a:lnTo>
                    <a:pt x="4152" y="1246"/>
                  </a:lnTo>
                  <a:lnTo>
                    <a:pt x="3761" y="1002"/>
                  </a:lnTo>
                  <a:lnTo>
                    <a:pt x="3322" y="782"/>
                  </a:lnTo>
                  <a:lnTo>
                    <a:pt x="2882" y="587"/>
                  </a:lnTo>
                  <a:lnTo>
                    <a:pt x="2443" y="416"/>
                  </a:lnTo>
                  <a:lnTo>
                    <a:pt x="1978" y="270"/>
                  </a:lnTo>
                  <a:lnTo>
                    <a:pt x="1490" y="147"/>
                  </a:lnTo>
                  <a:lnTo>
                    <a:pt x="1002" y="74"/>
                  </a:lnTo>
                  <a:lnTo>
                    <a:pt x="513" y="2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67" name="Google Shape;1567;p48"/>
          <p:cNvGrpSpPr/>
          <p:nvPr/>
        </p:nvGrpSpPr>
        <p:grpSpPr>
          <a:xfrm>
            <a:off x="3160781" y="3239601"/>
            <a:ext cx="378750" cy="277698"/>
            <a:chOff x="3936375" y="3703750"/>
            <a:chExt cx="453050" cy="332175"/>
          </a:xfrm>
        </p:grpSpPr>
        <p:sp>
          <p:nvSpPr>
            <p:cNvPr id="1568" name="Google Shape;1568;p48"/>
            <p:cNvSpPr/>
            <p:nvPr/>
          </p:nvSpPr>
          <p:spPr>
            <a:xfrm>
              <a:off x="3936375" y="3703750"/>
              <a:ext cx="453050" cy="332175"/>
            </a:xfrm>
            <a:custGeom>
              <a:rect b="b" l="l" r="r" t="t"/>
              <a:pathLst>
                <a:path extrusionOk="0" h="13287" w="18122">
                  <a:moveTo>
                    <a:pt x="366" y="0"/>
                  </a:moveTo>
                  <a:lnTo>
                    <a:pt x="293" y="49"/>
                  </a:lnTo>
                  <a:lnTo>
                    <a:pt x="195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4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2798"/>
                  </a:lnTo>
                  <a:lnTo>
                    <a:pt x="0" y="12896"/>
                  </a:lnTo>
                  <a:lnTo>
                    <a:pt x="24" y="12993"/>
                  </a:lnTo>
                  <a:lnTo>
                    <a:pt x="73" y="13067"/>
                  </a:lnTo>
                  <a:lnTo>
                    <a:pt x="122" y="13140"/>
                  </a:lnTo>
                  <a:lnTo>
                    <a:pt x="195" y="13213"/>
                  </a:lnTo>
                  <a:lnTo>
                    <a:pt x="293" y="13238"/>
                  </a:lnTo>
                  <a:lnTo>
                    <a:pt x="366" y="13287"/>
                  </a:lnTo>
                  <a:lnTo>
                    <a:pt x="17756" y="13287"/>
                  </a:lnTo>
                  <a:lnTo>
                    <a:pt x="17829" y="13238"/>
                  </a:lnTo>
                  <a:lnTo>
                    <a:pt x="17927" y="13213"/>
                  </a:lnTo>
                  <a:lnTo>
                    <a:pt x="18000" y="13140"/>
                  </a:lnTo>
                  <a:lnTo>
                    <a:pt x="18049" y="13067"/>
                  </a:lnTo>
                  <a:lnTo>
                    <a:pt x="18098" y="12993"/>
                  </a:lnTo>
                  <a:lnTo>
                    <a:pt x="18122" y="12896"/>
                  </a:lnTo>
                  <a:lnTo>
                    <a:pt x="18122" y="12798"/>
                  </a:lnTo>
                  <a:lnTo>
                    <a:pt x="18122" y="12700"/>
                  </a:lnTo>
                  <a:lnTo>
                    <a:pt x="18098" y="12603"/>
                  </a:lnTo>
                  <a:lnTo>
                    <a:pt x="18049" y="12529"/>
                  </a:lnTo>
                  <a:lnTo>
                    <a:pt x="18000" y="12456"/>
                  </a:lnTo>
                  <a:lnTo>
                    <a:pt x="17927" y="12383"/>
                  </a:lnTo>
                  <a:lnTo>
                    <a:pt x="17829" y="12358"/>
                  </a:lnTo>
                  <a:lnTo>
                    <a:pt x="17756" y="12310"/>
                  </a:lnTo>
                  <a:lnTo>
                    <a:pt x="977" y="12310"/>
                  </a:lnTo>
                  <a:lnTo>
                    <a:pt x="977" y="489"/>
                  </a:lnTo>
                  <a:lnTo>
                    <a:pt x="953" y="391"/>
                  </a:lnTo>
                  <a:lnTo>
                    <a:pt x="928" y="293"/>
                  </a:lnTo>
                  <a:lnTo>
                    <a:pt x="879" y="220"/>
                  </a:lnTo>
                  <a:lnTo>
                    <a:pt x="830" y="147"/>
                  </a:lnTo>
                  <a:lnTo>
                    <a:pt x="757" y="74"/>
                  </a:lnTo>
                  <a:lnTo>
                    <a:pt x="659" y="49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9" name="Google Shape;1569;p48"/>
            <p:cNvSpPr/>
            <p:nvPr/>
          </p:nvSpPr>
          <p:spPr>
            <a:xfrm>
              <a:off x="3988875" y="3864325"/>
              <a:ext cx="77575" cy="133125"/>
            </a:xfrm>
            <a:custGeom>
              <a:rect b="b" l="l" r="r" t="t"/>
              <a:pathLst>
                <a:path extrusionOk="0" h="5325" w="3103">
                  <a:moveTo>
                    <a:pt x="489" y="1"/>
                  </a:moveTo>
                  <a:lnTo>
                    <a:pt x="391" y="25"/>
                  </a:lnTo>
                  <a:lnTo>
                    <a:pt x="294" y="50"/>
                  </a:lnTo>
                  <a:lnTo>
                    <a:pt x="196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25" y="294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5325"/>
                  </a:lnTo>
                  <a:lnTo>
                    <a:pt x="3102" y="5325"/>
                  </a:lnTo>
                  <a:lnTo>
                    <a:pt x="3102" y="489"/>
                  </a:lnTo>
                  <a:lnTo>
                    <a:pt x="3102" y="391"/>
                  </a:lnTo>
                  <a:lnTo>
                    <a:pt x="3053" y="294"/>
                  </a:lnTo>
                  <a:lnTo>
                    <a:pt x="3029" y="220"/>
                  </a:lnTo>
                  <a:lnTo>
                    <a:pt x="2956" y="147"/>
                  </a:lnTo>
                  <a:lnTo>
                    <a:pt x="2882" y="98"/>
                  </a:lnTo>
                  <a:lnTo>
                    <a:pt x="2809" y="50"/>
                  </a:lnTo>
                  <a:lnTo>
                    <a:pt x="2711" y="25"/>
                  </a:lnTo>
                  <a:lnTo>
                    <a:pt x="26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0" name="Google Shape;1570;p48"/>
            <p:cNvSpPr/>
            <p:nvPr/>
          </p:nvSpPr>
          <p:spPr>
            <a:xfrm>
              <a:off x="4259350" y="3864325"/>
              <a:ext cx="77575" cy="133125"/>
            </a:xfrm>
            <a:custGeom>
              <a:rect b="b" l="l" r="r" t="t"/>
              <a:pathLst>
                <a:path extrusionOk="0" h="5325" w="3103">
                  <a:moveTo>
                    <a:pt x="489" y="1"/>
                  </a:moveTo>
                  <a:lnTo>
                    <a:pt x="392" y="25"/>
                  </a:lnTo>
                  <a:lnTo>
                    <a:pt x="294" y="50"/>
                  </a:lnTo>
                  <a:lnTo>
                    <a:pt x="221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4"/>
                  </a:lnTo>
                  <a:lnTo>
                    <a:pt x="1" y="391"/>
                  </a:lnTo>
                  <a:lnTo>
                    <a:pt x="1" y="489"/>
                  </a:lnTo>
                  <a:lnTo>
                    <a:pt x="1" y="5325"/>
                  </a:lnTo>
                  <a:lnTo>
                    <a:pt x="3103" y="5325"/>
                  </a:lnTo>
                  <a:lnTo>
                    <a:pt x="3103" y="489"/>
                  </a:lnTo>
                  <a:lnTo>
                    <a:pt x="3103" y="391"/>
                  </a:lnTo>
                  <a:lnTo>
                    <a:pt x="3078" y="294"/>
                  </a:lnTo>
                  <a:lnTo>
                    <a:pt x="3029" y="220"/>
                  </a:lnTo>
                  <a:lnTo>
                    <a:pt x="2956" y="147"/>
                  </a:lnTo>
                  <a:lnTo>
                    <a:pt x="2907" y="98"/>
                  </a:lnTo>
                  <a:lnTo>
                    <a:pt x="2810" y="50"/>
                  </a:lnTo>
                  <a:lnTo>
                    <a:pt x="2712" y="25"/>
                  </a:lnTo>
                  <a:lnTo>
                    <a:pt x="26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1" name="Google Shape;1571;p48"/>
            <p:cNvSpPr/>
            <p:nvPr/>
          </p:nvSpPr>
          <p:spPr>
            <a:xfrm>
              <a:off x="4078625" y="3717800"/>
              <a:ext cx="77575" cy="279650"/>
            </a:xfrm>
            <a:custGeom>
              <a:rect b="b" l="l" r="r" t="t"/>
              <a:pathLst>
                <a:path extrusionOk="0" h="11186" w="3103">
                  <a:moveTo>
                    <a:pt x="489" y="0"/>
                  </a:moveTo>
                  <a:lnTo>
                    <a:pt x="391" y="25"/>
                  </a:lnTo>
                  <a:lnTo>
                    <a:pt x="294" y="49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1" y="391"/>
                  </a:lnTo>
                  <a:lnTo>
                    <a:pt x="1" y="489"/>
                  </a:lnTo>
                  <a:lnTo>
                    <a:pt x="1" y="11186"/>
                  </a:lnTo>
                  <a:lnTo>
                    <a:pt x="3102" y="11186"/>
                  </a:lnTo>
                  <a:lnTo>
                    <a:pt x="3102" y="489"/>
                  </a:lnTo>
                  <a:lnTo>
                    <a:pt x="3102" y="391"/>
                  </a:lnTo>
                  <a:lnTo>
                    <a:pt x="3078" y="293"/>
                  </a:lnTo>
                  <a:lnTo>
                    <a:pt x="3029" y="220"/>
                  </a:lnTo>
                  <a:lnTo>
                    <a:pt x="2956" y="147"/>
                  </a:lnTo>
                  <a:lnTo>
                    <a:pt x="2907" y="98"/>
                  </a:lnTo>
                  <a:lnTo>
                    <a:pt x="2809" y="49"/>
                  </a:lnTo>
                  <a:lnTo>
                    <a:pt x="2712" y="25"/>
                  </a:lnTo>
                  <a:lnTo>
                    <a:pt x="26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2" name="Google Shape;1572;p48"/>
            <p:cNvSpPr/>
            <p:nvPr/>
          </p:nvSpPr>
          <p:spPr>
            <a:xfrm>
              <a:off x="4168375" y="3788625"/>
              <a:ext cx="78175" cy="208825"/>
            </a:xfrm>
            <a:custGeom>
              <a:rect b="b" l="l" r="r" t="t"/>
              <a:pathLst>
                <a:path extrusionOk="0" h="8353" w="3127">
                  <a:moveTo>
                    <a:pt x="489" y="0"/>
                  </a:moveTo>
                  <a:lnTo>
                    <a:pt x="392" y="25"/>
                  </a:lnTo>
                  <a:lnTo>
                    <a:pt x="318" y="49"/>
                  </a:lnTo>
                  <a:lnTo>
                    <a:pt x="221" y="98"/>
                  </a:lnTo>
                  <a:lnTo>
                    <a:pt x="147" y="147"/>
                  </a:lnTo>
                  <a:lnTo>
                    <a:pt x="99" y="220"/>
                  </a:lnTo>
                  <a:lnTo>
                    <a:pt x="50" y="293"/>
                  </a:lnTo>
                  <a:lnTo>
                    <a:pt x="25" y="391"/>
                  </a:lnTo>
                  <a:lnTo>
                    <a:pt x="1" y="489"/>
                  </a:lnTo>
                  <a:lnTo>
                    <a:pt x="1" y="8353"/>
                  </a:lnTo>
                  <a:lnTo>
                    <a:pt x="3127" y="8353"/>
                  </a:lnTo>
                  <a:lnTo>
                    <a:pt x="3127" y="489"/>
                  </a:lnTo>
                  <a:lnTo>
                    <a:pt x="3103" y="391"/>
                  </a:lnTo>
                  <a:lnTo>
                    <a:pt x="3078" y="293"/>
                  </a:lnTo>
                  <a:lnTo>
                    <a:pt x="3029" y="220"/>
                  </a:lnTo>
                  <a:lnTo>
                    <a:pt x="2980" y="147"/>
                  </a:lnTo>
                  <a:lnTo>
                    <a:pt x="2907" y="98"/>
                  </a:lnTo>
                  <a:lnTo>
                    <a:pt x="2809" y="49"/>
                  </a:lnTo>
                  <a:lnTo>
                    <a:pt x="2736" y="25"/>
                  </a:lnTo>
                  <a:lnTo>
                    <a:pt x="26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73" name="Google Shape;1573;p48"/>
          <p:cNvGrpSpPr/>
          <p:nvPr/>
        </p:nvGrpSpPr>
        <p:grpSpPr>
          <a:xfrm>
            <a:off x="3724307" y="3239601"/>
            <a:ext cx="378750" cy="277698"/>
            <a:chOff x="4610450" y="3703750"/>
            <a:chExt cx="453050" cy="332175"/>
          </a:xfrm>
        </p:grpSpPr>
        <p:sp>
          <p:nvSpPr>
            <p:cNvPr id="1574" name="Google Shape;1574;p48"/>
            <p:cNvSpPr/>
            <p:nvPr/>
          </p:nvSpPr>
          <p:spPr>
            <a:xfrm>
              <a:off x="4610450" y="3703750"/>
              <a:ext cx="453050" cy="332175"/>
            </a:xfrm>
            <a:custGeom>
              <a:rect b="b" l="l" r="r" t="t"/>
              <a:pathLst>
                <a:path extrusionOk="0" h="13287" w="18122">
                  <a:moveTo>
                    <a:pt x="366" y="0"/>
                  </a:moveTo>
                  <a:lnTo>
                    <a:pt x="293" y="49"/>
                  </a:lnTo>
                  <a:lnTo>
                    <a:pt x="195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5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2798"/>
                  </a:lnTo>
                  <a:lnTo>
                    <a:pt x="0" y="12896"/>
                  </a:lnTo>
                  <a:lnTo>
                    <a:pt x="25" y="12993"/>
                  </a:lnTo>
                  <a:lnTo>
                    <a:pt x="73" y="13067"/>
                  </a:lnTo>
                  <a:lnTo>
                    <a:pt x="122" y="13140"/>
                  </a:lnTo>
                  <a:lnTo>
                    <a:pt x="195" y="13213"/>
                  </a:lnTo>
                  <a:lnTo>
                    <a:pt x="293" y="13238"/>
                  </a:lnTo>
                  <a:lnTo>
                    <a:pt x="366" y="13287"/>
                  </a:lnTo>
                  <a:lnTo>
                    <a:pt x="17756" y="13287"/>
                  </a:lnTo>
                  <a:lnTo>
                    <a:pt x="17829" y="13238"/>
                  </a:lnTo>
                  <a:lnTo>
                    <a:pt x="17927" y="13213"/>
                  </a:lnTo>
                  <a:lnTo>
                    <a:pt x="18000" y="13140"/>
                  </a:lnTo>
                  <a:lnTo>
                    <a:pt x="18049" y="13067"/>
                  </a:lnTo>
                  <a:lnTo>
                    <a:pt x="18098" y="12993"/>
                  </a:lnTo>
                  <a:lnTo>
                    <a:pt x="18122" y="12896"/>
                  </a:lnTo>
                  <a:lnTo>
                    <a:pt x="18122" y="12798"/>
                  </a:lnTo>
                  <a:lnTo>
                    <a:pt x="18122" y="12700"/>
                  </a:lnTo>
                  <a:lnTo>
                    <a:pt x="18098" y="12603"/>
                  </a:lnTo>
                  <a:lnTo>
                    <a:pt x="18049" y="12529"/>
                  </a:lnTo>
                  <a:lnTo>
                    <a:pt x="18000" y="12456"/>
                  </a:lnTo>
                  <a:lnTo>
                    <a:pt x="17927" y="12383"/>
                  </a:lnTo>
                  <a:lnTo>
                    <a:pt x="17829" y="12358"/>
                  </a:lnTo>
                  <a:lnTo>
                    <a:pt x="17756" y="12310"/>
                  </a:lnTo>
                  <a:lnTo>
                    <a:pt x="977" y="12310"/>
                  </a:lnTo>
                  <a:lnTo>
                    <a:pt x="977" y="489"/>
                  </a:lnTo>
                  <a:lnTo>
                    <a:pt x="953" y="391"/>
                  </a:lnTo>
                  <a:lnTo>
                    <a:pt x="928" y="293"/>
                  </a:lnTo>
                  <a:lnTo>
                    <a:pt x="879" y="220"/>
                  </a:lnTo>
                  <a:lnTo>
                    <a:pt x="830" y="147"/>
                  </a:lnTo>
                  <a:lnTo>
                    <a:pt x="757" y="74"/>
                  </a:lnTo>
                  <a:lnTo>
                    <a:pt x="660" y="49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5" name="Google Shape;1575;p48"/>
            <p:cNvSpPr/>
            <p:nvPr/>
          </p:nvSpPr>
          <p:spPr>
            <a:xfrm>
              <a:off x="4642200" y="3730000"/>
              <a:ext cx="389550" cy="249150"/>
            </a:xfrm>
            <a:custGeom>
              <a:rect b="b" l="l" r="r" t="t"/>
              <a:pathLst>
                <a:path extrusionOk="0" h="9966" w="15582">
                  <a:moveTo>
                    <a:pt x="14752" y="1"/>
                  </a:moveTo>
                  <a:lnTo>
                    <a:pt x="14629" y="49"/>
                  </a:lnTo>
                  <a:lnTo>
                    <a:pt x="14507" y="98"/>
                  </a:lnTo>
                  <a:lnTo>
                    <a:pt x="14410" y="196"/>
                  </a:lnTo>
                  <a:lnTo>
                    <a:pt x="14336" y="294"/>
                  </a:lnTo>
                  <a:lnTo>
                    <a:pt x="14263" y="416"/>
                  </a:lnTo>
                  <a:lnTo>
                    <a:pt x="14239" y="538"/>
                  </a:lnTo>
                  <a:lnTo>
                    <a:pt x="14214" y="684"/>
                  </a:lnTo>
                  <a:lnTo>
                    <a:pt x="14239" y="831"/>
                  </a:lnTo>
                  <a:lnTo>
                    <a:pt x="14288" y="1002"/>
                  </a:lnTo>
                  <a:lnTo>
                    <a:pt x="11308" y="4372"/>
                  </a:lnTo>
                  <a:lnTo>
                    <a:pt x="11161" y="4323"/>
                  </a:lnTo>
                  <a:lnTo>
                    <a:pt x="11015" y="4299"/>
                  </a:lnTo>
                  <a:lnTo>
                    <a:pt x="10844" y="4323"/>
                  </a:lnTo>
                  <a:lnTo>
                    <a:pt x="10087" y="3005"/>
                  </a:lnTo>
                  <a:lnTo>
                    <a:pt x="10160" y="2907"/>
                  </a:lnTo>
                  <a:lnTo>
                    <a:pt x="10209" y="2809"/>
                  </a:lnTo>
                  <a:lnTo>
                    <a:pt x="10233" y="2687"/>
                  </a:lnTo>
                  <a:lnTo>
                    <a:pt x="10233" y="2565"/>
                  </a:lnTo>
                  <a:lnTo>
                    <a:pt x="10233" y="2418"/>
                  </a:lnTo>
                  <a:lnTo>
                    <a:pt x="10184" y="2296"/>
                  </a:lnTo>
                  <a:lnTo>
                    <a:pt x="10136" y="2174"/>
                  </a:lnTo>
                  <a:lnTo>
                    <a:pt x="10038" y="2077"/>
                  </a:lnTo>
                  <a:lnTo>
                    <a:pt x="9940" y="2003"/>
                  </a:lnTo>
                  <a:lnTo>
                    <a:pt x="9818" y="1930"/>
                  </a:lnTo>
                  <a:lnTo>
                    <a:pt x="9696" y="1906"/>
                  </a:lnTo>
                  <a:lnTo>
                    <a:pt x="9549" y="1881"/>
                  </a:lnTo>
                  <a:lnTo>
                    <a:pt x="9427" y="1906"/>
                  </a:lnTo>
                  <a:lnTo>
                    <a:pt x="9281" y="1930"/>
                  </a:lnTo>
                  <a:lnTo>
                    <a:pt x="9183" y="2003"/>
                  </a:lnTo>
                  <a:lnTo>
                    <a:pt x="9085" y="2077"/>
                  </a:lnTo>
                  <a:lnTo>
                    <a:pt x="8988" y="2174"/>
                  </a:lnTo>
                  <a:lnTo>
                    <a:pt x="8939" y="2296"/>
                  </a:lnTo>
                  <a:lnTo>
                    <a:pt x="8890" y="2418"/>
                  </a:lnTo>
                  <a:lnTo>
                    <a:pt x="8866" y="2565"/>
                  </a:lnTo>
                  <a:lnTo>
                    <a:pt x="8890" y="2663"/>
                  </a:lnTo>
                  <a:lnTo>
                    <a:pt x="8914" y="2785"/>
                  </a:lnTo>
                  <a:lnTo>
                    <a:pt x="8939" y="2883"/>
                  </a:lnTo>
                  <a:lnTo>
                    <a:pt x="8988" y="2956"/>
                  </a:lnTo>
                  <a:lnTo>
                    <a:pt x="6521" y="6668"/>
                  </a:lnTo>
                  <a:lnTo>
                    <a:pt x="6399" y="6644"/>
                  </a:lnTo>
                  <a:lnTo>
                    <a:pt x="6130" y="6644"/>
                  </a:lnTo>
                  <a:lnTo>
                    <a:pt x="5959" y="6717"/>
                  </a:lnTo>
                  <a:lnTo>
                    <a:pt x="4714" y="5398"/>
                  </a:lnTo>
                  <a:lnTo>
                    <a:pt x="4763" y="5252"/>
                  </a:lnTo>
                  <a:lnTo>
                    <a:pt x="4763" y="5105"/>
                  </a:lnTo>
                  <a:lnTo>
                    <a:pt x="4763" y="4958"/>
                  </a:lnTo>
                  <a:lnTo>
                    <a:pt x="4714" y="4836"/>
                  </a:lnTo>
                  <a:lnTo>
                    <a:pt x="4665" y="4714"/>
                  </a:lnTo>
                  <a:lnTo>
                    <a:pt x="4567" y="4617"/>
                  </a:lnTo>
                  <a:lnTo>
                    <a:pt x="4470" y="4543"/>
                  </a:lnTo>
                  <a:lnTo>
                    <a:pt x="4347" y="4470"/>
                  </a:lnTo>
                  <a:lnTo>
                    <a:pt x="4225" y="4446"/>
                  </a:lnTo>
                  <a:lnTo>
                    <a:pt x="4079" y="4421"/>
                  </a:lnTo>
                  <a:lnTo>
                    <a:pt x="3957" y="4446"/>
                  </a:lnTo>
                  <a:lnTo>
                    <a:pt x="3810" y="4470"/>
                  </a:lnTo>
                  <a:lnTo>
                    <a:pt x="3712" y="4543"/>
                  </a:lnTo>
                  <a:lnTo>
                    <a:pt x="3615" y="4617"/>
                  </a:lnTo>
                  <a:lnTo>
                    <a:pt x="3517" y="4714"/>
                  </a:lnTo>
                  <a:lnTo>
                    <a:pt x="3468" y="4836"/>
                  </a:lnTo>
                  <a:lnTo>
                    <a:pt x="3419" y="4958"/>
                  </a:lnTo>
                  <a:lnTo>
                    <a:pt x="3395" y="5105"/>
                  </a:lnTo>
                  <a:lnTo>
                    <a:pt x="3419" y="5276"/>
                  </a:lnTo>
                  <a:lnTo>
                    <a:pt x="3493" y="5447"/>
                  </a:lnTo>
                  <a:lnTo>
                    <a:pt x="49" y="9574"/>
                  </a:lnTo>
                  <a:lnTo>
                    <a:pt x="0" y="9648"/>
                  </a:lnTo>
                  <a:lnTo>
                    <a:pt x="0" y="9745"/>
                  </a:lnTo>
                  <a:lnTo>
                    <a:pt x="25" y="9843"/>
                  </a:lnTo>
                  <a:lnTo>
                    <a:pt x="98" y="9916"/>
                  </a:lnTo>
                  <a:lnTo>
                    <a:pt x="171" y="9965"/>
                  </a:lnTo>
                  <a:lnTo>
                    <a:pt x="244" y="9965"/>
                  </a:lnTo>
                  <a:lnTo>
                    <a:pt x="342" y="9941"/>
                  </a:lnTo>
                  <a:lnTo>
                    <a:pt x="440" y="9892"/>
                  </a:lnTo>
                  <a:lnTo>
                    <a:pt x="3859" y="5740"/>
                  </a:lnTo>
                  <a:lnTo>
                    <a:pt x="3981" y="5789"/>
                  </a:lnTo>
                  <a:lnTo>
                    <a:pt x="4079" y="5789"/>
                  </a:lnTo>
                  <a:lnTo>
                    <a:pt x="4225" y="5764"/>
                  </a:lnTo>
                  <a:lnTo>
                    <a:pt x="4347" y="5740"/>
                  </a:lnTo>
                  <a:lnTo>
                    <a:pt x="5642" y="7083"/>
                  </a:lnTo>
                  <a:lnTo>
                    <a:pt x="5617" y="7205"/>
                  </a:lnTo>
                  <a:lnTo>
                    <a:pt x="5617" y="7328"/>
                  </a:lnTo>
                  <a:lnTo>
                    <a:pt x="5617" y="7450"/>
                  </a:lnTo>
                  <a:lnTo>
                    <a:pt x="5666" y="7572"/>
                  </a:lnTo>
                  <a:lnTo>
                    <a:pt x="5740" y="7694"/>
                  </a:lnTo>
                  <a:lnTo>
                    <a:pt x="5813" y="7792"/>
                  </a:lnTo>
                  <a:lnTo>
                    <a:pt x="5910" y="7889"/>
                  </a:lnTo>
                  <a:lnTo>
                    <a:pt x="6033" y="7938"/>
                  </a:lnTo>
                  <a:lnTo>
                    <a:pt x="6155" y="7987"/>
                  </a:lnTo>
                  <a:lnTo>
                    <a:pt x="6301" y="8011"/>
                  </a:lnTo>
                  <a:lnTo>
                    <a:pt x="6448" y="7987"/>
                  </a:lnTo>
                  <a:lnTo>
                    <a:pt x="6570" y="7938"/>
                  </a:lnTo>
                  <a:lnTo>
                    <a:pt x="6692" y="7889"/>
                  </a:lnTo>
                  <a:lnTo>
                    <a:pt x="6790" y="7792"/>
                  </a:lnTo>
                  <a:lnTo>
                    <a:pt x="6863" y="7694"/>
                  </a:lnTo>
                  <a:lnTo>
                    <a:pt x="6936" y="7572"/>
                  </a:lnTo>
                  <a:lnTo>
                    <a:pt x="6961" y="7450"/>
                  </a:lnTo>
                  <a:lnTo>
                    <a:pt x="6985" y="7328"/>
                  </a:lnTo>
                  <a:lnTo>
                    <a:pt x="6961" y="7132"/>
                  </a:lnTo>
                  <a:lnTo>
                    <a:pt x="6887" y="6986"/>
                  </a:lnTo>
                  <a:lnTo>
                    <a:pt x="9403" y="3224"/>
                  </a:lnTo>
                  <a:lnTo>
                    <a:pt x="9549" y="3249"/>
                  </a:lnTo>
                  <a:lnTo>
                    <a:pt x="9647" y="3249"/>
                  </a:lnTo>
                  <a:lnTo>
                    <a:pt x="10429" y="4617"/>
                  </a:lnTo>
                  <a:lnTo>
                    <a:pt x="10355" y="4788"/>
                  </a:lnTo>
                  <a:lnTo>
                    <a:pt x="10331" y="4885"/>
                  </a:lnTo>
                  <a:lnTo>
                    <a:pt x="10331" y="4983"/>
                  </a:lnTo>
                  <a:lnTo>
                    <a:pt x="10331" y="5129"/>
                  </a:lnTo>
                  <a:lnTo>
                    <a:pt x="10380" y="5252"/>
                  </a:lnTo>
                  <a:lnTo>
                    <a:pt x="10429" y="5374"/>
                  </a:lnTo>
                  <a:lnTo>
                    <a:pt x="10526" y="5471"/>
                  </a:lnTo>
                  <a:lnTo>
                    <a:pt x="10624" y="5569"/>
                  </a:lnTo>
                  <a:lnTo>
                    <a:pt x="10746" y="5618"/>
                  </a:lnTo>
                  <a:lnTo>
                    <a:pt x="10868" y="5667"/>
                  </a:lnTo>
                  <a:lnTo>
                    <a:pt x="11137" y="5667"/>
                  </a:lnTo>
                  <a:lnTo>
                    <a:pt x="11284" y="5618"/>
                  </a:lnTo>
                  <a:lnTo>
                    <a:pt x="11381" y="5569"/>
                  </a:lnTo>
                  <a:lnTo>
                    <a:pt x="11479" y="5471"/>
                  </a:lnTo>
                  <a:lnTo>
                    <a:pt x="11577" y="5374"/>
                  </a:lnTo>
                  <a:lnTo>
                    <a:pt x="11625" y="5252"/>
                  </a:lnTo>
                  <a:lnTo>
                    <a:pt x="11674" y="5129"/>
                  </a:lnTo>
                  <a:lnTo>
                    <a:pt x="11699" y="4983"/>
                  </a:lnTo>
                  <a:lnTo>
                    <a:pt x="11674" y="4861"/>
                  </a:lnTo>
                  <a:lnTo>
                    <a:pt x="11650" y="4739"/>
                  </a:lnTo>
                  <a:lnTo>
                    <a:pt x="14654" y="1319"/>
                  </a:lnTo>
                  <a:lnTo>
                    <a:pt x="14776" y="1344"/>
                  </a:lnTo>
                  <a:lnTo>
                    <a:pt x="14898" y="1368"/>
                  </a:lnTo>
                  <a:lnTo>
                    <a:pt x="15045" y="1344"/>
                  </a:lnTo>
                  <a:lnTo>
                    <a:pt x="15167" y="1295"/>
                  </a:lnTo>
                  <a:lnTo>
                    <a:pt x="15289" y="1246"/>
                  </a:lnTo>
                  <a:lnTo>
                    <a:pt x="15387" y="1148"/>
                  </a:lnTo>
                  <a:lnTo>
                    <a:pt x="15460" y="1051"/>
                  </a:lnTo>
                  <a:lnTo>
                    <a:pt x="15533" y="953"/>
                  </a:lnTo>
                  <a:lnTo>
                    <a:pt x="15558" y="807"/>
                  </a:lnTo>
                  <a:lnTo>
                    <a:pt x="15582" y="684"/>
                  </a:lnTo>
                  <a:lnTo>
                    <a:pt x="15558" y="538"/>
                  </a:lnTo>
                  <a:lnTo>
                    <a:pt x="15533" y="416"/>
                  </a:lnTo>
                  <a:lnTo>
                    <a:pt x="15460" y="294"/>
                  </a:lnTo>
                  <a:lnTo>
                    <a:pt x="15387" y="196"/>
                  </a:lnTo>
                  <a:lnTo>
                    <a:pt x="15289" y="98"/>
                  </a:lnTo>
                  <a:lnTo>
                    <a:pt x="15167" y="49"/>
                  </a:lnTo>
                  <a:lnTo>
                    <a:pt x="1504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76" name="Google Shape;1576;p48"/>
          <p:cNvGrpSpPr/>
          <p:nvPr/>
        </p:nvGrpSpPr>
        <p:grpSpPr>
          <a:xfrm>
            <a:off x="4301106" y="3211532"/>
            <a:ext cx="352207" cy="333836"/>
            <a:chOff x="5300400" y="3670175"/>
            <a:chExt cx="421300" cy="399325"/>
          </a:xfrm>
        </p:grpSpPr>
        <p:sp>
          <p:nvSpPr>
            <p:cNvPr id="1577" name="Google Shape;1577;p48"/>
            <p:cNvSpPr/>
            <p:nvPr/>
          </p:nvSpPr>
          <p:spPr>
            <a:xfrm>
              <a:off x="5300400" y="3708025"/>
              <a:ext cx="421300" cy="267450"/>
            </a:xfrm>
            <a:custGeom>
              <a:rect b="b" l="l" r="r" t="t"/>
              <a:pathLst>
                <a:path extrusionOk="0" h="10698" w="16852">
                  <a:moveTo>
                    <a:pt x="16364" y="489"/>
                  </a:moveTo>
                  <a:lnTo>
                    <a:pt x="16364" y="10209"/>
                  </a:lnTo>
                  <a:lnTo>
                    <a:pt x="489" y="10209"/>
                  </a:lnTo>
                  <a:lnTo>
                    <a:pt x="489" y="489"/>
                  </a:lnTo>
                  <a:close/>
                  <a:moveTo>
                    <a:pt x="391" y="0"/>
                  </a:moveTo>
                  <a:lnTo>
                    <a:pt x="293" y="25"/>
                  </a:lnTo>
                  <a:lnTo>
                    <a:pt x="196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5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0209"/>
                  </a:lnTo>
                  <a:lnTo>
                    <a:pt x="0" y="10307"/>
                  </a:lnTo>
                  <a:lnTo>
                    <a:pt x="25" y="10405"/>
                  </a:lnTo>
                  <a:lnTo>
                    <a:pt x="73" y="10478"/>
                  </a:lnTo>
                  <a:lnTo>
                    <a:pt x="122" y="10551"/>
                  </a:lnTo>
                  <a:lnTo>
                    <a:pt x="196" y="10600"/>
                  </a:lnTo>
                  <a:lnTo>
                    <a:pt x="293" y="10649"/>
                  </a:lnTo>
                  <a:lnTo>
                    <a:pt x="391" y="10673"/>
                  </a:lnTo>
                  <a:lnTo>
                    <a:pt x="489" y="10698"/>
                  </a:lnTo>
                  <a:lnTo>
                    <a:pt x="16364" y="10698"/>
                  </a:lnTo>
                  <a:lnTo>
                    <a:pt x="16461" y="10673"/>
                  </a:lnTo>
                  <a:lnTo>
                    <a:pt x="16559" y="10649"/>
                  </a:lnTo>
                  <a:lnTo>
                    <a:pt x="16657" y="10600"/>
                  </a:lnTo>
                  <a:lnTo>
                    <a:pt x="16730" y="10551"/>
                  </a:lnTo>
                  <a:lnTo>
                    <a:pt x="16779" y="10478"/>
                  </a:lnTo>
                  <a:lnTo>
                    <a:pt x="16828" y="10405"/>
                  </a:lnTo>
                  <a:lnTo>
                    <a:pt x="16852" y="10307"/>
                  </a:lnTo>
                  <a:lnTo>
                    <a:pt x="16852" y="10209"/>
                  </a:lnTo>
                  <a:lnTo>
                    <a:pt x="16852" y="489"/>
                  </a:lnTo>
                  <a:lnTo>
                    <a:pt x="16852" y="391"/>
                  </a:lnTo>
                  <a:lnTo>
                    <a:pt x="16828" y="293"/>
                  </a:lnTo>
                  <a:lnTo>
                    <a:pt x="16779" y="220"/>
                  </a:lnTo>
                  <a:lnTo>
                    <a:pt x="16730" y="147"/>
                  </a:lnTo>
                  <a:lnTo>
                    <a:pt x="16657" y="74"/>
                  </a:lnTo>
                  <a:lnTo>
                    <a:pt x="16559" y="25"/>
                  </a:lnTo>
                  <a:lnTo>
                    <a:pt x="1646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8" name="Google Shape;1578;p48"/>
            <p:cNvSpPr/>
            <p:nvPr/>
          </p:nvSpPr>
          <p:spPr>
            <a:xfrm>
              <a:off x="5498825" y="3670175"/>
              <a:ext cx="24450" cy="25650"/>
            </a:xfrm>
            <a:custGeom>
              <a:rect b="b" l="l" r="r" t="t"/>
              <a:pathLst>
                <a:path extrusionOk="0" h="1026" w="978">
                  <a:moveTo>
                    <a:pt x="489" y="0"/>
                  </a:moveTo>
                  <a:lnTo>
                    <a:pt x="391" y="25"/>
                  </a:lnTo>
                  <a:lnTo>
                    <a:pt x="294" y="49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318"/>
                  </a:lnTo>
                  <a:lnTo>
                    <a:pt x="1" y="391"/>
                  </a:lnTo>
                  <a:lnTo>
                    <a:pt x="1" y="489"/>
                  </a:lnTo>
                  <a:lnTo>
                    <a:pt x="1" y="1026"/>
                  </a:lnTo>
                  <a:lnTo>
                    <a:pt x="978" y="1026"/>
                  </a:lnTo>
                  <a:lnTo>
                    <a:pt x="978" y="489"/>
                  </a:lnTo>
                  <a:lnTo>
                    <a:pt x="978" y="391"/>
                  </a:lnTo>
                  <a:lnTo>
                    <a:pt x="929" y="318"/>
                  </a:lnTo>
                  <a:lnTo>
                    <a:pt x="904" y="220"/>
                  </a:lnTo>
                  <a:lnTo>
                    <a:pt x="831" y="147"/>
                  </a:lnTo>
                  <a:lnTo>
                    <a:pt x="758" y="98"/>
                  </a:lnTo>
                  <a:lnTo>
                    <a:pt x="684" y="49"/>
                  </a:lnTo>
                  <a:lnTo>
                    <a:pt x="587" y="25"/>
                  </a:lnTo>
                  <a:lnTo>
                    <a:pt x="48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9" name="Google Shape;1579;p48"/>
            <p:cNvSpPr/>
            <p:nvPr/>
          </p:nvSpPr>
          <p:spPr>
            <a:xfrm>
              <a:off x="5366325" y="3987675"/>
              <a:ext cx="61100" cy="81825"/>
            </a:xfrm>
            <a:custGeom>
              <a:rect b="b" l="l" r="r" t="t"/>
              <a:pathLst>
                <a:path extrusionOk="0" h="3273" w="2444">
                  <a:moveTo>
                    <a:pt x="1344" y="0"/>
                  </a:moveTo>
                  <a:lnTo>
                    <a:pt x="50" y="2565"/>
                  </a:lnTo>
                  <a:lnTo>
                    <a:pt x="25" y="2638"/>
                  </a:lnTo>
                  <a:lnTo>
                    <a:pt x="1" y="2736"/>
                  </a:lnTo>
                  <a:lnTo>
                    <a:pt x="1" y="2833"/>
                  </a:lnTo>
                  <a:lnTo>
                    <a:pt x="25" y="2931"/>
                  </a:lnTo>
                  <a:lnTo>
                    <a:pt x="74" y="3004"/>
                  </a:lnTo>
                  <a:lnTo>
                    <a:pt x="123" y="3102"/>
                  </a:lnTo>
                  <a:lnTo>
                    <a:pt x="196" y="3151"/>
                  </a:lnTo>
                  <a:lnTo>
                    <a:pt x="269" y="3224"/>
                  </a:lnTo>
                  <a:lnTo>
                    <a:pt x="392" y="3248"/>
                  </a:lnTo>
                  <a:lnTo>
                    <a:pt x="489" y="3273"/>
                  </a:lnTo>
                  <a:lnTo>
                    <a:pt x="636" y="3248"/>
                  </a:lnTo>
                  <a:lnTo>
                    <a:pt x="758" y="3200"/>
                  </a:lnTo>
                  <a:lnTo>
                    <a:pt x="856" y="3102"/>
                  </a:lnTo>
                  <a:lnTo>
                    <a:pt x="929" y="3004"/>
                  </a:lnTo>
                  <a:lnTo>
                    <a:pt x="244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0" name="Google Shape;1580;p48"/>
            <p:cNvSpPr/>
            <p:nvPr/>
          </p:nvSpPr>
          <p:spPr>
            <a:xfrm>
              <a:off x="5594700" y="3987675"/>
              <a:ext cx="61075" cy="81825"/>
            </a:xfrm>
            <a:custGeom>
              <a:rect b="b" l="l" r="r" t="t"/>
              <a:pathLst>
                <a:path extrusionOk="0" h="3273" w="2443">
                  <a:moveTo>
                    <a:pt x="0" y="0"/>
                  </a:moveTo>
                  <a:lnTo>
                    <a:pt x="1514" y="3004"/>
                  </a:lnTo>
                  <a:lnTo>
                    <a:pt x="1588" y="3102"/>
                  </a:lnTo>
                  <a:lnTo>
                    <a:pt x="1685" y="3200"/>
                  </a:lnTo>
                  <a:lnTo>
                    <a:pt x="1807" y="3248"/>
                  </a:lnTo>
                  <a:lnTo>
                    <a:pt x="1954" y="3273"/>
                  </a:lnTo>
                  <a:lnTo>
                    <a:pt x="2052" y="3248"/>
                  </a:lnTo>
                  <a:lnTo>
                    <a:pt x="2174" y="3224"/>
                  </a:lnTo>
                  <a:lnTo>
                    <a:pt x="2247" y="3151"/>
                  </a:lnTo>
                  <a:lnTo>
                    <a:pt x="2320" y="3102"/>
                  </a:lnTo>
                  <a:lnTo>
                    <a:pt x="2369" y="3004"/>
                  </a:lnTo>
                  <a:lnTo>
                    <a:pt x="2418" y="2931"/>
                  </a:lnTo>
                  <a:lnTo>
                    <a:pt x="2442" y="2833"/>
                  </a:lnTo>
                  <a:lnTo>
                    <a:pt x="2442" y="2736"/>
                  </a:lnTo>
                  <a:lnTo>
                    <a:pt x="2418" y="2638"/>
                  </a:lnTo>
                  <a:lnTo>
                    <a:pt x="2393" y="2565"/>
                  </a:lnTo>
                  <a:lnTo>
                    <a:pt x="109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1" name="Google Shape;1581;p48"/>
            <p:cNvSpPr/>
            <p:nvPr/>
          </p:nvSpPr>
          <p:spPr>
            <a:xfrm>
              <a:off x="5324825" y="3732450"/>
              <a:ext cx="372475" cy="218600"/>
            </a:xfrm>
            <a:custGeom>
              <a:rect b="b" l="l" r="r" t="t"/>
              <a:pathLst>
                <a:path extrusionOk="0" h="8744" w="14899">
                  <a:moveTo>
                    <a:pt x="12578" y="1319"/>
                  </a:moveTo>
                  <a:lnTo>
                    <a:pt x="12676" y="1344"/>
                  </a:lnTo>
                  <a:lnTo>
                    <a:pt x="12749" y="1392"/>
                  </a:lnTo>
                  <a:lnTo>
                    <a:pt x="12822" y="1441"/>
                  </a:lnTo>
                  <a:lnTo>
                    <a:pt x="12895" y="1515"/>
                  </a:lnTo>
                  <a:lnTo>
                    <a:pt x="12920" y="1612"/>
                  </a:lnTo>
                  <a:lnTo>
                    <a:pt x="12969" y="1710"/>
                  </a:lnTo>
                  <a:lnTo>
                    <a:pt x="12969" y="1808"/>
                  </a:lnTo>
                  <a:lnTo>
                    <a:pt x="12969" y="4079"/>
                  </a:lnTo>
                  <a:lnTo>
                    <a:pt x="12969" y="4177"/>
                  </a:lnTo>
                  <a:lnTo>
                    <a:pt x="12920" y="4274"/>
                  </a:lnTo>
                  <a:lnTo>
                    <a:pt x="12895" y="4348"/>
                  </a:lnTo>
                  <a:lnTo>
                    <a:pt x="12822" y="4421"/>
                  </a:lnTo>
                  <a:lnTo>
                    <a:pt x="12749" y="4470"/>
                  </a:lnTo>
                  <a:lnTo>
                    <a:pt x="12676" y="4519"/>
                  </a:lnTo>
                  <a:lnTo>
                    <a:pt x="12578" y="4543"/>
                  </a:lnTo>
                  <a:lnTo>
                    <a:pt x="12480" y="4567"/>
                  </a:lnTo>
                  <a:lnTo>
                    <a:pt x="12383" y="4543"/>
                  </a:lnTo>
                  <a:lnTo>
                    <a:pt x="12285" y="4519"/>
                  </a:lnTo>
                  <a:lnTo>
                    <a:pt x="12212" y="4470"/>
                  </a:lnTo>
                  <a:lnTo>
                    <a:pt x="12138" y="4421"/>
                  </a:lnTo>
                  <a:lnTo>
                    <a:pt x="12065" y="4348"/>
                  </a:lnTo>
                  <a:lnTo>
                    <a:pt x="12041" y="4274"/>
                  </a:lnTo>
                  <a:lnTo>
                    <a:pt x="11992" y="4177"/>
                  </a:lnTo>
                  <a:lnTo>
                    <a:pt x="11992" y="4079"/>
                  </a:lnTo>
                  <a:lnTo>
                    <a:pt x="11992" y="3004"/>
                  </a:lnTo>
                  <a:lnTo>
                    <a:pt x="7986" y="7010"/>
                  </a:lnTo>
                  <a:lnTo>
                    <a:pt x="7913" y="7059"/>
                  </a:lnTo>
                  <a:lnTo>
                    <a:pt x="7815" y="7107"/>
                  </a:lnTo>
                  <a:lnTo>
                    <a:pt x="7742" y="7132"/>
                  </a:lnTo>
                  <a:lnTo>
                    <a:pt x="7644" y="7156"/>
                  </a:lnTo>
                  <a:lnTo>
                    <a:pt x="7547" y="7132"/>
                  </a:lnTo>
                  <a:lnTo>
                    <a:pt x="7449" y="7107"/>
                  </a:lnTo>
                  <a:lnTo>
                    <a:pt x="7376" y="7059"/>
                  </a:lnTo>
                  <a:lnTo>
                    <a:pt x="7303" y="7010"/>
                  </a:lnTo>
                  <a:lnTo>
                    <a:pt x="5349" y="5056"/>
                  </a:lnTo>
                  <a:lnTo>
                    <a:pt x="2760" y="7620"/>
                  </a:lnTo>
                  <a:lnTo>
                    <a:pt x="2687" y="7694"/>
                  </a:lnTo>
                  <a:lnTo>
                    <a:pt x="2613" y="7742"/>
                  </a:lnTo>
                  <a:lnTo>
                    <a:pt x="2516" y="7767"/>
                  </a:lnTo>
                  <a:lnTo>
                    <a:pt x="2320" y="7767"/>
                  </a:lnTo>
                  <a:lnTo>
                    <a:pt x="2247" y="7742"/>
                  </a:lnTo>
                  <a:lnTo>
                    <a:pt x="2149" y="7694"/>
                  </a:lnTo>
                  <a:lnTo>
                    <a:pt x="2076" y="7620"/>
                  </a:lnTo>
                  <a:lnTo>
                    <a:pt x="2003" y="7547"/>
                  </a:lnTo>
                  <a:lnTo>
                    <a:pt x="1978" y="7474"/>
                  </a:lnTo>
                  <a:lnTo>
                    <a:pt x="1929" y="7376"/>
                  </a:lnTo>
                  <a:lnTo>
                    <a:pt x="1929" y="7278"/>
                  </a:lnTo>
                  <a:lnTo>
                    <a:pt x="1929" y="7205"/>
                  </a:lnTo>
                  <a:lnTo>
                    <a:pt x="1978" y="7107"/>
                  </a:lnTo>
                  <a:lnTo>
                    <a:pt x="2003" y="7010"/>
                  </a:lnTo>
                  <a:lnTo>
                    <a:pt x="2076" y="6936"/>
                  </a:lnTo>
                  <a:lnTo>
                    <a:pt x="5007" y="4006"/>
                  </a:lnTo>
                  <a:lnTo>
                    <a:pt x="5080" y="3957"/>
                  </a:lnTo>
                  <a:lnTo>
                    <a:pt x="5153" y="3908"/>
                  </a:lnTo>
                  <a:lnTo>
                    <a:pt x="5251" y="3884"/>
                  </a:lnTo>
                  <a:lnTo>
                    <a:pt x="5446" y="3884"/>
                  </a:lnTo>
                  <a:lnTo>
                    <a:pt x="5520" y="3908"/>
                  </a:lnTo>
                  <a:lnTo>
                    <a:pt x="5617" y="3957"/>
                  </a:lnTo>
                  <a:lnTo>
                    <a:pt x="5691" y="4006"/>
                  </a:lnTo>
                  <a:lnTo>
                    <a:pt x="7644" y="5960"/>
                  </a:lnTo>
                  <a:lnTo>
                    <a:pt x="11332" y="2296"/>
                  </a:lnTo>
                  <a:lnTo>
                    <a:pt x="10209" y="2296"/>
                  </a:lnTo>
                  <a:lnTo>
                    <a:pt x="10111" y="2272"/>
                  </a:lnTo>
                  <a:lnTo>
                    <a:pt x="10013" y="2247"/>
                  </a:lnTo>
                  <a:lnTo>
                    <a:pt x="9916" y="2198"/>
                  </a:lnTo>
                  <a:lnTo>
                    <a:pt x="9843" y="2150"/>
                  </a:lnTo>
                  <a:lnTo>
                    <a:pt x="9794" y="2076"/>
                  </a:lnTo>
                  <a:lnTo>
                    <a:pt x="9745" y="1979"/>
                  </a:lnTo>
                  <a:lnTo>
                    <a:pt x="9720" y="1905"/>
                  </a:lnTo>
                  <a:lnTo>
                    <a:pt x="9720" y="1808"/>
                  </a:lnTo>
                  <a:lnTo>
                    <a:pt x="9720" y="1710"/>
                  </a:lnTo>
                  <a:lnTo>
                    <a:pt x="9745" y="1612"/>
                  </a:lnTo>
                  <a:lnTo>
                    <a:pt x="9794" y="1515"/>
                  </a:lnTo>
                  <a:lnTo>
                    <a:pt x="9843" y="1441"/>
                  </a:lnTo>
                  <a:lnTo>
                    <a:pt x="9916" y="1392"/>
                  </a:lnTo>
                  <a:lnTo>
                    <a:pt x="10013" y="1344"/>
                  </a:lnTo>
                  <a:lnTo>
                    <a:pt x="10111" y="1319"/>
                  </a:lnTo>
                  <a:close/>
                  <a:moveTo>
                    <a:pt x="0" y="0"/>
                  </a:moveTo>
                  <a:lnTo>
                    <a:pt x="0" y="8744"/>
                  </a:lnTo>
                  <a:lnTo>
                    <a:pt x="14898" y="8744"/>
                  </a:lnTo>
                  <a:lnTo>
                    <a:pt x="1489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82" name="Google Shape;1582;p48"/>
          <p:cNvSpPr/>
          <p:nvPr/>
        </p:nvSpPr>
        <p:spPr>
          <a:xfrm>
            <a:off x="4844905" y="3182557"/>
            <a:ext cx="392042" cy="392021"/>
          </a:xfrm>
          <a:custGeom>
            <a:rect b="b" l="l" r="r" t="t"/>
            <a:pathLst>
              <a:path extrusionOk="0" h="18757" w="18758">
                <a:moveTo>
                  <a:pt x="10039" y="2467"/>
                </a:moveTo>
                <a:lnTo>
                  <a:pt x="10380" y="2491"/>
                </a:lnTo>
                <a:lnTo>
                  <a:pt x="10674" y="2516"/>
                </a:lnTo>
                <a:lnTo>
                  <a:pt x="10869" y="2540"/>
                </a:lnTo>
                <a:lnTo>
                  <a:pt x="10967" y="2564"/>
                </a:lnTo>
                <a:lnTo>
                  <a:pt x="10991" y="2589"/>
                </a:lnTo>
                <a:lnTo>
                  <a:pt x="10967" y="2638"/>
                </a:lnTo>
                <a:lnTo>
                  <a:pt x="10893" y="2784"/>
                </a:lnTo>
                <a:lnTo>
                  <a:pt x="10771" y="2955"/>
                </a:lnTo>
                <a:lnTo>
                  <a:pt x="10600" y="3151"/>
                </a:lnTo>
                <a:lnTo>
                  <a:pt x="10405" y="3322"/>
                </a:lnTo>
                <a:lnTo>
                  <a:pt x="10209" y="3468"/>
                </a:lnTo>
                <a:lnTo>
                  <a:pt x="10039" y="3590"/>
                </a:lnTo>
                <a:lnTo>
                  <a:pt x="9941" y="3615"/>
                </a:lnTo>
                <a:lnTo>
                  <a:pt x="9843" y="3639"/>
                </a:lnTo>
                <a:lnTo>
                  <a:pt x="9745" y="3663"/>
                </a:lnTo>
                <a:lnTo>
                  <a:pt x="9648" y="3737"/>
                </a:lnTo>
                <a:lnTo>
                  <a:pt x="9550" y="3810"/>
                </a:lnTo>
                <a:lnTo>
                  <a:pt x="9452" y="3883"/>
                </a:lnTo>
                <a:lnTo>
                  <a:pt x="9355" y="3957"/>
                </a:lnTo>
                <a:lnTo>
                  <a:pt x="9257" y="3981"/>
                </a:lnTo>
                <a:lnTo>
                  <a:pt x="9159" y="4005"/>
                </a:lnTo>
                <a:lnTo>
                  <a:pt x="9086" y="4005"/>
                </a:lnTo>
                <a:lnTo>
                  <a:pt x="8988" y="4054"/>
                </a:lnTo>
                <a:lnTo>
                  <a:pt x="8866" y="4128"/>
                </a:lnTo>
                <a:lnTo>
                  <a:pt x="8793" y="4201"/>
                </a:lnTo>
                <a:lnTo>
                  <a:pt x="8695" y="4274"/>
                </a:lnTo>
                <a:lnTo>
                  <a:pt x="8598" y="4323"/>
                </a:lnTo>
                <a:lnTo>
                  <a:pt x="8500" y="4372"/>
                </a:lnTo>
                <a:lnTo>
                  <a:pt x="8304" y="4372"/>
                </a:lnTo>
                <a:lnTo>
                  <a:pt x="8207" y="4323"/>
                </a:lnTo>
                <a:lnTo>
                  <a:pt x="8109" y="4274"/>
                </a:lnTo>
                <a:lnTo>
                  <a:pt x="8036" y="4201"/>
                </a:lnTo>
                <a:lnTo>
                  <a:pt x="7963" y="4103"/>
                </a:lnTo>
                <a:lnTo>
                  <a:pt x="7938" y="4005"/>
                </a:lnTo>
                <a:lnTo>
                  <a:pt x="7963" y="3908"/>
                </a:lnTo>
                <a:lnTo>
                  <a:pt x="8036" y="3810"/>
                </a:lnTo>
                <a:lnTo>
                  <a:pt x="8109" y="3712"/>
                </a:lnTo>
                <a:lnTo>
                  <a:pt x="8158" y="3615"/>
                </a:lnTo>
                <a:lnTo>
                  <a:pt x="8207" y="3517"/>
                </a:lnTo>
                <a:lnTo>
                  <a:pt x="8207" y="3419"/>
                </a:lnTo>
                <a:lnTo>
                  <a:pt x="8182" y="3273"/>
                </a:lnTo>
                <a:lnTo>
                  <a:pt x="8158" y="3199"/>
                </a:lnTo>
                <a:lnTo>
                  <a:pt x="8109" y="3151"/>
                </a:lnTo>
                <a:lnTo>
                  <a:pt x="8060" y="3102"/>
                </a:lnTo>
                <a:lnTo>
                  <a:pt x="7987" y="3077"/>
                </a:lnTo>
                <a:lnTo>
                  <a:pt x="7840" y="3053"/>
                </a:lnTo>
                <a:lnTo>
                  <a:pt x="7669" y="3028"/>
                </a:lnTo>
                <a:lnTo>
                  <a:pt x="7596" y="2980"/>
                </a:lnTo>
                <a:lnTo>
                  <a:pt x="7547" y="2955"/>
                </a:lnTo>
                <a:lnTo>
                  <a:pt x="7523" y="2906"/>
                </a:lnTo>
                <a:lnTo>
                  <a:pt x="7547" y="2833"/>
                </a:lnTo>
                <a:lnTo>
                  <a:pt x="7572" y="2760"/>
                </a:lnTo>
                <a:lnTo>
                  <a:pt x="7645" y="2662"/>
                </a:lnTo>
                <a:lnTo>
                  <a:pt x="7694" y="2638"/>
                </a:lnTo>
                <a:lnTo>
                  <a:pt x="7792" y="2589"/>
                </a:lnTo>
                <a:lnTo>
                  <a:pt x="8036" y="2540"/>
                </a:lnTo>
                <a:lnTo>
                  <a:pt x="8329" y="2491"/>
                </a:lnTo>
                <a:lnTo>
                  <a:pt x="8671" y="2467"/>
                </a:lnTo>
                <a:close/>
                <a:moveTo>
                  <a:pt x="11455" y="4763"/>
                </a:moveTo>
                <a:lnTo>
                  <a:pt x="11528" y="4787"/>
                </a:lnTo>
                <a:lnTo>
                  <a:pt x="11577" y="4811"/>
                </a:lnTo>
                <a:lnTo>
                  <a:pt x="11626" y="4885"/>
                </a:lnTo>
                <a:lnTo>
                  <a:pt x="11650" y="4958"/>
                </a:lnTo>
                <a:lnTo>
                  <a:pt x="11626" y="5031"/>
                </a:lnTo>
                <a:lnTo>
                  <a:pt x="11577" y="5153"/>
                </a:lnTo>
                <a:lnTo>
                  <a:pt x="11528" y="5251"/>
                </a:lnTo>
                <a:lnTo>
                  <a:pt x="11455" y="5324"/>
                </a:lnTo>
                <a:lnTo>
                  <a:pt x="11357" y="5398"/>
                </a:lnTo>
                <a:lnTo>
                  <a:pt x="11260" y="5471"/>
                </a:lnTo>
                <a:lnTo>
                  <a:pt x="11162" y="5520"/>
                </a:lnTo>
                <a:lnTo>
                  <a:pt x="10991" y="5520"/>
                </a:lnTo>
                <a:lnTo>
                  <a:pt x="10942" y="5471"/>
                </a:lnTo>
                <a:lnTo>
                  <a:pt x="10893" y="5398"/>
                </a:lnTo>
                <a:lnTo>
                  <a:pt x="10869" y="5324"/>
                </a:lnTo>
                <a:lnTo>
                  <a:pt x="10893" y="5251"/>
                </a:lnTo>
                <a:lnTo>
                  <a:pt x="10942" y="5153"/>
                </a:lnTo>
                <a:lnTo>
                  <a:pt x="10991" y="5031"/>
                </a:lnTo>
                <a:lnTo>
                  <a:pt x="11064" y="4958"/>
                </a:lnTo>
                <a:lnTo>
                  <a:pt x="11162" y="4885"/>
                </a:lnTo>
                <a:lnTo>
                  <a:pt x="11260" y="4811"/>
                </a:lnTo>
                <a:lnTo>
                  <a:pt x="11357" y="4787"/>
                </a:lnTo>
                <a:lnTo>
                  <a:pt x="11455" y="4763"/>
                </a:lnTo>
                <a:close/>
                <a:moveTo>
                  <a:pt x="16437" y="12260"/>
                </a:moveTo>
                <a:lnTo>
                  <a:pt x="16511" y="12285"/>
                </a:lnTo>
                <a:lnTo>
                  <a:pt x="16535" y="12334"/>
                </a:lnTo>
                <a:lnTo>
                  <a:pt x="16559" y="12407"/>
                </a:lnTo>
                <a:lnTo>
                  <a:pt x="16584" y="12578"/>
                </a:lnTo>
                <a:lnTo>
                  <a:pt x="16584" y="12651"/>
                </a:lnTo>
                <a:lnTo>
                  <a:pt x="16535" y="12749"/>
                </a:lnTo>
                <a:lnTo>
                  <a:pt x="16486" y="12871"/>
                </a:lnTo>
                <a:lnTo>
                  <a:pt x="16413" y="12944"/>
                </a:lnTo>
                <a:lnTo>
                  <a:pt x="16340" y="13042"/>
                </a:lnTo>
                <a:lnTo>
                  <a:pt x="16266" y="13140"/>
                </a:lnTo>
                <a:lnTo>
                  <a:pt x="16218" y="13237"/>
                </a:lnTo>
                <a:lnTo>
                  <a:pt x="16218" y="13335"/>
                </a:lnTo>
                <a:lnTo>
                  <a:pt x="16193" y="13482"/>
                </a:lnTo>
                <a:lnTo>
                  <a:pt x="16144" y="13555"/>
                </a:lnTo>
                <a:lnTo>
                  <a:pt x="16120" y="13628"/>
                </a:lnTo>
                <a:lnTo>
                  <a:pt x="16071" y="13653"/>
                </a:lnTo>
                <a:lnTo>
                  <a:pt x="15973" y="13653"/>
                </a:lnTo>
                <a:lnTo>
                  <a:pt x="15924" y="13628"/>
                </a:lnTo>
                <a:lnTo>
                  <a:pt x="15900" y="13555"/>
                </a:lnTo>
                <a:lnTo>
                  <a:pt x="15851" y="13433"/>
                </a:lnTo>
                <a:lnTo>
                  <a:pt x="15851" y="13286"/>
                </a:lnTo>
                <a:lnTo>
                  <a:pt x="15827" y="13140"/>
                </a:lnTo>
                <a:lnTo>
                  <a:pt x="15851" y="12969"/>
                </a:lnTo>
                <a:lnTo>
                  <a:pt x="15924" y="12798"/>
                </a:lnTo>
                <a:lnTo>
                  <a:pt x="15998" y="12627"/>
                </a:lnTo>
                <a:lnTo>
                  <a:pt x="16120" y="12480"/>
                </a:lnTo>
                <a:lnTo>
                  <a:pt x="16242" y="12383"/>
                </a:lnTo>
                <a:lnTo>
                  <a:pt x="16340" y="12309"/>
                </a:lnTo>
                <a:lnTo>
                  <a:pt x="16437" y="12260"/>
                </a:lnTo>
                <a:close/>
                <a:moveTo>
                  <a:pt x="13922" y="3615"/>
                </a:moveTo>
                <a:lnTo>
                  <a:pt x="14239" y="3639"/>
                </a:lnTo>
                <a:lnTo>
                  <a:pt x="14483" y="3639"/>
                </a:lnTo>
                <a:lnTo>
                  <a:pt x="14679" y="3688"/>
                </a:lnTo>
                <a:lnTo>
                  <a:pt x="14777" y="3712"/>
                </a:lnTo>
                <a:lnTo>
                  <a:pt x="14825" y="3737"/>
                </a:lnTo>
                <a:lnTo>
                  <a:pt x="14874" y="3761"/>
                </a:lnTo>
                <a:lnTo>
                  <a:pt x="14923" y="3737"/>
                </a:lnTo>
                <a:lnTo>
                  <a:pt x="14972" y="3712"/>
                </a:lnTo>
                <a:lnTo>
                  <a:pt x="15045" y="3688"/>
                </a:lnTo>
                <a:lnTo>
                  <a:pt x="15143" y="3663"/>
                </a:lnTo>
                <a:lnTo>
                  <a:pt x="15485" y="3639"/>
                </a:lnTo>
                <a:lnTo>
                  <a:pt x="15900" y="4103"/>
                </a:lnTo>
                <a:lnTo>
                  <a:pt x="16291" y="4616"/>
                </a:lnTo>
                <a:lnTo>
                  <a:pt x="16633" y="5153"/>
                </a:lnTo>
                <a:lnTo>
                  <a:pt x="16926" y="5715"/>
                </a:lnTo>
                <a:lnTo>
                  <a:pt x="17194" y="6301"/>
                </a:lnTo>
                <a:lnTo>
                  <a:pt x="17390" y="6912"/>
                </a:lnTo>
                <a:lnTo>
                  <a:pt x="17561" y="7547"/>
                </a:lnTo>
                <a:lnTo>
                  <a:pt x="17683" y="8182"/>
                </a:lnTo>
                <a:lnTo>
                  <a:pt x="17414" y="8157"/>
                </a:lnTo>
                <a:lnTo>
                  <a:pt x="17317" y="8133"/>
                </a:lnTo>
                <a:lnTo>
                  <a:pt x="17268" y="8084"/>
                </a:lnTo>
                <a:lnTo>
                  <a:pt x="17219" y="8060"/>
                </a:lnTo>
                <a:lnTo>
                  <a:pt x="17146" y="8035"/>
                </a:lnTo>
                <a:lnTo>
                  <a:pt x="16975" y="8011"/>
                </a:lnTo>
                <a:lnTo>
                  <a:pt x="16877" y="7986"/>
                </a:lnTo>
                <a:lnTo>
                  <a:pt x="16779" y="7938"/>
                </a:lnTo>
                <a:lnTo>
                  <a:pt x="16682" y="7889"/>
                </a:lnTo>
                <a:lnTo>
                  <a:pt x="16584" y="7815"/>
                </a:lnTo>
                <a:lnTo>
                  <a:pt x="16511" y="7742"/>
                </a:lnTo>
                <a:lnTo>
                  <a:pt x="16437" y="7693"/>
                </a:lnTo>
                <a:lnTo>
                  <a:pt x="16364" y="7693"/>
                </a:lnTo>
                <a:lnTo>
                  <a:pt x="16315" y="7718"/>
                </a:lnTo>
                <a:lnTo>
                  <a:pt x="16291" y="7767"/>
                </a:lnTo>
                <a:lnTo>
                  <a:pt x="16291" y="7840"/>
                </a:lnTo>
                <a:lnTo>
                  <a:pt x="16340" y="7913"/>
                </a:lnTo>
                <a:lnTo>
                  <a:pt x="16413" y="8011"/>
                </a:lnTo>
                <a:lnTo>
                  <a:pt x="16486" y="8084"/>
                </a:lnTo>
                <a:lnTo>
                  <a:pt x="16584" y="8133"/>
                </a:lnTo>
                <a:lnTo>
                  <a:pt x="16706" y="8182"/>
                </a:lnTo>
                <a:lnTo>
                  <a:pt x="16779" y="8182"/>
                </a:lnTo>
                <a:lnTo>
                  <a:pt x="16877" y="8206"/>
                </a:lnTo>
                <a:lnTo>
                  <a:pt x="16975" y="8255"/>
                </a:lnTo>
                <a:lnTo>
                  <a:pt x="17072" y="8304"/>
                </a:lnTo>
                <a:lnTo>
                  <a:pt x="17170" y="8377"/>
                </a:lnTo>
                <a:lnTo>
                  <a:pt x="17194" y="8426"/>
                </a:lnTo>
                <a:lnTo>
                  <a:pt x="17219" y="8475"/>
                </a:lnTo>
                <a:lnTo>
                  <a:pt x="17194" y="8621"/>
                </a:lnTo>
                <a:lnTo>
                  <a:pt x="17097" y="8792"/>
                </a:lnTo>
                <a:lnTo>
                  <a:pt x="16975" y="8963"/>
                </a:lnTo>
                <a:lnTo>
                  <a:pt x="16804" y="9110"/>
                </a:lnTo>
                <a:lnTo>
                  <a:pt x="16657" y="9232"/>
                </a:lnTo>
                <a:lnTo>
                  <a:pt x="16511" y="9305"/>
                </a:lnTo>
                <a:lnTo>
                  <a:pt x="16413" y="9330"/>
                </a:lnTo>
                <a:lnTo>
                  <a:pt x="16242" y="9354"/>
                </a:lnTo>
                <a:lnTo>
                  <a:pt x="16169" y="9378"/>
                </a:lnTo>
                <a:lnTo>
                  <a:pt x="16120" y="9427"/>
                </a:lnTo>
                <a:lnTo>
                  <a:pt x="16071" y="9452"/>
                </a:lnTo>
                <a:lnTo>
                  <a:pt x="16022" y="9476"/>
                </a:lnTo>
                <a:lnTo>
                  <a:pt x="15973" y="9452"/>
                </a:lnTo>
                <a:lnTo>
                  <a:pt x="15924" y="9427"/>
                </a:lnTo>
                <a:lnTo>
                  <a:pt x="15900" y="9378"/>
                </a:lnTo>
                <a:lnTo>
                  <a:pt x="15851" y="9305"/>
                </a:lnTo>
                <a:lnTo>
                  <a:pt x="15827" y="9134"/>
                </a:lnTo>
                <a:lnTo>
                  <a:pt x="15802" y="9037"/>
                </a:lnTo>
                <a:lnTo>
                  <a:pt x="15729" y="8890"/>
                </a:lnTo>
                <a:lnTo>
                  <a:pt x="15607" y="8743"/>
                </a:lnTo>
                <a:lnTo>
                  <a:pt x="15460" y="8573"/>
                </a:lnTo>
                <a:lnTo>
                  <a:pt x="15314" y="8402"/>
                </a:lnTo>
                <a:lnTo>
                  <a:pt x="15192" y="8255"/>
                </a:lnTo>
                <a:lnTo>
                  <a:pt x="15094" y="8108"/>
                </a:lnTo>
                <a:lnTo>
                  <a:pt x="15070" y="8011"/>
                </a:lnTo>
                <a:lnTo>
                  <a:pt x="15070" y="7938"/>
                </a:lnTo>
                <a:lnTo>
                  <a:pt x="15045" y="7889"/>
                </a:lnTo>
                <a:lnTo>
                  <a:pt x="15021" y="7889"/>
                </a:lnTo>
                <a:lnTo>
                  <a:pt x="14972" y="7913"/>
                </a:lnTo>
                <a:lnTo>
                  <a:pt x="14948" y="7962"/>
                </a:lnTo>
                <a:lnTo>
                  <a:pt x="14899" y="8035"/>
                </a:lnTo>
                <a:lnTo>
                  <a:pt x="14874" y="8182"/>
                </a:lnTo>
                <a:lnTo>
                  <a:pt x="14899" y="8279"/>
                </a:lnTo>
                <a:lnTo>
                  <a:pt x="14972" y="8402"/>
                </a:lnTo>
                <a:lnTo>
                  <a:pt x="15045" y="8548"/>
                </a:lnTo>
                <a:lnTo>
                  <a:pt x="15167" y="8670"/>
                </a:lnTo>
                <a:lnTo>
                  <a:pt x="15265" y="8792"/>
                </a:lnTo>
                <a:lnTo>
                  <a:pt x="15363" y="8914"/>
                </a:lnTo>
                <a:lnTo>
                  <a:pt x="15436" y="9037"/>
                </a:lnTo>
                <a:lnTo>
                  <a:pt x="15460" y="9134"/>
                </a:lnTo>
                <a:lnTo>
                  <a:pt x="15460" y="9232"/>
                </a:lnTo>
                <a:lnTo>
                  <a:pt x="15509" y="9330"/>
                </a:lnTo>
                <a:lnTo>
                  <a:pt x="15558" y="9427"/>
                </a:lnTo>
                <a:lnTo>
                  <a:pt x="15631" y="9525"/>
                </a:lnTo>
                <a:lnTo>
                  <a:pt x="15753" y="9598"/>
                </a:lnTo>
                <a:lnTo>
                  <a:pt x="15900" y="9647"/>
                </a:lnTo>
                <a:lnTo>
                  <a:pt x="16047" y="9696"/>
                </a:lnTo>
                <a:lnTo>
                  <a:pt x="16218" y="9720"/>
                </a:lnTo>
                <a:lnTo>
                  <a:pt x="16364" y="9720"/>
                </a:lnTo>
                <a:lnTo>
                  <a:pt x="16486" y="9769"/>
                </a:lnTo>
                <a:lnTo>
                  <a:pt x="16559" y="9818"/>
                </a:lnTo>
                <a:lnTo>
                  <a:pt x="16584" y="9867"/>
                </a:lnTo>
                <a:lnTo>
                  <a:pt x="16584" y="9916"/>
                </a:lnTo>
                <a:lnTo>
                  <a:pt x="16559" y="10013"/>
                </a:lnTo>
                <a:lnTo>
                  <a:pt x="16437" y="10209"/>
                </a:lnTo>
                <a:lnTo>
                  <a:pt x="16242" y="10429"/>
                </a:lnTo>
                <a:lnTo>
                  <a:pt x="16022" y="10673"/>
                </a:lnTo>
                <a:lnTo>
                  <a:pt x="15802" y="10917"/>
                </a:lnTo>
                <a:lnTo>
                  <a:pt x="15631" y="11186"/>
                </a:lnTo>
                <a:lnTo>
                  <a:pt x="15485" y="11430"/>
                </a:lnTo>
                <a:lnTo>
                  <a:pt x="15460" y="11528"/>
                </a:lnTo>
                <a:lnTo>
                  <a:pt x="15460" y="11625"/>
                </a:lnTo>
                <a:lnTo>
                  <a:pt x="15460" y="11772"/>
                </a:lnTo>
                <a:lnTo>
                  <a:pt x="15485" y="11918"/>
                </a:lnTo>
                <a:lnTo>
                  <a:pt x="15509" y="12016"/>
                </a:lnTo>
                <a:lnTo>
                  <a:pt x="15558" y="12089"/>
                </a:lnTo>
                <a:lnTo>
                  <a:pt x="15583" y="12138"/>
                </a:lnTo>
                <a:lnTo>
                  <a:pt x="15607" y="12212"/>
                </a:lnTo>
                <a:lnTo>
                  <a:pt x="15631" y="12383"/>
                </a:lnTo>
                <a:lnTo>
                  <a:pt x="15607" y="12480"/>
                </a:lnTo>
                <a:lnTo>
                  <a:pt x="15509" y="12651"/>
                </a:lnTo>
                <a:lnTo>
                  <a:pt x="15363" y="12847"/>
                </a:lnTo>
                <a:lnTo>
                  <a:pt x="15167" y="13042"/>
                </a:lnTo>
                <a:lnTo>
                  <a:pt x="14972" y="13237"/>
                </a:lnTo>
                <a:lnTo>
                  <a:pt x="14825" y="13433"/>
                </a:lnTo>
                <a:lnTo>
                  <a:pt x="14728" y="13604"/>
                </a:lnTo>
                <a:lnTo>
                  <a:pt x="14679" y="13701"/>
                </a:lnTo>
                <a:lnTo>
                  <a:pt x="14654" y="13823"/>
                </a:lnTo>
                <a:lnTo>
                  <a:pt x="14581" y="13970"/>
                </a:lnTo>
                <a:lnTo>
                  <a:pt x="14459" y="14117"/>
                </a:lnTo>
                <a:lnTo>
                  <a:pt x="14313" y="14288"/>
                </a:lnTo>
                <a:lnTo>
                  <a:pt x="14142" y="14434"/>
                </a:lnTo>
                <a:lnTo>
                  <a:pt x="13995" y="14556"/>
                </a:lnTo>
                <a:lnTo>
                  <a:pt x="13848" y="14629"/>
                </a:lnTo>
                <a:lnTo>
                  <a:pt x="13726" y="14654"/>
                </a:lnTo>
                <a:lnTo>
                  <a:pt x="13653" y="14654"/>
                </a:lnTo>
                <a:lnTo>
                  <a:pt x="13555" y="14605"/>
                </a:lnTo>
                <a:lnTo>
                  <a:pt x="13458" y="14556"/>
                </a:lnTo>
                <a:lnTo>
                  <a:pt x="13360" y="14483"/>
                </a:lnTo>
                <a:lnTo>
                  <a:pt x="13287" y="14385"/>
                </a:lnTo>
                <a:lnTo>
                  <a:pt x="13213" y="14288"/>
                </a:lnTo>
                <a:lnTo>
                  <a:pt x="13189" y="14190"/>
                </a:lnTo>
                <a:lnTo>
                  <a:pt x="13165" y="14092"/>
                </a:lnTo>
                <a:lnTo>
                  <a:pt x="13140" y="13921"/>
                </a:lnTo>
                <a:lnTo>
                  <a:pt x="13116" y="13848"/>
                </a:lnTo>
                <a:lnTo>
                  <a:pt x="13067" y="13799"/>
                </a:lnTo>
                <a:lnTo>
                  <a:pt x="13043" y="13750"/>
                </a:lnTo>
                <a:lnTo>
                  <a:pt x="12994" y="13677"/>
                </a:lnTo>
                <a:lnTo>
                  <a:pt x="12969" y="13530"/>
                </a:lnTo>
                <a:lnTo>
                  <a:pt x="12945" y="13359"/>
                </a:lnTo>
                <a:lnTo>
                  <a:pt x="12920" y="13286"/>
                </a:lnTo>
                <a:lnTo>
                  <a:pt x="12872" y="13237"/>
                </a:lnTo>
                <a:lnTo>
                  <a:pt x="12847" y="13164"/>
                </a:lnTo>
                <a:lnTo>
                  <a:pt x="12823" y="13066"/>
                </a:lnTo>
                <a:lnTo>
                  <a:pt x="12798" y="12920"/>
                </a:lnTo>
                <a:lnTo>
                  <a:pt x="12774" y="12749"/>
                </a:lnTo>
                <a:lnTo>
                  <a:pt x="12798" y="12602"/>
                </a:lnTo>
                <a:lnTo>
                  <a:pt x="12823" y="12456"/>
                </a:lnTo>
                <a:lnTo>
                  <a:pt x="12847" y="12358"/>
                </a:lnTo>
                <a:lnTo>
                  <a:pt x="12872" y="12285"/>
                </a:lnTo>
                <a:lnTo>
                  <a:pt x="12920" y="12236"/>
                </a:lnTo>
                <a:lnTo>
                  <a:pt x="12945" y="12163"/>
                </a:lnTo>
                <a:lnTo>
                  <a:pt x="12969" y="11992"/>
                </a:lnTo>
                <a:lnTo>
                  <a:pt x="12945" y="11894"/>
                </a:lnTo>
                <a:lnTo>
                  <a:pt x="12896" y="11772"/>
                </a:lnTo>
                <a:lnTo>
                  <a:pt x="12798" y="11650"/>
                </a:lnTo>
                <a:lnTo>
                  <a:pt x="12701" y="11528"/>
                </a:lnTo>
                <a:lnTo>
                  <a:pt x="12578" y="11381"/>
                </a:lnTo>
                <a:lnTo>
                  <a:pt x="12481" y="11210"/>
                </a:lnTo>
                <a:lnTo>
                  <a:pt x="12432" y="11015"/>
                </a:lnTo>
                <a:lnTo>
                  <a:pt x="12408" y="10844"/>
                </a:lnTo>
                <a:lnTo>
                  <a:pt x="12408" y="10697"/>
                </a:lnTo>
                <a:lnTo>
                  <a:pt x="12383" y="10551"/>
                </a:lnTo>
                <a:lnTo>
                  <a:pt x="12334" y="10453"/>
                </a:lnTo>
                <a:lnTo>
                  <a:pt x="12310" y="10380"/>
                </a:lnTo>
                <a:lnTo>
                  <a:pt x="12261" y="10331"/>
                </a:lnTo>
                <a:lnTo>
                  <a:pt x="12188" y="10307"/>
                </a:lnTo>
                <a:lnTo>
                  <a:pt x="12017" y="10282"/>
                </a:lnTo>
                <a:lnTo>
                  <a:pt x="11870" y="10307"/>
                </a:lnTo>
                <a:lnTo>
                  <a:pt x="11797" y="10331"/>
                </a:lnTo>
                <a:lnTo>
                  <a:pt x="11748" y="10380"/>
                </a:lnTo>
                <a:lnTo>
                  <a:pt x="11675" y="10429"/>
                </a:lnTo>
                <a:lnTo>
                  <a:pt x="11553" y="10453"/>
                </a:lnTo>
                <a:lnTo>
                  <a:pt x="11406" y="10478"/>
                </a:lnTo>
                <a:lnTo>
                  <a:pt x="11260" y="10478"/>
                </a:lnTo>
                <a:lnTo>
                  <a:pt x="11089" y="10453"/>
                </a:lnTo>
                <a:lnTo>
                  <a:pt x="10893" y="10355"/>
                </a:lnTo>
                <a:lnTo>
                  <a:pt x="10674" y="10233"/>
                </a:lnTo>
                <a:lnTo>
                  <a:pt x="10503" y="10087"/>
                </a:lnTo>
                <a:lnTo>
                  <a:pt x="10429" y="10013"/>
                </a:lnTo>
                <a:lnTo>
                  <a:pt x="10356" y="9891"/>
                </a:lnTo>
                <a:lnTo>
                  <a:pt x="10234" y="9598"/>
                </a:lnTo>
                <a:lnTo>
                  <a:pt x="10161" y="9281"/>
                </a:lnTo>
                <a:lnTo>
                  <a:pt x="10112" y="8963"/>
                </a:lnTo>
                <a:lnTo>
                  <a:pt x="10136" y="8792"/>
                </a:lnTo>
                <a:lnTo>
                  <a:pt x="10161" y="8621"/>
                </a:lnTo>
                <a:lnTo>
                  <a:pt x="10258" y="8279"/>
                </a:lnTo>
                <a:lnTo>
                  <a:pt x="10332" y="8108"/>
                </a:lnTo>
                <a:lnTo>
                  <a:pt x="10405" y="7962"/>
                </a:lnTo>
                <a:lnTo>
                  <a:pt x="10503" y="7815"/>
                </a:lnTo>
                <a:lnTo>
                  <a:pt x="10600" y="7718"/>
                </a:lnTo>
                <a:lnTo>
                  <a:pt x="10796" y="7522"/>
                </a:lnTo>
                <a:lnTo>
                  <a:pt x="10991" y="7376"/>
                </a:lnTo>
                <a:lnTo>
                  <a:pt x="11162" y="7278"/>
                </a:lnTo>
                <a:lnTo>
                  <a:pt x="11260" y="7229"/>
                </a:lnTo>
                <a:lnTo>
                  <a:pt x="11431" y="7205"/>
                </a:lnTo>
                <a:lnTo>
                  <a:pt x="11504" y="7180"/>
                </a:lnTo>
                <a:lnTo>
                  <a:pt x="11553" y="7132"/>
                </a:lnTo>
                <a:lnTo>
                  <a:pt x="11626" y="7107"/>
                </a:lnTo>
                <a:lnTo>
                  <a:pt x="11724" y="7083"/>
                </a:lnTo>
                <a:lnTo>
                  <a:pt x="11870" y="7058"/>
                </a:lnTo>
                <a:lnTo>
                  <a:pt x="12188" y="7058"/>
                </a:lnTo>
                <a:lnTo>
                  <a:pt x="12359" y="7107"/>
                </a:lnTo>
                <a:lnTo>
                  <a:pt x="12481" y="7156"/>
                </a:lnTo>
                <a:lnTo>
                  <a:pt x="12603" y="7229"/>
                </a:lnTo>
                <a:lnTo>
                  <a:pt x="12676" y="7303"/>
                </a:lnTo>
                <a:lnTo>
                  <a:pt x="12774" y="7376"/>
                </a:lnTo>
                <a:lnTo>
                  <a:pt x="12896" y="7425"/>
                </a:lnTo>
                <a:lnTo>
                  <a:pt x="12969" y="7425"/>
                </a:lnTo>
                <a:lnTo>
                  <a:pt x="13140" y="7449"/>
                </a:lnTo>
                <a:lnTo>
                  <a:pt x="13213" y="7498"/>
                </a:lnTo>
                <a:lnTo>
                  <a:pt x="13262" y="7522"/>
                </a:lnTo>
                <a:lnTo>
                  <a:pt x="13311" y="7547"/>
                </a:lnTo>
                <a:lnTo>
                  <a:pt x="13360" y="7571"/>
                </a:lnTo>
                <a:lnTo>
                  <a:pt x="13409" y="7547"/>
                </a:lnTo>
                <a:lnTo>
                  <a:pt x="13458" y="7522"/>
                </a:lnTo>
                <a:lnTo>
                  <a:pt x="13507" y="7498"/>
                </a:lnTo>
                <a:lnTo>
                  <a:pt x="13580" y="7449"/>
                </a:lnTo>
                <a:lnTo>
                  <a:pt x="13726" y="7425"/>
                </a:lnTo>
                <a:lnTo>
                  <a:pt x="13897" y="7449"/>
                </a:lnTo>
                <a:lnTo>
                  <a:pt x="13971" y="7498"/>
                </a:lnTo>
                <a:lnTo>
                  <a:pt x="14019" y="7522"/>
                </a:lnTo>
                <a:lnTo>
                  <a:pt x="14093" y="7571"/>
                </a:lnTo>
                <a:lnTo>
                  <a:pt x="14190" y="7596"/>
                </a:lnTo>
                <a:lnTo>
                  <a:pt x="14337" y="7620"/>
                </a:lnTo>
                <a:lnTo>
                  <a:pt x="14654" y="7620"/>
                </a:lnTo>
                <a:lnTo>
                  <a:pt x="14801" y="7596"/>
                </a:lnTo>
                <a:lnTo>
                  <a:pt x="14899" y="7571"/>
                </a:lnTo>
                <a:lnTo>
                  <a:pt x="14972" y="7522"/>
                </a:lnTo>
                <a:lnTo>
                  <a:pt x="15021" y="7473"/>
                </a:lnTo>
                <a:lnTo>
                  <a:pt x="15045" y="7400"/>
                </a:lnTo>
                <a:lnTo>
                  <a:pt x="15070" y="7229"/>
                </a:lnTo>
                <a:lnTo>
                  <a:pt x="15070" y="7205"/>
                </a:lnTo>
                <a:lnTo>
                  <a:pt x="15045" y="7156"/>
                </a:lnTo>
                <a:lnTo>
                  <a:pt x="14948" y="7107"/>
                </a:lnTo>
                <a:lnTo>
                  <a:pt x="14825" y="7058"/>
                </a:lnTo>
                <a:lnTo>
                  <a:pt x="14679" y="7058"/>
                </a:lnTo>
                <a:lnTo>
                  <a:pt x="14532" y="7034"/>
                </a:lnTo>
                <a:lnTo>
                  <a:pt x="14361" y="6985"/>
                </a:lnTo>
                <a:lnTo>
                  <a:pt x="14215" y="6936"/>
                </a:lnTo>
                <a:lnTo>
                  <a:pt x="14117" y="6863"/>
                </a:lnTo>
                <a:lnTo>
                  <a:pt x="14019" y="6790"/>
                </a:lnTo>
                <a:lnTo>
                  <a:pt x="13922" y="6716"/>
                </a:lnTo>
                <a:lnTo>
                  <a:pt x="13824" y="6692"/>
                </a:lnTo>
                <a:lnTo>
                  <a:pt x="13726" y="6668"/>
                </a:lnTo>
                <a:lnTo>
                  <a:pt x="13653" y="6643"/>
                </a:lnTo>
                <a:lnTo>
                  <a:pt x="13555" y="6619"/>
                </a:lnTo>
                <a:lnTo>
                  <a:pt x="13458" y="6545"/>
                </a:lnTo>
                <a:lnTo>
                  <a:pt x="13360" y="6472"/>
                </a:lnTo>
                <a:lnTo>
                  <a:pt x="13287" y="6399"/>
                </a:lnTo>
                <a:lnTo>
                  <a:pt x="13189" y="6374"/>
                </a:lnTo>
                <a:lnTo>
                  <a:pt x="13116" y="6350"/>
                </a:lnTo>
                <a:lnTo>
                  <a:pt x="13067" y="6374"/>
                </a:lnTo>
                <a:lnTo>
                  <a:pt x="13018" y="6399"/>
                </a:lnTo>
                <a:lnTo>
                  <a:pt x="12945" y="6399"/>
                </a:lnTo>
                <a:lnTo>
                  <a:pt x="12872" y="6350"/>
                </a:lnTo>
                <a:lnTo>
                  <a:pt x="12774" y="6277"/>
                </a:lnTo>
                <a:lnTo>
                  <a:pt x="12701" y="6228"/>
                </a:lnTo>
                <a:lnTo>
                  <a:pt x="12627" y="6179"/>
                </a:lnTo>
                <a:lnTo>
                  <a:pt x="12505" y="6179"/>
                </a:lnTo>
                <a:lnTo>
                  <a:pt x="12456" y="6228"/>
                </a:lnTo>
                <a:lnTo>
                  <a:pt x="12383" y="6252"/>
                </a:lnTo>
                <a:lnTo>
                  <a:pt x="12212" y="6277"/>
                </a:lnTo>
                <a:lnTo>
                  <a:pt x="12114" y="6326"/>
                </a:lnTo>
                <a:lnTo>
                  <a:pt x="11968" y="6399"/>
                </a:lnTo>
                <a:lnTo>
                  <a:pt x="11797" y="6521"/>
                </a:lnTo>
                <a:lnTo>
                  <a:pt x="11650" y="6668"/>
                </a:lnTo>
                <a:lnTo>
                  <a:pt x="11479" y="6814"/>
                </a:lnTo>
                <a:lnTo>
                  <a:pt x="11309" y="6936"/>
                </a:lnTo>
                <a:lnTo>
                  <a:pt x="11186" y="7009"/>
                </a:lnTo>
                <a:lnTo>
                  <a:pt x="11064" y="7058"/>
                </a:lnTo>
                <a:lnTo>
                  <a:pt x="10918" y="7009"/>
                </a:lnTo>
                <a:lnTo>
                  <a:pt x="10844" y="6985"/>
                </a:lnTo>
                <a:lnTo>
                  <a:pt x="10796" y="6961"/>
                </a:lnTo>
                <a:lnTo>
                  <a:pt x="10747" y="6912"/>
                </a:lnTo>
                <a:lnTo>
                  <a:pt x="10722" y="6838"/>
                </a:lnTo>
                <a:lnTo>
                  <a:pt x="10698" y="6668"/>
                </a:lnTo>
                <a:lnTo>
                  <a:pt x="10722" y="6497"/>
                </a:lnTo>
                <a:lnTo>
                  <a:pt x="10747" y="6423"/>
                </a:lnTo>
                <a:lnTo>
                  <a:pt x="10796" y="6374"/>
                </a:lnTo>
                <a:lnTo>
                  <a:pt x="10844" y="6350"/>
                </a:lnTo>
                <a:lnTo>
                  <a:pt x="10967" y="6326"/>
                </a:lnTo>
                <a:lnTo>
                  <a:pt x="11113" y="6301"/>
                </a:lnTo>
                <a:lnTo>
                  <a:pt x="11260" y="6277"/>
                </a:lnTo>
                <a:lnTo>
                  <a:pt x="11406" y="6277"/>
                </a:lnTo>
                <a:lnTo>
                  <a:pt x="11528" y="6228"/>
                </a:lnTo>
                <a:lnTo>
                  <a:pt x="11602" y="6179"/>
                </a:lnTo>
                <a:lnTo>
                  <a:pt x="11626" y="6130"/>
                </a:lnTo>
                <a:lnTo>
                  <a:pt x="11650" y="6106"/>
                </a:lnTo>
                <a:lnTo>
                  <a:pt x="11602" y="5935"/>
                </a:lnTo>
                <a:lnTo>
                  <a:pt x="11577" y="5862"/>
                </a:lnTo>
                <a:lnTo>
                  <a:pt x="11553" y="5813"/>
                </a:lnTo>
                <a:lnTo>
                  <a:pt x="11504" y="5764"/>
                </a:lnTo>
                <a:lnTo>
                  <a:pt x="11504" y="5715"/>
                </a:lnTo>
                <a:lnTo>
                  <a:pt x="11504" y="5666"/>
                </a:lnTo>
                <a:lnTo>
                  <a:pt x="11553" y="5617"/>
                </a:lnTo>
                <a:lnTo>
                  <a:pt x="11602" y="5593"/>
                </a:lnTo>
                <a:lnTo>
                  <a:pt x="11675" y="5544"/>
                </a:lnTo>
                <a:lnTo>
                  <a:pt x="11821" y="5520"/>
                </a:lnTo>
                <a:lnTo>
                  <a:pt x="11919" y="5520"/>
                </a:lnTo>
                <a:lnTo>
                  <a:pt x="12017" y="5471"/>
                </a:lnTo>
                <a:lnTo>
                  <a:pt x="12114" y="5398"/>
                </a:lnTo>
                <a:lnTo>
                  <a:pt x="12212" y="5324"/>
                </a:lnTo>
                <a:lnTo>
                  <a:pt x="12285" y="5251"/>
                </a:lnTo>
                <a:lnTo>
                  <a:pt x="12359" y="5153"/>
                </a:lnTo>
                <a:lnTo>
                  <a:pt x="12383" y="5031"/>
                </a:lnTo>
                <a:lnTo>
                  <a:pt x="12408" y="4958"/>
                </a:lnTo>
                <a:lnTo>
                  <a:pt x="12383" y="4787"/>
                </a:lnTo>
                <a:lnTo>
                  <a:pt x="12334" y="4714"/>
                </a:lnTo>
                <a:lnTo>
                  <a:pt x="12310" y="4665"/>
                </a:lnTo>
                <a:lnTo>
                  <a:pt x="12310" y="4640"/>
                </a:lnTo>
                <a:lnTo>
                  <a:pt x="12310" y="4592"/>
                </a:lnTo>
                <a:lnTo>
                  <a:pt x="12383" y="4469"/>
                </a:lnTo>
                <a:lnTo>
                  <a:pt x="12505" y="4298"/>
                </a:lnTo>
                <a:lnTo>
                  <a:pt x="12701" y="4103"/>
                </a:lnTo>
                <a:lnTo>
                  <a:pt x="12798" y="4005"/>
                </a:lnTo>
                <a:lnTo>
                  <a:pt x="12945" y="3908"/>
                </a:lnTo>
                <a:lnTo>
                  <a:pt x="13091" y="3834"/>
                </a:lnTo>
                <a:lnTo>
                  <a:pt x="13262" y="3761"/>
                </a:lnTo>
                <a:lnTo>
                  <a:pt x="13604" y="3663"/>
                </a:lnTo>
                <a:lnTo>
                  <a:pt x="13775" y="3639"/>
                </a:lnTo>
                <a:lnTo>
                  <a:pt x="13922" y="3615"/>
                </a:lnTo>
                <a:close/>
                <a:moveTo>
                  <a:pt x="6888" y="2467"/>
                </a:moveTo>
                <a:lnTo>
                  <a:pt x="6986" y="2491"/>
                </a:lnTo>
                <a:lnTo>
                  <a:pt x="7083" y="2516"/>
                </a:lnTo>
                <a:lnTo>
                  <a:pt x="7132" y="2540"/>
                </a:lnTo>
                <a:lnTo>
                  <a:pt x="7181" y="2589"/>
                </a:lnTo>
                <a:lnTo>
                  <a:pt x="7181" y="2638"/>
                </a:lnTo>
                <a:lnTo>
                  <a:pt x="7181" y="2711"/>
                </a:lnTo>
                <a:lnTo>
                  <a:pt x="7132" y="2784"/>
                </a:lnTo>
                <a:lnTo>
                  <a:pt x="7083" y="2858"/>
                </a:lnTo>
                <a:lnTo>
                  <a:pt x="6937" y="3028"/>
                </a:lnTo>
                <a:lnTo>
                  <a:pt x="6864" y="3175"/>
                </a:lnTo>
                <a:lnTo>
                  <a:pt x="6839" y="3322"/>
                </a:lnTo>
                <a:lnTo>
                  <a:pt x="6864" y="3395"/>
                </a:lnTo>
                <a:lnTo>
                  <a:pt x="6888" y="3419"/>
                </a:lnTo>
                <a:lnTo>
                  <a:pt x="6961" y="3517"/>
                </a:lnTo>
                <a:lnTo>
                  <a:pt x="7010" y="3615"/>
                </a:lnTo>
                <a:lnTo>
                  <a:pt x="7059" y="3712"/>
                </a:lnTo>
                <a:lnTo>
                  <a:pt x="7083" y="3810"/>
                </a:lnTo>
                <a:lnTo>
                  <a:pt x="7059" y="3908"/>
                </a:lnTo>
                <a:lnTo>
                  <a:pt x="7010" y="4005"/>
                </a:lnTo>
                <a:lnTo>
                  <a:pt x="6961" y="4103"/>
                </a:lnTo>
                <a:lnTo>
                  <a:pt x="6888" y="4201"/>
                </a:lnTo>
                <a:lnTo>
                  <a:pt x="6839" y="4225"/>
                </a:lnTo>
                <a:lnTo>
                  <a:pt x="6644" y="4225"/>
                </a:lnTo>
                <a:lnTo>
                  <a:pt x="6473" y="4128"/>
                </a:lnTo>
                <a:lnTo>
                  <a:pt x="6302" y="4005"/>
                </a:lnTo>
                <a:lnTo>
                  <a:pt x="6155" y="3859"/>
                </a:lnTo>
                <a:lnTo>
                  <a:pt x="5984" y="3786"/>
                </a:lnTo>
                <a:lnTo>
                  <a:pt x="5838" y="3761"/>
                </a:lnTo>
                <a:lnTo>
                  <a:pt x="5789" y="3786"/>
                </a:lnTo>
                <a:lnTo>
                  <a:pt x="5740" y="3810"/>
                </a:lnTo>
                <a:lnTo>
                  <a:pt x="5642" y="3883"/>
                </a:lnTo>
                <a:lnTo>
                  <a:pt x="5545" y="3957"/>
                </a:lnTo>
                <a:lnTo>
                  <a:pt x="5447" y="3981"/>
                </a:lnTo>
                <a:lnTo>
                  <a:pt x="5349" y="4005"/>
                </a:lnTo>
                <a:lnTo>
                  <a:pt x="5203" y="4030"/>
                </a:lnTo>
                <a:lnTo>
                  <a:pt x="5129" y="4054"/>
                </a:lnTo>
                <a:lnTo>
                  <a:pt x="5081" y="4103"/>
                </a:lnTo>
                <a:lnTo>
                  <a:pt x="5032" y="4128"/>
                </a:lnTo>
                <a:lnTo>
                  <a:pt x="4959" y="4152"/>
                </a:lnTo>
                <a:lnTo>
                  <a:pt x="4788" y="4201"/>
                </a:lnTo>
                <a:lnTo>
                  <a:pt x="4690" y="4201"/>
                </a:lnTo>
                <a:lnTo>
                  <a:pt x="4592" y="4250"/>
                </a:lnTo>
                <a:lnTo>
                  <a:pt x="4494" y="4298"/>
                </a:lnTo>
                <a:lnTo>
                  <a:pt x="4397" y="4372"/>
                </a:lnTo>
                <a:lnTo>
                  <a:pt x="4372" y="4421"/>
                </a:lnTo>
                <a:lnTo>
                  <a:pt x="4372" y="4494"/>
                </a:lnTo>
                <a:lnTo>
                  <a:pt x="4372" y="4616"/>
                </a:lnTo>
                <a:lnTo>
                  <a:pt x="4470" y="4787"/>
                </a:lnTo>
                <a:lnTo>
                  <a:pt x="4592" y="4958"/>
                </a:lnTo>
                <a:lnTo>
                  <a:pt x="4690" y="5031"/>
                </a:lnTo>
                <a:lnTo>
                  <a:pt x="4788" y="5056"/>
                </a:lnTo>
                <a:lnTo>
                  <a:pt x="4885" y="5080"/>
                </a:lnTo>
                <a:lnTo>
                  <a:pt x="5007" y="5080"/>
                </a:lnTo>
                <a:lnTo>
                  <a:pt x="5129" y="5056"/>
                </a:lnTo>
                <a:lnTo>
                  <a:pt x="5227" y="5007"/>
                </a:lnTo>
                <a:lnTo>
                  <a:pt x="5349" y="4933"/>
                </a:lnTo>
                <a:lnTo>
                  <a:pt x="5447" y="4860"/>
                </a:lnTo>
                <a:lnTo>
                  <a:pt x="5642" y="4665"/>
                </a:lnTo>
                <a:lnTo>
                  <a:pt x="5838" y="4518"/>
                </a:lnTo>
                <a:lnTo>
                  <a:pt x="6009" y="4421"/>
                </a:lnTo>
                <a:lnTo>
                  <a:pt x="6131" y="4372"/>
                </a:lnTo>
                <a:lnTo>
                  <a:pt x="6204" y="4396"/>
                </a:lnTo>
                <a:lnTo>
                  <a:pt x="6253" y="4445"/>
                </a:lnTo>
                <a:lnTo>
                  <a:pt x="6302" y="4494"/>
                </a:lnTo>
                <a:lnTo>
                  <a:pt x="6302" y="4567"/>
                </a:lnTo>
                <a:lnTo>
                  <a:pt x="6326" y="4640"/>
                </a:lnTo>
                <a:lnTo>
                  <a:pt x="6375" y="4714"/>
                </a:lnTo>
                <a:lnTo>
                  <a:pt x="6424" y="4738"/>
                </a:lnTo>
                <a:lnTo>
                  <a:pt x="6497" y="4763"/>
                </a:lnTo>
                <a:lnTo>
                  <a:pt x="6595" y="4787"/>
                </a:lnTo>
                <a:lnTo>
                  <a:pt x="6693" y="4811"/>
                </a:lnTo>
                <a:lnTo>
                  <a:pt x="6790" y="4885"/>
                </a:lnTo>
                <a:lnTo>
                  <a:pt x="6888" y="4958"/>
                </a:lnTo>
                <a:lnTo>
                  <a:pt x="6937" y="5031"/>
                </a:lnTo>
                <a:lnTo>
                  <a:pt x="6961" y="5153"/>
                </a:lnTo>
                <a:lnTo>
                  <a:pt x="6937" y="5251"/>
                </a:lnTo>
                <a:lnTo>
                  <a:pt x="6888" y="5324"/>
                </a:lnTo>
                <a:lnTo>
                  <a:pt x="6790" y="5398"/>
                </a:lnTo>
                <a:lnTo>
                  <a:pt x="6693" y="5471"/>
                </a:lnTo>
                <a:lnTo>
                  <a:pt x="6595" y="5520"/>
                </a:lnTo>
                <a:lnTo>
                  <a:pt x="6497" y="5520"/>
                </a:lnTo>
                <a:lnTo>
                  <a:pt x="6399" y="5544"/>
                </a:lnTo>
                <a:lnTo>
                  <a:pt x="6253" y="5642"/>
                </a:lnTo>
                <a:lnTo>
                  <a:pt x="6082" y="5764"/>
                </a:lnTo>
                <a:lnTo>
                  <a:pt x="5935" y="5910"/>
                </a:lnTo>
                <a:lnTo>
                  <a:pt x="5764" y="6057"/>
                </a:lnTo>
                <a:lnTo>
                  <a:pt x="5594" y="6179"/>
                </a:lnTo>
                <a:lnTo>
                  <a:pt x="5471" y="6252"/>
                </a:lnTo>
                <a:lnTo>
                  <a:pt x="5349" y="6277"/>
                </a:lnTo>
                <a:lnTo>
                  <a:pt x="5227" y="6326"/>
                </a:lnTo>
                <a:lnTo>
                  <a:pt x="5056" y="6448"/>
                </a:lnTo>
                <a:lnTo>
                  <a:pt x="4812" y="6643"/>
                </a:lnTo>
                <a:lnTo>
                  <a:pt x="4568" y="6887"/>
                </a:lnTo>
                <a:lnTo>
                  <a:pt x="4226" y="7229"/>
                </a:lnTo>
                <a:lnTo>
                  <a:pt x="4104" y="7327"/>
                </a:lnTo>
                <a:lnTo>
                  <a:pt x="3957" y="7449"/>
                </a:lnTo>
                <a:lnTo>
                  <a:pt x="3640" y="7644"/>
                </a:lnTo>
                <a:lnTo>
                  <a:pt x="3347" y="7767"/>
                </a:lnTo>
                <a:lnTo>
                  <a:pt x="3200" y="7791"/>
                </a:lnTo>
                <a:lnTo>
                  <a:pt x="3078" y="7815"/>
                </a:lnTo>
                <a:lnTo>
                  <a:pt x="2834" y="7815"/>
                </a:lnTo>
                <a:lnTo>
                  <a:pt x="2614" y="7864"/>
                </a:lnTo>
                <a:lnTo>
                  <a:pt x="2443" y="7938"/>
                </a:lnTo>
                <a:lnTo>
                  <a:pt x="2321" y="8011"/>
                </a:lnTo>
                <a:lnTo>
                  <a:pt x="2248" y="8084"/>
                </a:lnTo>
                <a:lnTo>
                  <a:pt x="2174" y="8182"/>
                </a:lnTo>
                <a:lnTo>
                  <a:pt x="2125" y="8279"/>
                </a:lnTo>
                <a:lnTo>
                  <a:pt x="2125" y="8377"/>
                </a:lnTo>
                <a:lnTo>
                  <a:pt x="2125" y="8475"/>
                </a:lnTo>
                <a:lnTo>
                  <a:pt x="2174" y="8573"/>
                </a:lnTo>
                <a:lnTo>
                  <a:pt x="2248" y="8670"/>
                </a:lnTo>
                <a:lnTo>
                  <a:pt x="2321" y="8768"/>
                </a:lnTo>
                <a:lnTo>
                  <a:pt x="2394" y="8841"/>
                </a:lnTo>
                <a:lnTo>
                  <a:pt x="2492" y="8890"/>
                </a:lnTo>
                <a:lnTo>
                  <a:pt x="2614" y="8939"/>
                </a:lnTo>
                <a:lnTo>
                  <a:pt x="2687" y="8939"/>
                </a:lnTo>
                <a:lnTo>
                  <a:pt x="2809" y="8988"/>
                </a:lnTo>
                <a:lnTo>
                  <a:pt x="2956" y="9085"/>
                </a:lnTo>
                <a:lnTo>
                  <a:pt x="3151" y="9232"/>
                </a:lnTo>
                <a:lnTo>
                  <a:pt x="3371" y="9427"/>
                </a:lnTo>
                <a:lnTo>
                  <a:pt x="3566" y="9623"/>
                </a:lnTo>
                <a:lnTo>
                  <a:pt x="3762" y="9769"/>
                </a:lnTo>
                <a:lnTo>
                  <a:pt x="3908" y="9867"/>
                </a:lnTo>
                <a:lnTo>
                  <a:pt x="4030" y="9891"/>
                </a:lnTo>
                <a:lnTo>
                  <a:pt x="4177" y="9867"/>
                </a:lnTo>
                <a:lnTo>
                  <a:pt x="4250" y="9843"/>
                </a:lnTo>
                <a:lnTo>
                  <a:pt x="4324" y="9818"/>
                </a:lnTo>
                <a:lnTo>
                  <a:pt x="4372" y="9769"/>
                </a:lnTo>
                <a:lnTo>
                  <a:pt x="4494" y="9745"/>
                </a:lnTo>
                <a:lnTo>
                  <a:pt x="4641" y="9720"/>
                </a:lnTo>
                <a:lnTo>
                  <a:pt x="4959" y="9720"/>
                </a:lnTo>
                <a:lnTo>
                  <a:pt x="5105" y="9769"/>
                </a:lnTo>
                <a:lnTo>
                  <a:pt x="5252" y="9818"/>
                </a:lnTo>
                <a:lnTo>
                  <a:pt x="5349" y="9916"/>
                </a:lnTo>
                <a:lnTo>
                  <a:pt x="5447" y="9989"/>
                </a:lnTo>
                <a:lnTo>
                  <a:pt x="5545" y="10038"/>
                </a:lnTo>
                <a:lnTo>
                  <a:pt x="5642" y="10087"/>
                </a:lnTo>
                <a:lnTo>
                  <a:pt x="5740" y="10087"/>
                </a:lnTo>
                <a:lnTo>
                  <a:pt x="5838" y="10136"/>
                </a:lnTo>
                <a:lnTo>
                  <a:pt x="5984" y="10209"/>
                </a:lnTo>
                <a:lnTo>
                  <a:pt x="6155" y="10331"/>
                </a:lnTo>
                <a:lnTo>
                  <a:pt x="6302" y="10478"/>
                </a:lnTo>
                <a:lnTo>
                  <a:pt x="6473" y="10624"/>
                </a:lnTo>
                <a:lnTo>
                  <a:pt x="6644" y="10746"/>
                </a:lnTo>
                <a:lnTo>
                  <a:pt x="6790" y="10819"/>
                </a:lnTo>
                <a:lnTo>
                  <a:pt x="6888" y="10844"/>
                </a:lnTo>
                <a:lnTo>
                  <a:pt x="6961" y="10868"/>
                </a:lnTo>
                <a:lnTo>
                  <a:pt x="7083" y="10917"/>
                </a:lnTo>
                <a:lnTo>
                  <a:pt x="7181" y="10966"/>
                </a:lnTo>
                <a:lnTo>
                  <a:pt x="7254" y="11039"/>
                </a:lnTo>
                <a:lnTo>
                  <a:pt x="7352" y="11113"/>
                </a:lnTo>
                <a:lnTo>
                  <a:pt x="7450" y="11186"/>
                </a:lnTo>
                <a:lnTo>
                  <a:pt x="7547" y="11210"/>
                </a:lnTo>
                <a:lnTo>
                  <a:pt x="7645" y="11235"/>
                </a:lnTo>
                <a:lnTo>
                  <a:pt x="7743" y="11259"/>
                </a:lnTo>
                <a:lnTo>
                  <a:pt x="7840" y="11283"/>
                </a:lnTo>
                <a:lnTo>
                  <a:pt x="7938" y="11357"/>
                </a:lnTo>
                <a:lnTo>
                  <a:pt x="8036" y="11430"/>
                </a:lnTo>
                <a:lnTo>
                  <a:pt x="8109" y="11528"/>
                </a:lnTo>
                <a:lnTo>
                  <a:pt x="8158" y="11625"/>
                </a:lnTo>
                <a:lnTo>
                  <a:pt x="8207" y="11723"/>
                </a:lnTo>
                <a:lnTo>
                  <a:pt x="8207" y="11796"/>
                </a:lnTo>
                <a:lnTo>
                  <a:pt x="8207" y="11894"/>
                </a:lnTo>
                <a:lnTo>
                  <a:pt x="8158" y="11992"/>
                </a:lnTo>
                <a:lnTo>
                  <a:pt x="8109" y="12089"/>
                </a:lnTo>
                <a:lnTo>
                  <a:pt x="8036" y="12187"/>
                </a:lnTo>
                <a:lnTo>
                  <a:pt x="7963" y="12285"/>
                </a:lnTo>
                <a:lnTo>
                  <a:pt x="7889" y="12383"/>
                </a:lnTo>
                <a:lnTo>
                  <a:pt x="7840" y="12480"/>
                </a:lnTo>
                <a:lnTo>
                  <a:pt x="7840" y="12578"/>
                </a:lnTo>
                <a:lnTo>
                  <a:pt x="7816" y="12676"/>
                </a:lnTo>
                <a:lnTo>
                  <a:pt x="7718" y="12822"/>
                </a:lnTo>
                <a:lnTo>
                  <a:pt x="7596" y="12969"/>
                </a:lnTo>
                <a:lnTo>
                  <a:pt x="7450" y="13140"/>
                </a:lnTo>
                <a:lnTo>
                  <a:pt x="7303" y="13311"/>
                </a:lnTo>
                <a:lnTo>
                  <a:pt x="7181" y="13457"/>
                </a:lnTo>
                <a:lnTo>
                  <a:pt x="7108" y="13604"/>
                </a:lnTo>
                <a:lnTo>
                  <a:pt x="7083" y="13701"/>
                </a:lnTo>
                <a:lnTo>
                  <a:pt x="7034" y="13823"/>
                </a:lnTo>
                <a:lnTo>
                  <a:pt x="6961" y="13970"/>
                </a:lnTo>
                <a:lnTo>
                  <a:pt x="6839" y="14117"/>
                </a:lnTo>
                <a:lnTo>
                  <a:pt x="6693" y="14288"/>
                </a:lnTo>
                <a:lnTo>
                  <a:pt x="6546" y="14434"/>
                </a:lnTo>
                <a:lnTo>
                  <a:pt x="6424" y="14605"/>
                </a:lnTo>
                <a:lnTo>
                  <a:pt x="6351" y="14752"/>
                </a:lnTo>
                <a:lnTo>
                  <a:pt x="6302" y="14849"/>
                </a:lnTo>
                <a:lnTo>
                  <a:pt x="6277" y="14947"/>
                </a:lnTo>
                <a:lnTo>
                  <a:pt x="6229" y="15069"/>
                </a:lnTo>
                <a:lnTo>
                  <a:pt x="6131" y="15216"/>
                </a:lnTo>
                <a:lnTo>
                  <a:pt x="6033" y="15338"/>
                </a:lnTo>
                <a:lnTo>
                  <a:pt x="5911" y="15460"/>
                </a:lnTo>
                <a:lnTo>
                  <a:pt x="5813" y="15582"/>
                </a:lnTo>
                <a:lnTo>
                  <a:pt x="5764" y="15704"/>
                </a:lnTo>
                <a:lnTo>
                  <a:pt x="5740" y="15802"/>
                </a:lnTo>
                <a:lnTo>
                  <a:pt x="5764" y="15973"/>
                </a:lnTo>
                <a:lnTo>
                  <a:pt x="5789" y="16046"/>
                </a:lnTo>
                <a:lnTo>
                  <a:pt x="5838" y="16095"/>
                </a:lnTo>
                <a:lnTo>
                  <a:pt x="5862" y="16144"/>
                </a:lnTo>
                <a:lnTo>
                  <a:pt x="5911" y="16217"/>
                </a:lnTo>
                <a:lnTo>
                  <a:pt x="5935" y="16388"/>
                </a:lnTo>
                <a:lnTo>
                  <a:pt x="5911" y="16461"/>
                </a:lnTo>
                <a:lnTo>
                  <a:pt x="5862" y="16510"/>
                </a:lnTo>
                <a:lnTo>
                  <a:pt x="5813" y="16559"/>
                </a:lnTo>
                <a:lnTo>
                  <a:pt x="5642" y="16559"/>
                </a:lnTo>
                <a:lnTo>
                  <a:pt x="5545" y="16510"/>
                </a:lnTo>
                <a:lnTo>
                  <a:pt x="5447" y="16461"/>
                </a:lnTo>
                <a:lnTo>
                  <a:pt x="5349" y="16388"/>
                </a:lnTo>
                <a:lnTo>
                  <a:pt x="5276" y="16266"/>
                </a:lnTo>
                <a:lnTo>
                  <a:pt x="5227" y="16119"/>
                </a:lnTo>
                <a:lnTo>
                  <a:pt x="5178" y="15973"/>
                </a:lnTo>
                <a:lnTo>
                  <a:pt x="5178" y="15802"/>
                </a:lnTo>
                <a:lnTo>
                  <a:pt x="5154" y="15655"/>
                </a:lnTo>
                <a:lnTo>
                  <a:pt x="5105" y="15484"/>
                </a:lnTo>
                <a:lnTo>
                  <a:pt x="5056" y="15338"/>
                </a:lnTo>
                <a:lnTo>
                  <a:pt x="4983" y="15240"/>
                </a:lnTo>
                <a:lnTo>
                  <a:pt x="4934" y="15191"/>
                </a:lnTo>
                <a:lnTo>
                  <a:pt x="4910" y="15093"/>
                </a:lnTo>
                <a:lnTo>
                  <a:pt x="4836" y="14849"/>
                </a:lnTo>
                <a:lnTo>
                  <a:pt x="4812" y="14556"/>
                </a:lnTo>
                <a:lnTo>
                  <a:pt x="4788" y="14214"/>
                </a:lnTo>
                <a:lnTo>
                  <a:pt x="4788" y="13970"/>
                </a:lnTo>
                <a:lnTo>
                  <a:pt x="4788" y="13799"/>
                </a:lnTo>
                <a:lnTo>
                  <a:pt x="4739" y="13604"/>
                </a:lnTo>
                <a:lnTo>
                  <a:pt x="4714" y="13433"/>
                </a:lnTo>
                <a:lnTo>
                  <a:pt x="4641" y="13237"/>
                </a:lnTo>
                <a:lnTo>
                  <a:pt x="4568" y="13066"/>
                </a:lnTo>
                <a:lnTo>
                  <a:pt x="4494" y="12920"/>
                </a:lnTo>
                <a:lnTo>
                  <a:pt x="4397" y="12773"/>
                </a:lnTo>
                <a:lnTo>
                  <a:pt x="4324" y="12676"/>
                </a:lnTo>
                <a:lnTo>
                  <a:pt x="4128" y="12456"/>
                </a:lnTo>
                <a:lnTo>
                  <a:pt x="3982" y="12260"/>
                </a:lnTo>
                <a:lnTo>
                  <a:pt x="3884" y="12114"/>
                </a:lnTo>
                <a:lnTo>
                  <a:pt x="3835" y="11992"/>
                </a:lnTo>
                <a:lnTo>
                  <a:pt x="3811" y="11845"/>
                </a:lnTo>
                <a:lnTo>
                  <a:pt x="3786" y="11772"/>
                </a:lnTo>
                <a:lnTo>
                  <a:pt x="3737" y="11723"/>
                </a:lnTo>
                <a:lnTo>
                  <a:pt x="3713" y="11650"/>
                </a:lnTo>
                <a:lnTo>
                  <a:pt x="3664" y="11528"/>
                </a:lnTo>
                <a:lnTo>
                  <a:pt x="3664" y="11381"/>
                </a:lnTo>
                <a:lnTo>
                  <a:pt x="3640" y="11235"/>
                </a:lnTo>
                <a:lnTo>
                  <a:pt x="3664" y="11088"/>
                </a:lnTo>
                <a:lnTo>
                  <a:pt x="3664" y="10942"/>
                </a:lnTo>
                <a:lnTo>
                  <a:pt x="3713" y="10819"/>
                </a:lnTo>
                <a:lnTo>
                  <a:pt x="3737" y="10771"/>
                </a:lnTo>
                <a:lnTo>
                  <a:pt x="3786" y="10697"/>
                </a:lnTo>
                <a:lnTo>
                  <a:pt x="3811" y="10648"/>
                </a:lnTo>
                <a:lnTo>
                  <a:pt x="3835" y="10478"/>
                </a:lnTo>
                <a:lnTo>
                  <a:pt x="3811" y="10307"/>
                </a:lnTo>
                <a:lnTo>
                  <a:pt x="3786" y="10233"/>
                </a:lnTo>
                <a:lnTo>
                  <a:pt x="3737" y="10184"/>
                </a:lnTo>
                <a:lnTo>
                  <a:pt x="3689" y="10160"/>
                </a:lnTo>
                <a:lnTo>
                  <a:pt x="3615" y="10111"/>
                </a:lnTo>
                <a:lnTo>
                  <a:pt x="3444" y="10087"/>
                </a:lnTo>
                <a:lnTo>
                  <a:pt x="3347" y="10062"/>
                </a:lnTo>
                <a:lnTo>
                  <a:pt x="3200" y="9989"/>
                </a:lnTo>
                <a:lnTo>
                  <a:pt x="3054" y="9867"/>
                </a:lnTo>
                <a:lnTo>
                  <a:pt x="2883" y="9720"/>
                </a:lnTo>
                <a:lnTo>
                  <a:pt x="2712" y="9574"/>
                </a:lnTo>
                <a:lnTo>
                  <a:pt x="2565" y="9452"/>
                </a:lnTo>
                <a:lnTo>
                  <a:pt x="2419" y="9354"/>
                </a:lnTo>
                <a:lnTo>
                  <a:pt x="2321" y="9330"/>
                </a:lnTo>
                <a:lnTo>
                  <a:pt x="2199" y="9281"/>
                </a:lnTo>
                <a:lnTo>
                  <a:pt x="2003" y="9159"/>
                </a:lnTo>
                <a:lnTo>
                  <a:pt x="1784" y="8988"/>
                </a:lnTo>
                <a:lnTo>
                  <a:pt x="1539" y="8768"/>
                </a:lnTo>
                <a:lnTo>
                  <a:pt x="1246" y="8402"/>
                </a:lnTo>
                <a:lnTo>
                  <a:pt x="1078" y="8185"/>
                </a:lnTo>
                <a:lnTo>
                  <a:pt x="1124" y="7840"/>
                </a:lnTo>
                <a:lnTo>
                  <a:pt x="1197" y="7473"/>
                </a:lnTo>
                <a:lnTo>
                  <a:pt x="1295" y="7132"/>
                </a:lnTo>
                <a:lnTo>
                  <a:pt x="1393" y="6790"/>
                </a:lnTo>
                <a:lnTo>
                  <a:pt x="1515" y="6448"/>
                </a:lnTo>
                <a:lnTo>
                  <a:pt x="1637" y="6106"/>
                </a:lnTo>
                <a:lnTo>
                  <a:pt x="1784" y="5788"/>
                </a:lnTo>
                <a:lnTo>
                  <a:pt x="1954" y="5471"/>
                </a:lnTo>
                <a:lnTo>
                  <a:pt x="2125" y="5153"/>
                </a:lnTo>
                <a:lnTo>
                  <a:pt x="2296" y="4860"/>
                </a:lnTo>
                <a:lnTo>
                  <a:pt x="2516" y="4567"/>
                </a:lnTo>
                <a:lnTo>
                  <a:pt x="2712" y="4298"/>
                </a:lnTo>
                <a:lnTo>
                  <a:pt x="3151" y="3737"/>
                </a:lnTo>
                <a:lnTo>
                  <a:pt x="3664" y="3248"/>
                </a:lnTo>
                <a:lnTo>
                  <a:pt x="4079" y="3248"/>
                </a:lnTo>
                <a:lnTo>
                  <a:pt x="4299" y="3297"/>
                </a:lnTo>
                <a:lnTo>
                  <a:pt x="4470" y="3346"/>
                </a:lnTo>
                <a:lnTo>
                  <a:pt x="4592" y="3419"/>
                </a:lnTo>
                <a:lnTo>
                  <a:pt x="4690" y="3493"/>
                </a:lnTo>
                <a:lnTo>
                  <a:pt x="4788" y="3517"/>
                </a:lnTo>
                <a:lnTo>
                  <a:pt x="4885" y="3493"/>
                </a:lnTo>
                <a:lnTo>
                  <a:pt x="4983" y="3419"/>
                </a:lnTo>
                <a:lnTo>
                  <a:pt x="5056" y="3346"/>
                </a:lnTo>
                <a:lnTo>
                  <a:pt x="5178" y="3297"/>
                </a:lnTo>
                <a:lnTo>
                  <a:pt x="5276" y="3248"/>
                </a:lnTo>
                <a:lnTo>
                  <a:pt x="5349" y="3248"/>
                </a:lnTo>
                <a:lnTo>
                  <a:pt x="5471" y="3199"/>
                </a:lnTo>
                <a:lnTo>
                  <a:pt x="5594" y="3126"/>
                </a:lnTo>
                <a:lnTo>
                  <a:pt x="5764" y="3004"/>
                </a:lnTo>
                <a:lnTo>
                  <a:pt x="5935" y="2858"/>
                </a:lnTo>
                <a:lnTo>
                  <a:pt x="6131" y="2711"/>
                </a:lnTo>
                <a:lnTo>
                  <a:pt x="6375" y="2589"/>
                </a:lnTo>
                <a:lnTo>
                  <a:pt x="6619" y="2516"/>
                </a:lnTo>
                <a:lnTo>
                  <a:pt x="6888" y="2467"/>
                </a:lnTo>
                <a:close/>
                <a:moveTo>
                  <a:pt x="9379" y="0"/>
                </a:moveTo>
                <a:lnTo>
                  <a:pt x="8891" y="24"/>
                </a:lnTo>
                <a:lnTo>
                  <a:pt x="8427" y="49"/>
                </a:lnTo>
                <a:lnTo>
                  <a:pt x="7963" y="122"/>
                </a:lnTo>
                <a:lnTo>
                  <a:pt x="7499" y="195"/>
                </a:lnTo>
                <a:lnTo>
                  <a:pt x="7034" y="293"/>
                </a:lnTo>
                <a:lnTo>
                  <a:pt x="6595" y="440"/>
                </a:lnTo>
                <a:lnTo>
                  <a:pt x="6155" y="586"/>
                </a:lnTo>
                <a:lnTo>
                  <a:pt x="5740" y="733"/>
                </a:lnTo>
                <a:lnTo>
                  <a:pt x="5325" y="928"/>
                </a:lnTo>
                <a:lnTo>
                  <a:pt x="4910" y="1148"/>
                </a:lnTo>
                <a:lnTo>
                  <a:pt x="4519" y="1368"/>
                </a:lnTo>
                <a:lnTo>
                  <a:pt x="4128" y="1612"/>
                </a:lnTo>
                <a:lnTo>
                  <a:pt x="3762" y="1881"/>
                </a:lnTo>
                <a:lnTo>
                  <a:pt x="3420" y="2149"/>
                </a:lnTo>
                <a:lnTo>
                  <a:pt x="3078" y="2442"/>
                </a:lnTo>
                <a:lnTo>
                  <a:pt x="2760" y="2760"/>
                </a:lnTo>
                <a:lnTo>
                  <a:pt x="2443" y="3077"/>
                </a:lnTo>
                <a:lnTo>
                  <a:pt x="2150" y="3419"/>
                </a:lnTo>
                <a:lnTo>
                  <a:pt x="1881" y="3761"/>
                </a:lnTo>
                <a:lnTo>
                  <a:pt x="1613" y="4128"/>
                </a:lnTo>
                <a:lnTo>
                  <a:pt x="1368" y="4518"/>
                </a:lnTo>
                <a:lnTo>
                  <a:pt x="1149" y="4909"/>
                </a:lnTo>
                <a:lnTo>
                  <a:pt x="929" y="5324"/>
                </a:lnTo>
                <a:lnTo>
                  <a:pt x="733" y="5739"/>
                </a:lnTo>
                <a:lnTo>
                  <a:pt x="587" y="6155"/>
                </a:lnTo>
                <a:lnTo>
                  <a:pt x="440" y="6594"/>
                </a:lnTo>
                <a:lnTo>
                  <a:pt x="294" y="7034"/>
                </a:lnTo>
                <a:lnTo>
                  <a:pt x="196" y="7498"/>
                </a:lnTo>
                <a:lnTo>
                  <a:pt x="123" y="7962"/>
                </a:lnTo>
                <a:lnTo>
                  <a:pt x="49" y="8426"/>
                </a:lnTo>
                <a:lnTo>
                  <a:pt x="25" y="8890"/>
                </a:lnTo>
                <a:lnTo>
                  <a:pt x="1" y="9378"/>
                </a:lnTo>
                <a:lnTo>
                  <a:pt x="25" y="9867"/>
                </a:lnTo>
                <a:lnTo>
                  <a:pt x="49" y="10331"/>
                </a:lnTo>
                <a:lnTo>
                  <a:pt x="123" y="10795"/>
                </a:lnTo>
                <a:lnTo>
                  <a:pt x="196" y="11259"/>
                </a:lnTo>
                <a:lnTo>
                  <a:pt x="294" y="11723"/>
                </a:lnTo>
                <a:lnTo>
                  <a:pt x="440" y="12163"/>
                </a:lnTo>
                <a:lnTo>
                  <a:pt x="587" y="12602"/>
                </a:lnTo>
                <a:lnTo>
                  <a:pt x="733" y="13018"/>
                </a:lnTo>
                <a:lnTo>
                  <a:pt x="929" y="13433"/>
                </a:lnTo>
                <a:lnTo>
                  <a:pt x="1149" y="13848"/>
                </a:lnTo>
                <a:lnTo>
                  <a:pt x="1368" y="14239"/>
                </a:lnTo>
                <a:lnTo>
                  <a:pt x="1613" y="14629"/>
                </a:lnTo>
                <a:lnTo>
                  <a:pt x="1881" y="14996"/>
                </a:lnTo>
                <a:lnTo>
                  <a:pt x="2150" y="15338"/>
                </a:lnTo>
                <a:lnTo>
                  <a:pt x="2443" y="15680"/>
                </a:lnTo>
                <a:lnTo>
                  <a:pt x="2760" y="15997"/>
                </a:lnTo>
                <a:lnTo>
                  <a:pt x="3078" y="16315"/>
                </a:lnTo>
                <a:lnTo>
                  <a:pt x="3420" y="16608"/>
                </a:lnTo>
                <a:lnTo>
                  <a:pt x="3762" y="16876"/>
                </a:lnTo>
                <a:lnTo>
                  <a:pt x="4128" y="17145"/>
                </a:lnTo>
                <a:lnTo>
                  <a:pt x="4519" y="17389"/>
                </a:lnTo>
                <a:lnTo>
                  <a:pt x="4910" y="17609"/>
                </a:lnTo>
                <a:lnTo>
                  <a:pt x="5325" y="17829"/>
                </a:lnTo>
                <a:lnTo>
                  <a:pt x="5740" y="18024"/>
                </a:lnTo>
                <a:lnTo>
                  <a:pt x="6155" y="18171"/>
                </a:lnTo>
                <a:lnTo>
                  <a:pt x="6595" y="18317"/>
                </a:lnTo>
                <a:lnTo>
                  <a:pt x="7034" y="18464"/>
                </a:lnTo>
                <a:lnTo>
                  <a:pt x="7499" y="18562"/>
                </a:lnTo>
                <a:lnTo>
                  <a:pt x="7963" y="18635"/>
                </a:lnTo>
                <a:lnTo>
                  <a:pt x="8427" y="18708"/>
                </a:lnTo>
                <a:lnTo>
                  <a:pt x="8891" y="18733"/>
                </a:lnTo>
                <a:lnTo>
                  <a:pt x="9379" y="18757"/>
                </a:lnTo>
                <a:lnTo>
                  <a:pt x="9868" y="18733"/>
                </a:lnTo>
                <a:lnTo>
                  <a:pt x="10332" y="18708"/>
                </a:lnTo>
                <a:lnTo>
                  <a:pt x="10796" y="18635"/>
                </a:lnTo>
                <a:lnTo>
                  <a:pt x="11260" y="18562"/>
                </a:lnTo>
                <a:lnTo>
                  <a:pt x="11724" y="18464"/>
                </a:lnTo>
                <a:lnTo>
                  <a:pt x="12163" y="18317"/>
                </a:lnTo>
                <a:lnTo>
                  <a:pt x="12603" y="18171"/>
                </a:lnTo>
                <a:lnTo>
                  <a:pt x="13018" y="18024"/>
                </a:lnTo>
                <a:lnTo>
                  <a:pt x="13433" y="17829"/>
                </a:lnTo>
                <a:lnTo>
                  <a:pt x="13848" y="17609"/>
                </a:lnTo>
                <a:lnTo>
                  <a:pt x="14239" y="17389"/>
                </a:lnTo>
                <a:lnTo>
                  <a:pt x="14630" y="17145"/>
                </a:lnTo>
                <a:lnTo>
                  <a:pt x="14996" y="16876"/>
                </a:lnTo>
                <a:lnTo>
                  <a:pt x="15338" y="16608"/>
                </a:lnTo>
                <a:lnTo>
                  <a:pt x="15680" y="16315"/>
                </a:lnTo>
                <a:lnTo>
                  <a:pt x="15998" y="15997"/>
                </a:lnTo>
                <a:lnTo>
                  <a:pt x="16315" y="15680"/>
                </a:lnTo>
                <a:lnTo>
                  <a:pt x="16608" y="15338"/>
                </a:lnTo>
                <a:lnTo>
                  <a:pt x="16877" y="14996"/>
                </a:lnTo>
                <a:lnTo>
                  <a:pt x="17146" y="14629"/>
                </a:lnTo>
                <a:lnTo>
                  <a:pt x="17390" y="14239"/>
                </a:lnTo>
                <a:lnTo>
                  <a:pt x="17610" y="13848"/>
                </a:lnTo>
                <a:lnTo>
                  <a:pt x="17829" y="13433"/>
                </a:lnTo>
                <a:lnTo>
                  <a:pt x="18025" y="13018"/>
                </a:lnTo>
                <a:lnTo>
                  <a:pt x="18171" y="12602"/>
                </a:lnTo>
                <a:lnTo>
                  <a:pt x="18318" y="12163"/>
                </a:lnTo>
                <a:lnTo>
                  <a:pt x="18464" y="11723"/>
                </a:lnTo>
                <a:lnTo>
                  <a:pt x="18562" y="11259"/>
                </a:lnTo>
                <a:lnTo>
                  <a:pt x="18635" y="10795"/>
                </a:lnTo>
                <a:lnTo>
                  <a:pt x="18709" y="10331"/>
                </a:lnTo>
                <a:lnTo>
                  <a:pt x="18733" y="9867"/>
                </a:lnTo>
                <a:lnTo>
                  <a:pt x="18758" y="9378"/>
                </a:lnTo>
                <a:lnTo>
                  <a:pt x="18733" y="8890"/>
                </a:lnTo>
                <a:lnTo>
                  <a:pt x="18709" y="8426"/>
                </a:lnTo>
                <a:lnTo>
                  <a:pt x="18635" y="7962"/>
                </a:lnTo>
                <a:lnTo>
                  <a:pt x="18562" y="7498"/>
                </a:lnTo>
                <a:lnTo>
                  <a:pt x="18464" y="7034"/>
                </a:lnTo>
                <a:lnTo>
                  <a:pt x="18318" y="6594"/>
                </a:lnTo>
                <a:lnTo>
                  <a:pt x="18171" y="6155"/>
                </a:lnTo>
                <a:lnTo>
                  <a:pt x="18025" y="5739"/>
                </a:lnTo>
                <a:lnTo>
                  <a:pt x="17829" y="5324"/>
                </a:lnTo>
                <a:lnTo>
                  <a:pt x="17610" y="4909"/>
                </a:lnTo>
                <a:lnTo>
                  <a:pt x="17390" y="4518"/>
                </a:lnTo>
                <a:lnTo>
                  <a:pt x="17146" y="4128"/>
                </a:lnTo>
                <a:lnTo>
                  <a:pt x="16877" y="3761"/>
                </a:lnTo>
                <a:lnTo>
                  <a:pt x="16608" y="3419"/>
                </a:lnTo>
                <a:lnTo>
                  <a:pt x="16315" y="3077"/>
                </a:lnTo>
                <a:lnTo>
                  <a:pt x="15998" y="2760"/>
                </a:lnTo>
                <a:lnTo>
                  <a:pt x="15680" y="2442"/>
                </a:lnTo>
                <a:lnTo>
                  <a:pt x="15338" y="2149"/>
                </a:lnTo>
                <a:lnTo>
                  <a:pt x="14996" y="1881"/>
                </a:lnTo>
                <a:lnTo>
                  <a:pt x="14630" y="1612"/>
                </a:lnTo>
                <a:lnTo>
                  <a:pt x="14239" y="1368"/>
                </a:lnTo>
                <a:lnTo>
                  <a:pt x="13848" y="1148"/>
                </a:lnTo>
                <a:lnTo>
                  <a:pt x="13433" y="928"/>
                </a:lnTo>
                <a:lnTo>
                  <a:pt x="13018" y="733"/>
                </a:lnTo>
                <a:lnTo>
                  <a:pt x="12603" y="586"/>
                </a:lnTo>
                <a:lnTo>
                  <a:pt x="12163" y="440"/>
                </a:lnTo>
                <a:lnTo>
                  <a:pt x="11724" y="293"/>
                </a:lnTo>
                <a:lnTo>
                  <a:pt x="11260" y="195"/>
                </a:lnTo>
                <a:lnTo>
                  <a:pt x="10796" y="122"/>
                </a:lnTo>
                <a:lnTo>
                  <a:pt x="10332" y="49"/>
                </a:lnTo>
                <a:lnTo>
                  <a:pt x="9868" y="24"/>
                </a:lnTo>
                <a:lnTo>
                  <a:pt x="937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583" name="Google Shape;1583;p48"/>
          <p:cNvGrpSpPr/>
          <p:nvPr/>
        </p:nvGrpSpPr>
        <p:grpSpPr>
          <a:xfrm>
            <a:off x="5433259" y="3207435"/>
            <a:ext cx="342008" cy="342029"/>
            <a:chOff x="6654650" y="3665275"/>
            <a:chExt cx="409100" cy="409125"/>
          </a:xfrm>
        </p:grpSpPr>
        <p:sp>
          <p:nvSpPr>
            <p:cNvPr id="1584" name="Google Shape;1584;p48"/>
            <p:cNvSpPr/>
            <p:nvPr/>
          </p:nvSpPr>
          <p:spPr>
            <a:xfrm>
              <a:off x="6808525" y="3819150"/>
              <a:ext cx="211875" cy="211900"/>
            </a:xfrm>
            <a:custGeom>
              <a:rect b="b" l="l" r="r" t="t"/>
              <a:pathLst>
                <a:path extrusionOk="0" h="8476" w="8475">
                  <a:moveTo>
                    <a:pt x="8157" y="0"/>
                  </a:moveTo>
                  <a:lnTo>
                    <a:pt x="7327" y="1075"/>
                  </a:lnTo>
                  <a:lnTo>
                    <a:pt x="6399" y="2150"/>
                  </a:lnTo>
                  <a:lnTo>
                    <a:pt x="5422" y="3249"/>
                  </a:lnTo>
                  <a:lnTo>
                    <a:pt x="4347" y="4348"/>
                  </a:lnTo>
                  <a:lnTo>
                    <a:pt x="3248" y="5422"/>
                  </a:lnTo>
                  <a:lnTo>
                    <a:pt x="2149" y="6399"/>
                  </a:lnTo>
                  <a:lnTo>
                    <a:pt x="1075" y="7327"/>
                  </a:lnTo>
                  <a:lnTo>
                    <a:pt x="0" y="8158"/>
                  </a:lnTo>
                  <a:lnTo>
                    <a:pt x="440" y="8280"/>
                  </a:lnTo>
                  <a:lnTo>
                    <a:pt x="855" y="8377"/>
                  </a:lnTo>
                  <a:lnTo>
                    <a:pt x="1294" y="8426"/>
                  </a:lnTo>
                  <a:lnTo>
                    <a:pt x="1734" y="8475"/>
                  </a:lnTo>
                  <a:lnTo>
                    <a:pt x="2174" y="8475"/>
                  </a:lnTo>
                  <a:lnTo>
                    <a:pt x="2613" y="8451"/>
                  </a:lnTo>
                  <a:lnTo>
                    <a:pt x="3028" y="8402"/>
                  </a:lnTo>
                  <a:lnTo>
                    <a:pt x="3468" y="8304"/>
                  </a:lnTo>
                  <a:lnTo>
                    <a:pt x="3883" y="8207"/>
                  </a:lnTo>
                  <a:lnTo>
                    <a:pt x="4323" y="8060"/>
                  </a:lnTo>
                  <a:lnTo>
                    <a:pt x="4714" y="7889"/>
                  </a:lnTo>
                  <a:lnTo>
                    <a:pt x="5129" y="7694"/>
                  </a:lnTo>
                  <a:lnTo>
                    <a:pt x="5520" y="7449"/>
                  </a:lnTo>
                  <a:lnTo>
                    <a:pt x="5886" y="7205"/>
                  </a:lnTo>
                  <a:lnTo>
                    <a:pt x="6252" y="6912"/>
                  </a:lnTo>
                  <a:lnTo>
                    <a:pt x="6594" y="6595"/>
                  </a:lnTo>
                  <a:lnTo>
                    <a:pt x="6912" y="6253"/>
                  </a:lnTo>
                  <a:lnTo>
                    <a:pt x="7205" y="5886"/>
                  </a:lnTo>
                  <a:lnTo>
                    <a:pt x="7449" y="5520"/>
                  </a:lnTo>
                  <a:lnTo>
                    <a:pt x="7693" y="5129"/>
                  </a:lnTo>
                  <a:lnTo>
                    <a:pt x="7889" y="4714"/>
                  </a:lnTo>
                  <a:lnTo>
                    <a:pt x="8060" y="4323"/>
                  </a:lnTo>
                  <a:lnTo>
                    <a:pt x="8206" y="3884"/>
                  </a:lnTo>
                  <a:lnTo>
                    <a:pt x="8304" y="3468"/>
                  </a:lnTo>
                  <a:lnTo>
                    <a:pt x="8402" y="3029"/>
                  </a:lnTo>
                  <a:lnTo>
                    <a:pt x="8450" y="2614"/>
                  </a:lnTo>
                  <a:lnTo>
                    <a:pt x="8475" y="2174"/>
                  </a:lnTo>
                  <a:lnTo>
                    <a:pt x="8475" y="1734"/>
                  </a:lnTo>
                  <a:lnTo>
                    <a:pt x="8426" y="1295"/>
                  </a:lnTo>
                  <a:lnTo>
                    <a:pt x="8377" y="855"/>
                  </a:lnTo>
                  <a:lnTo>
                    <a:pt x="8279" y="440"/>
                  </a:lnTo>
                  <a:lnTo>
                    <a:pt x="81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5" name="Google Shape;1585;p48"/>
            <p:cNvSpPr/>
            <p:nvPr/>
          </p:nvSpPr>
          <p:spPr>
            <a:xfrm>
              <a:off x="6654650" y="3665275"/>
              <a:ext cx="409100" cy="409125"/>
            </a:xfrm>
            <a:custGeom>
              <a:rect b="b" l="l" r="r" t="t"/>
              <a:pathLst>
                <a:path extrusionOk="0" h="16365" w="16364">
                  <a:moveTo>
                    <a:pt x="13580" y="1686"/>
                  </a:moveTo>
                  <a:lnTo>
                    <a:pt x="13677" y="1735"/>
                  </a:lnTo>
                  <a:lnTo>
                    <a:pt x="13775" y="1759"/>
                  </a:lnTo>
                  <a:lnTo>
                    <a:pt x="13848" y="1832"/>
                  </a:lnTo>
                  <a:lnTo>
                    <a:pt x="13897" y="1906"/>
                  </a:lnTo>
                  <a:lnTo>
                    <a:pt x="13946" y="1979"/>
                  </a:lnTo>
                  <a:lnTo>
                    <a:pt x="13970" y="2077"/>
                  </a:lnTo>
                  <a:lnTo>
                    <a:pt x="13995" y="2174"/>
                  </a:lnTo>
                  <a:lnTo>
                    <a:pt x="13995" y="2419"/>
                  </a:lnTo>
                  <a:lnTo>
                    <a:pt x="13922" y="2687"/>
                  </a:lnTo>
                  <a:lnTo>
                    <a:pt x="13824" y="3029"/>
                  </a:lnTo>
                  <a:lnTo>
                    <a:pt x="13677" y="3371"/>
                  </a:lnTo>
                  <a:lnTo>
                    <a:pt x="13482" y="3762"/>
                  </a:lnTo>
                  <a:lnTo>
                    <a:pt x="13238" y="4177"/>
                  </a:lnTo>
                  <a:lnTo>
                    <a:pt x="12993" y="3908"/>
                  </a:lnTo>
                  <a:lnTo>
                    <a:pt x="12749" y="3615"/>
                  </a:lnTo>
                  <a:lnTo>
                    <a:pt x="12407" y="3298"/>
                  </a:lnTo>
                  <a:lnTo>
                    <a:pt x="12041" y="3029"/>
                  </a:lnTo>
                  <a:lnTo>
                    <a:pt x="11675" y="2761"/>
                  </a:lnTo>
                  <a:lnTo>
                    <a:pt x="11308" y="2541"/>
                  </a:lnTo>
                  <a:lnTo>
                    <a:pt x="11748" y="2272"/>
                  </a:lnTo>
                  <a:lnTo>
                    <a:pt x="12187" y="2052"/>
                  </a:lnTo>
                  <a:lnTo>
                    <a:pt x="12554" y="1881"/>
                  </a:lnTo>
                  <a:lnTo>
                    <a:pt x="12920" y="1759"/>
                  </a:lnTo>
                  <a:lnTo>
                    <a:pt x="13213" y="1686"/>
                  </a:lnTo>
                  <a:close/>
                  <a:moveTo>
                    <a:pt x="9721" y="3591"/>
                  </a:moveTo>
                  <a:lnTo>
                    <a:pt x="9794" y="3615"/>
                  </a:lnTo>
                  <a:lnTo>
                    <a:pt x="9916" y="3713"/>
                  </a:lnTo>
                  <a:lnTo>
                    <a:pt x="10014" y="3835"/>
                  </a:lnTo>
                  <a:lnTo>
                    <a:pt x="10038" y="3908"/>
                  </a:lnTo>
                  <a:lnTo>
                    <a:pt x="10038" y="3982"/>
                  </a:lnTo>
                  <a:lnTo>
                    <a:pt x="10038" y="4055"/>
                  </a:lnTo>
                  <a:lnTo>
                    <a:pt x="10014" y="4128"/>
                  </a:lnTo>
                  <a:lnTo>
                    <a:pt x="9916" y="4250"/>
                  </a:lnTo>
                  <a:lnTo>
                    <a:pt x="9794" y="4348"/>
                  </a:lnTo>
                  <a:lnTo>
                    <a:pt x="9721" y="4372"/>
                  </a:lnTo>
                  <a:lnTo>
                    <a:pt x="9574" y="4372"/>
                  </a:lnTo>
                  <a:lnTo>
                    <a:pt x="9501" y="4348"/>
                  </a:lnTo>
                  <a:lnTo>
                    <a:pt x="9379" y="4250"/>
                  </a:lnTo>
                  <a:lnTo>
                    <a:pt x="9281" y="4128"/>
                  </a:lnTo>
                  <a:lnTo>
                    <a:pt x="9257" y="4055"/>
                  </a:lnTo>
                  <a:lnTo>
                    <a:pt x="9257" y="3982"/>
                  </a:lnTo>
                  <a:lnTo>
                    <a:pt x="9257" y="3908"/>
                  </a:lnTo>
                  <a:lnTo>
                    <a:pt x="9281" y="3835"/>
                  </a:lnTo>
                  <a:lnTo>
                    <a:pt x="9379" y="3713"/>
                  </a:lnTo>
                  <a:lnTo>
                    <a:pt x="9501" y="3615"/>
                  </a:lnTo>
                  <a:lnTo>
                    <a:pt x="9574" y="3591"/>
                  </a:lnTo>
                  <a:close/>
                  <a:moveTo>
                    <a:pt x="8182" y="3322"/>
                  </a:moveTo>
                  <a:lnTo>
                    <a:pt x="8304" y="3347"/>
                  </a:lnTo>
                  <a:lnTo>
                    <a:pt x="8402" y="3371"/>
                  </a:lnTo>
                  <a:lnTo>
                    <a:pt x="8500" y="3420"/>
                  </a:lnTo>
                  <a:lnTo>
                    <a:pt x="8597" y="3493"/>
                  </a:lnTo>
                  <a:lnTo>
                    <a:pt x="8671" y="3591"/>
                  </a:lnTo>
                  <a:lnTo>
                    <a:pt x="8719" y="3689"/>
                  </a:lnTo>
                  <a:lnTo>
                    <a:pt x="8768" y="3786"/>
                  </a:lnTo>
                  <a:lnTo>
                    <a:pt x="8768" y="3908"/>
                  </a:lnTo>
                  <a:lnTo>
                    <a:pt x="8768" y="4031"/>
                  </a:lnTo>
                  <a:lnTo>
                    <a:pt x="8719" y="4153"/>
                  </a:lnTo>
                  <a:lnTo>
                    <a:pt x="8671" y="4250"/>
                  </a:lnTo>
                  <a:lnTo>
                    <a:pt x="8597" y="4324"/>
                  </a:lnTo>
                  <a:lnTo>
                    <a:pt x="8500" y="4397"/>
                  </a:lnTo>
                  <a:lnTo>
                    <a:pt x="8402" y="4446"/>
                  </a:lnTo>
                  <a:lnTo>
                    <a:pt x="8304" y="4495"/>
                  </a:lnTo>
                  <a:lnTo>
                    <a:pt x="8060" y="4495"/>
                  </a:lnTo>
                  <a:lnTo>
                    <a:pt x="7962" y="4446"/>
                  </a:lnTo>
                  <a:lnTo>
                    <a:pt x="7865" y="4397"/>
                  </a:lnTo>
                  <a:lnTo>
                    <a:pt x="7767" y="4324"/>
                  </a:lnTo>
                  <a:lnTo>
                    <a:pt x="7694" y="4250"/>
                  </a:lnTo>
                  <a:lnTo>
                    <a:pt x="7645" y="4153"/>
                  </a:lnTo>
                  <a:lnTo>
                    <a:pt x="7596" y="4031"/>
                  </a:lnTo>
                  <a:lnTo>
                    <a:pt x="7596" y="3908"/>
                  </a:lnTo>
                  <a:lnTo>
                    <a:pt x="7596" y="3786"/>
                  </a:lnTo>
                  <a:lnTo>
                    <a:pt x="7645" y="3689"/>
                  </a:lnTo>
                  <a:lnTo>
                    <a:pt x="7694" y="3591"/>
                  </a:lnTo>
                  <a:lnTo>
                    <a:pt x="7767" y="3493"/>
                  </a:lnTo>
                  <a:lnTo>
                    <a:pt x="7865" y="3420"/>
                  </a:lnTo>
                  <a:lnTo>
                    <a:pt x="7962" y="3371"/>
                  </a:lnTo>
                  <a:lnTo>
                    <a:pt x="8060" y="3347"/>
                  </a:lnTo>
                  <a:lnTo>
                    <a:pt x="8182" y="3322"/>
                  </a:lnTo>
                  <a:close/>
                  <a:moveTo>
                    <a:pt x="9086" y="4763"/>
                  </a:moveTo>
                  <a:lnTo>
                    <a:pt x="9159" y="4788"/>
                  </a:lnTo>
                  <a:lnTo>
                    <a:pt x="9281" y="4885"/>
                  </a:lnTo>
                  <a:lnTo>
                    <a:pt x="9354" y="5007"/>
                  </a:lnTo>
                  <a:lnTo>
                    <a:pt x="9379" y="5081"/>
                  </a:lnTo>
                  <a:lnTo>
                    <a:pt x="9379" y="5154"/>
                  </a:lnTo>
                  <a:lnTo>
                    <a:pt x="9379" y="5227"/>
                  </a:lnTo>
                  <a:lnTo>
                    <a:pt x="9354" y="5301"/>
                  </a:lnTo>
                  <a:lnTo>
                    <a:pt x="9281" y="5423"/>
                  </a:lnTo>
                  <a:lnTo>
                    <a:pt x="9159" y="5520"/>
                  </a:lnTo>
                  <a:lnTo>
                    <a:pt x="9086" y="5545"/>
                  </a:lnTo>
                  <a:lnTo>
                    <a:pt x="8915" y="5545"/>
                  </a:lnTo>
                  <a:lnTo>
                    <a:pt x="8842" y="5520"/>
                  </a:lnTo>
                  <a:lnTo>
                    <a:pt x="8719" y="5423"/>
                  </a:lnTo>
                  <a:lnTo>
                    <a:pt x="8646" y="5301"/>
                  </a:lnTo>
                  <a:lnTo>
                    <a:pt x="8622" y="5227"/>
                  </a:lnTo>
                  <a:lnTo>
                    <a:pt x="8597" y="5154"/>
                  </a:lnTo>
                  <a:lnTo>
                    <a:pt x="8622" y="5081"/>
                  </a:lnTo>
                  <a:lnTo>
                    <a:pt x="8646" y="5007"/>
                  </a:lnTo>
                  <a:lnTo>
                    <a:pt x="8719" y="4885"/>
                  </a:lnTo>
                  <a:lnTo>
                    <a:pt x="8842" y="4788"/>
                  </a:lnTo>
                  <a:lnTo>
                    <a:pt x="8915" y="4763"/>
                  </a:lnTo>
                  <a:close/>
                  <a:moveTo>
                    <a:pt x="2540" y="11309"/>
                  </a:moveTo>
                  <a:lnTo>
                    <a:pt x="2760" y="11675"/>
                  </a:lnTo>
                  <a:lnTo>
                    <a:pt x="3029" y="12041"/>
                  </a:lnTo>
                  <a:lnTo>
                    <a:pt x="3298" y="12408"/>
                  </a:lnTo>
                  <a:lnTo>
                    <a:pt x="3615" y="12750"/>
                  </a:lnTo>
                  <a:lnTo>
                    <a:pt x="3908" y="12994"/>
                  </a:lnTo>
                  <a:lnTo>
                    <a:pt x="4177" y="13238"/>
                  </a:lnTo>
                  <a:lnTo>
                    <a:pt x="3762" y="13482"/>
                  </a:lnTo>
                  <a:lnTo>
                    <a:pt x="3371" y="13678"/>
                  </a:lnTo>
                  <a:lnTo>
                    <a:pt x="3029" y="13824"/>
                  </a:lnTo>
                  <a:lnTo>
                    <a:pt x="2687" y="13922"/>
                  </a:lnTo>
                  <a:lnTo>
                    <a:pt x="2418" y="13995"/>
                  </a:lnTo>
                  <a:lnTo>
                    <a:pt x="2174" y="13995"/>
                  </a:lnTo>
                  <a:lnTo>
                    <a:pt x="2076" y="13971"/>
                  </a:lnTo>
                  <a:lnTo>
                    <a:pt x="1979" y="13946"/>
                  </a:lnTo>
                  <a:lnTo>
                    <a:pt x="1905" y="13897"/>
                  </a:lnTo>
                  <a:lnTo>
                    <a:pt x="1832" y="13849"/>
                  </a:lnTo>
                  <a:lnTo>
                    <a:pt x="1759" y="13775"/>
                  </a:lnTo>
                  <a:lnTo>
                    <a:pt x="1734" y="13678"/>
                  </a:lnTo>
                  <a:lnTo>
                    <a:pt x="1686" y="13580"/>
                  </a:lnTo>
                  <a:lnTo>
                    <a:pt x="1686" y="13482"/>
                  </a:lnTo>
                  <a:lnTo>
                    <a:pt x="1686" y="13214"/>
                  </a:lnTo>
                  <a:lnTo>
                    <a:pt x="1759" y="12921"/>
                  </a:lnTo>
                  <a:lnTo>
                    <a:pt x="1881" y="12554"/>
                  </a:lnTo>
                  <a:lnTo>
                    <a:pt x="2052" y="12188"/>
                  </a:lnTo>
                  <a:lnTo>
                    <a:pt x="2272" y="11748"/>
                  </a:lnTo>
                  <a:lnTo>
                    <a:pt x="2540" y="11309"/>
                  </a:lnTo>
                  <a:close/>
                  <a:moveTo>
                    <a:pt x="15362" y="1"/>
                  </a:moveTo>
                  <a:lnTo>
                    <a:pt x="15094" y="25"/>
                  </a:lnTo>
                  <a:lnTo>
                    <a:pt x="14801" y="74"/>
                  </a:lnTo>
                  <a:lnTo>
                    <a:pt x="14483" y="172"/>
                  </a:lnTo>
                  <a:lnTo>
                    <a:pt x="14141" y="294"/>
                  </a:lnTo>
                  <a:lnTo>
                    <a:pt x="13775" y="440"/>
                  </a:lnTo>
                  <a:lnTo>
                    <a:pt x="13384" y="611"/>
                  </a:lnTo>
                  <a:lnTo>
                    <a:pt x="12993" y="831"/>
                  </a:lnTo>
                  <a:lnTo>
                    <a:pt x="12578" y="1051"/>
                  </a:lnTo>
                  <a:lnTo>
                    <a:pt x="11699" y="1613"/>
                  </a:lnTo>
                  <a:lnTo>
                    <a:pt x="10747" y="2272"/>
                  </a:lnTo>
                  <a:lnTo>
                    <a:pt x="10307" y="2101"/>
                  </a:lnTo>
                  <a:lnTo>
                    <a:pt x="9843" y="1955"/>
                  </a:lnTo>
                  <a:lnTo>
                    <a:pt x="9379" y="1857"/>
                  </a:lnTo>
                  <a:lnTo>
                    <a:pt x="8915" y="1784"/>
                  </a:lnTo>
                  <a:lnTo>
                    <a:pt x="8451" y="1735"/>
                  </a:lnTo>
                  <a:lnTo>
                    <a:pt x="7962" y="1735"/>
                  </a:lnTo>
                  <a:lnTo>
                    <a:pt x="7498" y="1784"/>
                  </a:lnTo>
                  <a:lnTo>
                    <a:pt x="7034" y="1832"/>
                  </a:lnTo>
                  <a:lnTo>
                    <a:pt x="6570" y="1930"/>
                  </a:lnTo>
                  <a:lnTo>
                    <a:pt x="6106" y="2077"/>
                  </a:lnTo>
                  <a:lnTo>
                    <a:pt x="5667" y="2248"/>
                  </a:lnTo>
                  <a:lnTo>
                    <a:pt x="5227" y="2443"/>
                  </a:lnTo>
                  <a:lnTo>
                    <a:pt x="4787" y="2687"/>
                  </a:lnTo>
                  <a:lnTo>
                    <a:pt x="4397" y="2980"/>
                  </a:lnTo>
                  <a:lnTo>
                    <a:pt x="4006" y="3273"/>
                  </a:lnTo>
                  <a:lnTo>
                    <a:pt x="3615" y="3615"/>
                  </a:lnTo>
                  <a:lnTo>
                    <a:pt x="3273" y="4006"/>
                  </a:lnTo>
                  <a:lnTo>
                    <a:pt x="2980" y="4397"/>
                  </a:lnTo>
                  <a:lnTo>
                    <a:pt x="2687" y="4788"/>
                  </a:lnTo>
                  <a:lnTo>
                    <a:pt x="2443" y="5227"/>
                  </a:lnTo>
                  <a:lnTo>
                    <a:pt x="2247" y="5667"/>
                  </a:lnTo>
                  <a:lnTo>
                    <a:pt x="2076" y="6107"/>
                  </a:lnTo>
                  <a:lnTo>
                    <a:pt x="1930" y="6571"/>
                  </a:lnTo>
                  <a:lnTo>
                    <a:pt x="1832" y="7035"/>
                  </a:lnTo>
                  <a:lnTo>
                    <a:pt x="1783" y="7499"/>
                  </a:lnTo>
                  <a:lnTo>
                    <a:pt x="1734" y="7963"/>
                  </a:lnTo>
                  <a:lnTo>
                    <a:pt x="1734" y="8451"/>
                  </a:lnTo>
                  <a:lnTo>
                    <a:pt x="1783" y="8915"/>
                  </a:lnTo>
                  <a:lnTo>
                    <a:pt x="1857" y="9379"/>
                  </a:lnTo>
                  <a:lnTo>
                    <a:pt x="1954" y="9843"/>
                  </a:lnTo>
                  <a:lnTo>
                    <a:pt x="2101" y="10307"/>
                  </a:lnTo>
                  <a:lnTo>
                    <a:pt x="2272" y="10747"/>
                  </a:lnTo>
                  <a:lnTo>
                    <a:pt x="1612" y="11699"/>
                  </a:lnTo>
                  <a:lnTo>
                    <a:pt x="1051" y="12579"/>
                  </a:lnTo>
                  <a:lnTo>
                    <a:pt x="831" y="12994"/>
                  </a:lnTo>
                  <a:lnTo>
                    <a:pt x="611" y="13385"/>
                  </a:lnTo>
                  <a:lnTo>
                    <a:pt x="440" y="13775"/>
                  </a:lnTo>
                  <a:lnTo>
                    <a:pt x="293" y="14142"/>
                  </a:lnTo>
                  <a:lnTo>
                    <a:pt x="171" y="14484"/>
                  </a:lnTo>
                  <a:lnTo>
                    <a:pt x="74" y="14801"/>
                  </a:lnTo>
                  <a:lnTo>
                    <a:pt x="25" y="15094"/>
                  </a:lnTo>
                  <a:lnTo>
                    <a:pt x="0" y="15363"/>
                  </a:lnTo>
                  <a:lnTo>
                    <a:pt x="0" y="15583"/>
                  </a:lnTo>
                  <a:lnTo>
                    <a:pt x="49" y="15802"/>
                  </a:lnTo>
                  <a:lnTo>
                    <a:pt x="123" y="15973"/>
                  </a:lnTo>
                  <a:lnTo>
                    <a:pt x="245" y="16120"/>
                  </a:lnTo>
                  <a:lnTo>
                    <a:pt x="342" y="16218"/>
                  </a:lnTo>
                  <a:lnTo>
                    <a:pt x="489" y="16291"/>
                  </a:lnTo>
                  <a:lnTo>
                    <a:pt x="635" y="16340"/>
                  </a:lnTo>
                  <a:lnTo>
                    <a:pt x="806" y="16364"/>
                  </a:lnTo>
                  <a:lnTo>
                    <a:pt x="1173" y="16364"/>
                  </a:lnTo>
                  <a:lnTo>
                    <a:pt x="1393" y="16315"/>
                  </a:lnTo>
                  <a:lnTo>
                    <a:pt x="1637" y="16267"/>
                  </a:lnTo>
                  <a:lnTo>
                    <a:pt x="2150" y="16120"/>
                  </a:lnTo>
                  <a:lnTo>
                    <a:pt x="2711" y="15876"/>
                  </a:lnTo>
                  <a:lnTo>
                    <a:pt x="3322" y="15583"/>
                  </a:lnTo>
                  <a:lnTo>
                    <a:pt x="3957" y="15192"/>
                  </a:lnTo>
                  <a:lnTo>
                    <a:pt x="4665" y="14752"/>
                  </a:lnTo>
                  <a:lnTo>
                    <a:pt x="5373" y="14264"/>
                  </a:lnTo>
                  <a:lnTo>
                    <a:pt x="6131" y="13702"/>
                  </a:lnTo>
                  <a:lnTo>
                    <a:pt x="6912" y="13092"/>
                  </a:lnTo>
                  <a:lnTo>
                    <a:pt x="7718" y="12432"/>
                  </a:lnTo>
                  <a:lnTo>
                    <a:pt x="8524" y="11724"/>
                  </a:lnTo>
                  <a:lnTo>
                    <a:pt x="9330" y="10967"/>
                  </a:lnTo>
                  <a:lnTo>
                    <a:pt x="10160" y="10161"/>
                  </a:lnTo>
                  <a:lnTo>
                    <a:pt x="10966" y="9330"/>
                  </a:lnTo>
                  <a:lnTo>
                    <a:pt x="11723" y="8524"/>
                  </a:lnTo>
                  <a:lnTo>
                    <a:pt x="12432" y="7718"/>
                  </a:lnTo>
                  <a:lnTo>
                    <a:pt x="13091" y="6912"/>
                  </a:lnTo>
                  <a:lnTo>
                    <a:pt x="13702" y="6131"/>
                  </a:lnTo>
                  <a:lnTo>
                    <a:pt x="14263" y="5374"/>
                  </a:lnTo>
                  <a:lnTo>
                    <a:pt x="14752" y="4666"/>
                  </a:lnTo>
                  <a:lnTo>
                    <a:pt x="15192" y="3957"/>
                  </a:lnTo>
                  <a:lnTo>
                    <a:pt x="15582" y="3322"/>
                  </a:lnTo>
                  <a:lnTo>
                    <a:pt x="15875" y="2712"/>
                  </a:lnTo>
                  <a:lnTo>
                    <a:pt x="16120" y="2150"/>
                  </a:lnTo>
                  <a:lnTo>
                    <a:pt x="16266" y="1637"/>
                  </a:lnTo>
                  <a:lnTo>
                    <a:pt x="16315" y="1393"/>
                  </a:lnTo>
                  <a:lnTo>
                    <a:pt x="16364" y="1173"/>
                  </a:lnTo>
                  <a:lnTo>
                    <a:pt x="16364" y="978"/>
                  </a:lnTo>
                  <a:lnTo>
                    <a:pt x="16364" y="807"/>
                  </a:lnTo>
                  <a:lnTo>
                    <a:pt x="16339" y="636"/>
                  </a:lnTo>
                  <a:lnTo>
                    <a:pt x="16291" y="489"/>
                  </a:lnTo>
                  <a:lnTo>
                    <a:pt x="16217" y="343"/>
                  </a:lnTo>
                  <a:lnTo>
                    <a:pt x="16120" y="245"/>
                  </a:lnTo>
                  <a:lnTo>
                    <a:pt x="15973" y="123"/>
                  </a:lnTo>
                  <a:lnTo>
                    <a:pt x="15802" y="50"/>
                  </a:lnTo>
                  <a:lnTo>
                    <a:pt x="155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86" name="Google Shape;1586;p48"/>
          <p:cNvGrpSpPr/>
          <p:nvPr/>
        </p:nvGrpSpPr>
        <p:grpSpPr>
          <a:xfrm>
            <a:off x="347223" y="3756667"/>
            <a:ext cx="370599" cy="370620"/>
            <a:chOff x="570875" y="4322250"/>
            <a:chExt cx="443300" cy="443325"/>
          </a:xfrm>
        </p:grpSpPr>
        <p:sp>
          <p:nvSpPr>
            <p:cNvPr id="1587" name="Google Shape;1587;p48"/>
            <p:cNvSpPr/>
            <p:nvPr/>
          </p:nvSpPr>
          <p:spPr>
            <a:xfrm>
              <a:off x="570875" y="4322250"/>
              <a:ext cx="443300" cy="443325"/>
            </a:xfrm>
            <a:custGeom>
              <a:rect b="b" l="l" r="r" t="t"/>
              <a:pathLst>
                <a:path extrusionOk="0" h="17733" w="17732">
                  <a:moveTo>
                    <a:pt x="13091" y="2712"/>
                  </a:moveTo>
                  <a:lnTo>
                    <a:pt x="13286" y="2736"/>
                  </a:lnTo>
                  <a:lnTo>
                    <a:pt x="13506" y="2785"/>
                  </a:lnTo>
                  <a:lnTo>
                    <a:pt x="13702" y="2858"/>
                  </a:lnTo>
                  <a:lnTo>
                    <a:pt x="13873" y="2956"/>
                  </a:lnTo>
                  <a:lnTo>
                    <a:pt x="14068" y="3054"/>
                  </a:lnTo>
                  <a:lnTo>
                    <a:pt x="14239" y="3176"/>
                  </a:lnTo>
                  <a:lnTo>
                    <a:pt x="14410" y="3323"/>
                  </a:lnTo>
                  <a:lnTo>
                    <a:pt x="14556" y="3493"/>
                  </a:lnTo>
                  <a:lnTo>
                    <a:pt x="14679" y="3664"/>
                  </a:lnTo>
                  <a:lnTo>
                    <a:pt x="14776" y="3860"/>
                  </a:lnTo>
                  <a:lnTo>
                    <a:pt x="14874" y="4031"/>
                  </a:lnTo>
                  <a:lnTo>
                    <a:pt x="14947" y="4226"/>
                  </a:lnTo>
                  <a:lnTo>
                    <a:pt x="14996" y="4446"/>
                  </a:lnTo>
                  <a:lnTo>
                    <a:pt x="15021" y="4641"/>
                  </a:lnTo>
                  <a:lnTo>
                    <a:pt x="15021" y="4861"/>
                  </a:lnTo>
                  <a:lnTo>
                    <a:pt x="15021" y="5057"/>
                  </a:lnTo>
                  <a:lnTo>
                    <a:pt x="14996" y="5252"/>
                  </a:lnTo>
                  <a:lnTo>
                    <a:pt x="14947" y="5472"/>
                  </a:lnTo>
                  <a:lnTo>
                    <a:pt x="14874" y="5667"/>
                  </a:lnTo>
                  <a:lnTo>
                    <a:pt x="14776" y="5838"/>
                  </a:lnTo>
                  <a:lnTo>
                    <a:pt x="14679" y="6033"/>
                  </a:lnTo>
                  <a:lnTo>
                    <a:pt x="14556" y="6204"/>
                  </a:lnTo>
                  <a:lnTo>
                    <a:pt x="14410" y="6375"/>
                  </a:lnTo>
                  <a:lnTo>
                    <a:pt x="13433" y="7328"/>
                  </a:lnTo>
                  <a:lnTo>
                    <a:pt x="13311" y="7426"/>
                  </a:lnTo>
                  <a:lnTo>
                    <a:pt x="13189" y="7499"/>
                  </a:lnTo>
                  <a:lnTo>
                    <a:pt x="13042" y="7548"/>
                  </a:lnTo>
                  <a:lnTo>
                    <a:pt x="12871" y="7572"/>
                  </a:lnTo>
                  <a:lnTo>
                    <a:pt x="12725" y="7548"/>
                  </a:lnTo>
                  <a:lnTo>
                    <a:pt x="12578" y="7499"/>
                  </a:lnTo>
                  <a:lnTo>
                    <a:pt x="12456" y="7426"/>
                  </a:lnTo>
                  <a:lnTo>
                    <a:pt x="12334" y="7328"/>
                  </a:lnTo>
                  <a:lnTo>
                    <a:pt x="10405" y="5398"/>
                  </a:lnTo>
                  <a:lnTo>
                    <a:pt x="10307" y="5276"/>
                  </a:lnTo>
                  <a:lnTo>
                    <a:pt x="10234" y="5154"/>
                  </a:lnTo>
                  <a:lnTo>
                    <a:pt x="10185" y="5008"/>
                  </a:lnTo>
                  <a:lnTo>
                    <a:pt x="10160" y="4861"/>
                  </a:lnTo>
                  <a:lnTo>
                    <a:pt x="10185" y="4690"/>
                  </a:lnTo>
                  <a:lnTo>
                    <a:pt x="10234" y="4544"/>
                  </a:lnTo>
                  <a:lnTo>
                    <a:pt x="10307" y="4422"/>
                  </a:lnTo>
                  <a:lnTo>
                    <a:pt x="10405" y="4299"/>
                  </a:lnTo>
                  <a:lnTo>
                    <a:pt x="11357" y="3323"/>
                  </a:lnTo>
                  <a:lnTo>
                    <a:pt x="11528" y="3176"/>
                  </a:lnTo>
                  <a:lnTo>
                    <a:pt x="11699" y="3054"/>
                  </a:lnTo>
                  <a:lnTo>
                    <a:pt x="11894" y="2956"/>
                  </a:lnTo>
                  <a:lnTo>
                    <a:pt x="12065" y="2858"/>
                  </a:lnTo>
                  <a:lnTo>
                    <a:pt x="12261" y="2785"/>
                  </a:lnTo>
                  <a:lnTo>
                    <a:pt x="12481" y="2736"/>
                  </a:lnTo>
                  <a:lnTo>
                    <a:pt x="12676" y="2712"/>
                  </a:lnTo>
                  <a:close/>
                  <a:moveTo>
                    <a:pt x="8377" y="8867"/>
                  </a:moveTo>
                  <a:lnTo>
                    <a:pt x="8475" y="8891"/>
                  </a:lnTo>
                  <a:lnTo>
                    <a:pt x="8548" y="8915"/>
                  </a:lnTo>
                  <a:lnTo>
                    <a:pt x="8646" y="8964"/>
                  </a:lnTo>
                  <a:lnTo>
                    <a:pt x="8719" y="9013"/>
                  </a:lnTo>
                  <a:lnTo>
                    <a:pt x="8768" y="9086"/>
                  </a:lnTo>
                  <a:lnTo>
                    <a:pt x="8817" y="9184"/>
                  </a:lnTo>
                  <a:lnTo>
                    <a:pt x="8841" y="9257"/>
                  </a:lnTo>
                  <a:lnTo>
                    <a:pt x="8866" y="9355"/>
                  </a:lnTo>
                  <a:lnTo>
                    <a:pt x="8841" y="9453"/>
                  </a:lnTo>
                  <a:lnTo>
                    <a:pt x="8817" y="9550"/>
                  </a:lnTo>
                  <a:lnTo>
                    <a:pt x="8768" y="9624"/>
                  </a:lnTo>
                  <a:lnTo>
                    <a:pt x="8719" y="9697"/>
                  </a:lnTo>
                  <a:lnTo>
                    <a:pt x="6179" y="12237"/>
                  </a:lnTo>
                  <a:lnTo>
                    <a:pt x="6106" y="12310"/>
                  </a:lnTo>
                  <a:lnTo>
                    <a:pt x="6033" y="12359"/>
                  </a:lnTo>
                  <a:lnTo>
                    <a:pt x="5935" y="12383"/>
                  </a:lnTo>
                  <a:lnTo>
                    <a:pt x="5740" y="12383"/>
                  </a:lnTo>
                  <a:lnTo>
                    <a:pt x="5642" y="12359"/>
                  </a:lnTo>
                  <a:lnTo>
                    <a:pt x="5569" y="12310"/>
                  </a:lnTo>
                  <a:lnTo>
                    <a:pt x="5496" y="12237"/>
                  </a:lnTo>
                  <a:lnTo>
                    <a:pt x="5422" y="12164"/>
                  </a:lnTo>
                  <a:lnTo>
                    <a:pt x="5373" y="12090"/>
                  </a:lnTo>
                  <a:lnTo>
                    <a:pt x="5349" y="11993"/>
                  </a:lnTo>
                  <a:lnTo>
                    <a:pt x="5349" y="11895"/>
                  </a:lnTo>
                  <a:lnTo>
                    <a:pt x="5349" y="11797"/>
                  </a:lnTo>
                  <a:lnTo>
                    <a:pt x="5373" y="11700"/>
                  </a:lnTo>
                  <a:lnTo>
                    <a:pt x="5422" y="11626"/>
                  </a:lnTo>
                  <a:lnTo>
                    <a:pt x="5496" y="11553"/>
                  </a:lnTo>
                  <a:lnTo>
                    <a:pt x="8036" y="9013"/>
                  </a:lnTo>
                  <a:lnTo>
                    <a:pt x="8109" y="8964"/>
                  </a:lnTo>
                  <a:lnTo>
                    <a:pt x="8182" y="8915"/>
                  </a:lnTo>
                  <a:lnTo>
                    <a:pt x="8280" y="8891"/>
                  </a:lnTo>
                  <a:lnTo>
                    <a:pt x="8377" y="8867"/>
                  </a:lnTo>
                  <a:close/>
                  <a:moveTo>
                    <a:pt x="14825" y="1"/>
                  </a:moveTo>
                  <a:lnTo>
                    <a:pt x="14288" y="25"/>
                  </a:lnTo>
                  <a:lnTo>
                    <a:pt x="13751" y="50"/>
                  </a:lnTo>
                  <a:lnTo>
                    <a:pt x="13213" y="123"/>
                  </a:lnTo>
                  <a:lnTo>
                    <a:pt x="12676" y="245"/>
                  </a:lnTo>
                  <a:lnTo>
                    <a:pt x="12163" y="367"/>
                  </a:lnTo>
                  <a:lnTo>
                    <a:pt x="11675" y="538"/>
                  </a:lnTo>
                  <a:lnTo>
                    <a:pt x="11235" y="758"/>
                  </a:lnTo>
                  <a:lnTo>
                    <a:pt x="11015" y="856"/>
                  </a:lnTo>
                  <a:lnTo>
                    <a:pt x="10844" y="1002"/>
                  </a:lnTo>
                  <a:lnTo>
                    <a:pt x="10649" y="1124"/>
                  </a:lnTo>
                  <a:lnTo>
                    <a:pt x="10502" y="1271"/>
                  </a:lnTo>
                  <a:lnTo>
                    <a:pt x="5544" y="6229"/>
                  </a:lnTo>
                  <a:lnTo>
                    <a:pt x="391" y="6229"/>
                  </a:lnTo>
                  <a:lnTo>
                    <a:pt x="245" y="6253"/>
                  </a:lnTo>
                  <a:lnTo>
                    <a:pt x="147" y="6278"/>
                  </a:lnTo>
                  <a:lnTo>
                    <a:pt x="49" y="6327"/>
                  </a:lnTo>
                  <a:lnTo>
                    <a:pt x="0" y="6400"/>
                  </a:lnTo>
                  <a:lnTo>
                    <a:pt x="0" y="6473"/>
                  </a:lnTo>
                  <a:lnTo>
                    <a:pt x="25" y="6571"/>
                  </a:lnTo>
                  <a:lnTo>
                    <a:pt x="74" y="6668"/>
                  </a:lnTo>
                  <a:lnTo>
                    <a:pt x="171" y="6791"/>
                  </a:lnTo>
                  <a:lnTo>
                    <a:pt x="2589" y="9184"/>
                  </a:lnTo>
                  <a:lnTo>
                    <a:pt x="2272" y="9502"/>
                  </a:lnTo>
                  <a:lnTo>
                    <a:pt x="953" y="9746"/>
                  </a:lnTo>
                  <a:lnTo>
                    <a:pt x="806" y="9795"/>
                  </a:lnTo>
                  <a:lnTo>
                    <a:pt x="684" y="9843"/>
                  </a:lnTo>
                  <a:lnTo>
                    <a:pt x="611" y="9941"/>
                  </a:lnTo>
                  <a:lnTo>
                    <a:pt x="562" y="10014"/>
                  </a:lnTo>
                  <a:lnTo>
                    <a:pt x="562" y="10112"/>
                  </a:lnTo>
                  <a:lnTo>
                    <a:pt x="586" y="10234"/>
                  </a:lnTo>
                  <a:lnTo>
                    <a:pt x="635" y="10332"/>
                  </a:lnTo>
                  <a:lnTo>
                    <a:pt x="733" y="10454"/>
                  </a:lnTo>
                  <a:lnTo>
                    <a:pt x="7278" y="16999"/>
                  </a:lnTo>
                  <a:lnTo>
                    <a:pt x="7401" y="17097"/>
                  </a:lnTo>
                  <a:lnTo>
                    <a:pt x="7498" y="17146"/>
                  </a:lnTo>
                  <a:lnTo>
                    <a:pt x="7620" y="17170"/>
                  </a:lnTo>
                  <a:lnTo>
                    <a:pt x="7718" y="17170"/>
                  </a:lnTo>
                  <a:lnTo>
                    <a:pt x="7791" y="17122"/>
                  </a:lnTo>
                  <a:lnTo>
                    <a:pt x="7889" y="17048"/>
                  </a:lnTo>
                  <a:lnTo>
                    <a:pt x="7938" y="16926"/>
                  </a:lnTo>
                  <a:lnTo>
                    <a:pt x="7987" y="16780"/>
                  </a:lnTo>
                  <a:lnTo>
                    <a:pt x="8231" y="15461"/>
                  </a:lnTo>
                  <a:lnTo>
                    <a:pt x="8548" y="15143"/>
                  </a:lnTo>
                  <a:lnTo>
                    <a:pt x="10942" y="17561"/>
                  </a:lnTo>
                  <a:lnTo>
                    <a:pt x="11064" y="17659"/>
                  </a:lnTo>
                  <a:lnTo>
                    <a:pt x="11162" y="17708"/>
                  </a:lnTo>
                  <a:lnTo>
                    <a:pt x="11259" y="17732"/>
                  </a:lnTo>
                  <a:lnTo>
                    <a:pt x="11333" y="17732"/>
                  </a:lnTo>
                  <a:lnTo>
                    <a:pt x="11406" y="17683"/>
                  </a:lnTo>
                  <a:lnTo>
                    <a:pt x="11455" y="17586"/>
                  </a:lnTo>
                  <a:lnTo>
                    <a:pt x="11479" y="17488"/>
                  </a:lnTo>
                  <a:lnTo>
                    <a:pt x="11504" y="17341"/>
                  </a:lnTo>
                  <a:lnTo>
                    <a:pt x="11504" y="12188"/>
                  </a:lnTo>
                  <a:lnTo>
                    <a:pt x="16461" y="7230"/>
                  </a:lnTo>
                  <a:lnTo>
                    <a:pt x="16608" y="7084"/>
                  </a:lnTo>
                  <a:lnTo>
                    <a:pt x="16730" y="6888"/>
                  </a:lnTo>
                  <a:lnTo>
                    <a:pt x="16877" y="6693"/>
                  </a:lnTo>
                  <a:lnTo>
                    <a:pt x="16974" y="6498"/>
                  </a:lnTo>
                  <a:lnTo>
                    <a:pt x="17194" y="6058"/>
                  </a:lnTo>
                  <a:lnTo>
                    <a:pt x="17365" y="5569"/>
                  </a:lnTo>
                  <a:lnTo>
                    <a:pt x="17487" y="5057"/>
                  </a:lnTo>
                  <a:lnTo>
                    <a:pt x="17609" y="4519"/>
                  </a:lnTo>
                  <a:lnTo>
                    <a:pt x="17683" y="3982"/>
                  </a:lnTo>
                  <a:lnTo>
                    <a:pt x="17707" y="3445"/>
                  </a:lnTo>
                  <a:lnTo>
                    <a:pt x="17731" y="2907"/>
                  </a:lnTo>
                  <a:lnTo>
                    <a:pt x="17731" y="2419"/>
                  </a:lnTo>
                  <a:lnTo>
                    <a:pt x="17707" y="1955"/>
                  </a:lnTo>
                  <a:lnTo>
                    <a:pt x="17658" y="1515"/>
                  </a:lnTo>
                  <a:lnTo>
                    <a:pt x="17585" y="1149"/>
                  </a:lnTo>
                  <a:lnTo>
                    <a:pt x="17512" y="831"/>
                  </a:lnTo>
                  <a:lnTo>
                    <a:pt x="17414" y="587"/>
                  </a:lnTo>
                  <a:lnTo>
                    <a:pt x="17341" y="489"/>
                  </a:lnTo>
                  <a:lnTo>
                    <a:pt x="17292" y="441"/>
                  </a:lnTo>
                  <a:lnTo>
                    <a:pt x="17243" y="392"/>
                  </a:lnTo>
                  <a:lnTo>
                    <a:pt x="17145" y="318"/>
                  </a:lnTo>
                  <a:lnTo>
                    <a:pt x="16901" y="221"/>
                  </a:lnTo>
                  <a:lnTo>
                    <a:pt x="16584" y="148"/>
                  </a:lnTo>
                  <a:lnTo>
                    <a:pt x="16217" y="74"/>
                  </a:lnTo>
                  <a:lnTo>
                    <a:pt x="15778" y="25"/>
                  </a:lnTo>
                  <a:lnTo>
                    <a:pt x="153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8" name="Google Shape;1588;p48"/>
            <p:cNvSpPr/>
            <p:nvPr/>
          </p:nvSpPr>
          <p:spPr>
            <a:xfrm>
              <a:off x="597725" y="4665400"/>
              <a:ext cx="73300" cy="73300"/>
            </a:xfrm>
            <a:custGeom>
              <a:rect b="b" l="l" r="r" t="t"/>
              <a:pathLst>
                <a:path extrusionOk="0" h="2932" w="2932">
                  <a:moveTo>
                    <a:pt x="2028" y="1"/>
                  </a:moveTo>
                  <a:lnTo>
                    <a:pt x="1857" y="25"/>
                  </a:lnTo>
                  <a:lnTo>
                    <a:pt x="1686" y="74"/>
                  </a:lnTo>
                  <a:lnTo>
                    <a:pt x="1515" y="147"/>
                  </a:lnTo>
                  <a:lnTo>
                    <a:pt x="1369" y="269"/>
                  </a:lnTo>
                  <a:lnTo>
                    <a:pt x="1222" y="489"/>
                  </a:lnTo>
                  <a:lnTo>
                    <a:pt x="1002" y="831"/>
                  </a:lnTo>
                  <a:lnTo>
                    <a:pt x="563" y="1735"/>
                  </a:lnTo>
                  <a:lnTo>
                    <a:pt x="172" y="2565"/>
                  </a:lnTo>
                  <a:lnTo>
                    <a:pt x="1" y="2932"/>
                  </a:lnTo>
                  <a:lnTo>
                    <a:pt x="1" y="2932"/>
                  </a:lnTo>
                  <a:lnTo>
                    <a:pt x="367" y="2761"/>
                  </a:lnTo>
                  <a:lnTo>
                    <a:pt x="1198" y="2370"/>
                  </a:lnTo>
                  <a:lnTo>
                    <a:pt x="2101" y="1930"/>
                  </a:lnTo>
                  <a:lnTo>
                    <a:pt x="2443" y="1710"/>
                  </a:lnTo>
                  <a:lnTo>
                    <a:pt x="2663" y="1564"/>
                  </a:lnTo>
                  <a:lnTo>
                    <a:pt x="2785" y="1417"/>
                  </a:lnTo>
                  <a:lnTo>
                    <a:pt x="2858" y="1246"/>
                  </a:lnTo>
                  <a:lnTo>
                    <a:pt x="2907" y="1075"/>
                  </a:lnTo>
                  <a:lnTo>
                    <a:pt x="2932" y="904"/>
                  </a:lnTo>
                  <a:lnTo>
                    <a:pt x="2907" y="733"/>
                  </a:lnTo>
                  <a:lnTo>
                    <a:pt x="2858" y="562"/>
                  </a:lnTo>
                  <a:lnTo>
                    <a:pt x="2785" y="416"/>
                  </a:lnTo>
                  <a:lnTo>
                    <a:pt x="2663" y="269"/>
                  </a:lnTo>
                  <a:lnTo>
                    <a:pt x="2517" y="147"/>
                  </a:lnTo>
                  <a:lnTo>
                    <a:pt x="2370" y="74"/>
                  </a:lnTo>
                  <a:lnTo>
                    <a:pt x="2199" y="25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9" name="Google Shape;1589;p48"/>
            <p:cNvSpPr/>
            <p:nvPr/>
          </p:nvSpPr>
          <p:spPr>
            <a:xfrm>
              <a:off x="654525" y="4708150"/>
              <a:ext cx="47025" cy="47025"/>
            </a:xfrm>
            <a:custGeom>
              <a:rect b="b" l="l" r="r" t="t"/>
              <a:pathLst>
                <a:path extrusionOk="0" h="1881" w="1881">
                  <a:moveTo>
                    <a:pt x="1124" y="0"/>
                  </a:moveTo>
                  <a:lnTo>
                    <a:pt x="977" y="25"/>
                  </a:lnTo>
                  <a:lnTo>
                    <a:pt x="831" y="74"/>
                  </a:lnTo>
                  <a:lnTo>
                    <a:pt x="709" y="147"/>
                  </a:lnTo>
                  <a:lnTo>
                    <a:pt x="586" y="245"/>
                  </a:lnTo>
                  <a:lnTo>
                    <a:pt x="464" y="391"/>
                  </a:lnTo>
                  <a:lnTo>
                    <a:pt x="367" y="611"/>
                  </a:lnTo>
                  <a:lnTo>
                    <a:pt x="269" y="880"/>
                  </a:lnTo>
                  <a:lnTo>
                    <a:pt x="171" y="1173"/>
                  </a:lnTo>
                  <a:lnTo>
                    <a:pt x="49" y="1686"/>
                  </a:lnTo>
                  <a:lnTo>
                    <a:pt x="0" y="1881"/>
                  </a:lnTo>
                  <a:lnTo>
                    <a:pt x="0" y="1881"/>
                  </a:lnTo>
                  <a:lnTo>
                    <a:pt x="220" y="1857"/>
                  </a:lnTo>
                  <a:lnTo>
                    <a:pt x="733" y="1710"/>
                  </a:lnTo>
                  <a:lnTo>
                    <a:pt x="1002" y="1637"/>
                  </a:lnTo>
                  <a:lnTo>
                    <a:pt x="1270" y="1539"/>
                  </a:lnTo>
                  <a:lnTo>
                    <a:pt x="1515" y="1417"/>
                  </a:lnTo>
                  <a:lnTo>
                    <a:pt x="1661" y="1319"/>
                  </a:lnTo>
                  <a:lnTo>
                    <a:pt x="1759" y="1197"/>
                  </a:lnTo>
                  <a:lnTo>
                    <a:pt x="1832" y="1051"/>
                  </a:lnTo>
                  <a:lnTo>
                    <a:pt x="1881" y="928"/>
                  </a:lnTo>
                  <a:lnTo>
                    <a:pt x="1881" y="782"/>
                  </a:lnTo>
                  <a:lnTo>
                    <a:pt x="1881" y="635"/>
                  </a:lnTo>
                  <a:lnTo>
                    <a:pt x="1832" y="489"/>
                  </a:lnTo>
                  <a:lnTo>
                    <a:pt x="1759" y="367"/>
                  </a:lnTo>
                  <a:lnTo>
                    <a:pt x="1661" y="245"/>
                  </a:lnTo>
                  <a:lnTo>
                    <a:pt x="1539" y="147"/>
                  </a:lnTo>
                  <a:lnTo>
                    <a:pt x="1417" y="74"/>
                  </a:lnTo>
                  <a:lnTo>
                    <a:pt x="1270" y="25"/>
                  </a:lnTo>
                  <a:lnTo>
                    <a:pt x="112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0" name="Google Shape;1590;p48"/>
            <p:cNvSpPr/>
            <p:nvPr/>
          </p:nvSpPr>
          <p:spPr>
            <a:xfrm>
              <a:off x="581250" y="4634875"/>
              <a:ext cx="47050" cy="47050"/>
            </a:xfrm>
            <a:custGeom>
              <a:rect b="b" l="l" r="r" t="t"/>
              <a:pathLst>
                <a:path extrusionOk="0" h="1882" w="1882">
                  <a:moveTo>
                    <a:pt x="953" y="1"/>
                  </a:moveTo>
                  <a:lnTo>
                    <a:pt x="831" y="49"/>
                  </a:lnTo>
                  <a:lnTo>
                    <a:pt x="684" y="123"/>
                  </a:lnTo>
                  <a:lnTo>
                    <a:pt x="562" y="220"/>
                  </a:lnTo>
                  <a:lnTo>
                    <a:pt x="465" y="367"/>
                  </a:lnTo>
                  <a:lnTo>
                    <a:pt x="342" y="611"/>
                  </a:lnTo>
                  <a:lnTo>
                    <a:pt x="245" y="880"/>
                  </a:lnTo>
                  <a:lnTo>
                    <a:pt x="171" y="1148"/>
                  </a:lnTo>
                  <a:lnTo>
                    <a:pt x="25" y="1661"/>
                  </a:lnTo>
                  <a:lnTo>
                    <a:pt x="1" y="1881"/>
                  </a:lnTo>
                  <a:lnTo>
                    <a:pt x="196" y="1832"/>
                  </a:lnTo>
                  <a:lnTo>
                    <a:pt x="709" y="1710"/>
                  </a:lnTo>
                  <a:lnTo>
                    <a:pt x="1002" y="1613"/>
                  </a:lnTo>
                  <a:lnTo>
                    <a:pt x="1271" y="1515"/>
                  </a:lnTo>
                  <a:lnTo>
                    <a:pt x="1490" y="1417"/>
                  </a:lnTo>
                  <a:lnTo>
                    <a:pt x="1637" y="1295"/>
                  </a:lnTo>
                  <a:lnTo>
                    <a:pt x="1735" y="1173"/>
                  </a:lnTo>
                  <a:lnTo>
                    <a:pt x="1808" y="1051"/>
                  </a:lnTo>
                  <a:lnTo>
                    <a:pt x="1857" y="904"/>
                  </a:lnTo>
                  <a:lnTo>
                    <a:pt x="1881" y="758"/>
                  </a:lnTo>
                  <a:lnTo>
                    <a:pt x="1857" y="611"/>
                  </a:lnTo>
                  <a:lnTo>
                    <a:pt x="1808" y="465"/>
                  </a:lnTo>
                  <a:lnTo>
                    <a:pt x="1735" y="343"/>
                  </a:lnTo>
                  <a:lnTo>
                    <a:pt x="1637" y="220"/>
                  </a:lnTo>
                  <a:lnTo>
                    <a:pt x="1515" y="123"/>
                  </a:lnTo>
                  <a:lnTo>
                    <a:pt x="1393" y="49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91" name="Google Shape;1591;p48"/>
          <p:cNvSpPr/>
          <p:nvPr/>
        </p:nvSpPr>
        <p:spPr>
          <a:xfrm>
            <a:off x="895469" y="3828789"/>
            <a:ext cx="401238" cy="226661"/>
          </a:xfrm>
          <a:custGeom>
            <a:rect b="b" l="l" r="r" t="t"/>
            <a:pathLst>
              <a:path extrusionOk="0" h="10845" w="19198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592" name="Google Shape;1592;p48"/>
          <p:cNvGrpSpPr/>
          <p:nvPr/>
        </p:nvGrpSpPr>
        <p:grpSpPr>
          <a:xfrm>
            <a:off x="1524812" y="3729120"/>
            <a:ext cx="269526" cy="425712"/>
            <a:chOff x="1979475" y="4289300"/>
            <a:chExt cx="322400" cy="509225"/>
          </a:xfrm>
        </p:grpSpPr>
        <p:sp>
          <p:nvSpPr>
            <p:cNvPr id="1593" name="Google Shape;1593;p48"/>
            <p:cNvSpPr/>
            <p:nvPr/>
          </p:nvSpPr>
          <p:spPr>
            <a:xfrm>
              <a:off x="2187075" y="4509100"/>
              <a:ext cx="114800" cy="114800"/>
            </a:xfrm>
            <a:custGeom>
              <a:rect b="b" l="l" r="r" t="t"/>
              <a:pathLst>
                <a:path extrusionOk="0" h="4592" w="4592">
                  <a:moveTo>
                    <a:pt x="4396" y="0"/>
                  </a:moveTo>
                  <a:lnTo>
                    <a:pt x="3981" y="49"/>
                  </a:lnTo>
                  <a:lnTo>
                    <a:pt x="3419" y="171"/>
                  </a:lnTo>
                  <a:lnTo>
                    <a:pt x="2784" y="367"/>
                  </a:lnTo>
                  <a:lnTo>
                    <a:pt x="2100" y="587"/>
                  </a:lnTo>
                  <a:lnTo>
                    <a:pt x="1465" y="831"/>
                  </a:lnTo>
                  <a:lnTo>
                    <a:pt x="1172" y="953"/>
                  </a:lnTo>
                  <a:lnTo>
                    <a:pt x="928" y="1099"/>
                  </a:lnTo>
                  <a:lnTo>
                    <a:pt x="708" y="1246"/>
                  </a:lnTo>
                  <a:lnTo>
                    <a:pt x="562" y="1368"/>
                  </a:lnTo>
                  <a:lnTo>
                    <a:pt x="440" y="1515"/>
                  </a:lnTo>
                  <a:lnTo>
                    <a:pt x="318" y="1637"/>
                  </a:lnTo>
                  <a:lnTo>
                    <a:pt x="244" y="1808"/>
                  </a:lnTo>
                  <a:lnTo>
                    <a:pt x="171" y="1954"/>
                  </a:lnTo>
                  <a:lnTo>
                    <a:pt x="98" y="2101"/>
                  </a:lnTo>
                  <a:lnTo>
                    <a:pt x="49" y="2272"/>
                  </a:lnTo>
                  <a:lnTo>
                    <a:pt x="25" y="2443"/>
                  </a:lnTo>
                  <a:lnTo>
                    <a:pt x="0" y="2589"/>
                  </a:lnTo>
                  <a:lnTo>
                    <a:pt x="0" y="2760"/>
                  </a:lnTo>
                  <a:lnTo>
                    <a:pt x="25" y="2931"/>
                  </a:lnTo>
                  <a:lnTo>
                    <a:pt x="49" y="3102"/>
                  </a:lnTo>
                  <a:lnTo>
                    <a:pt x="98" y="3273"/>
                  </a:lnTo>
                  <a:lnTo>
                    <a:pt x="147" y="3420"/>
                  </a:lnTo>
                  <a:lnTo>
                    <a:pt x="220" y="3566"/>
                  </a:lnTo>
                  <a:lnTo>
                    <a:pt x="318" y="3737"/>
                  </a:lnTo>
                  <a:lnTo>
                    <a:pt x="415" y="3859"/>
                  </a:lnTo>
                  <a:lnTo>
                    <a:pt x="2418" y="1857"/>
                  </a:lnTo>
                  <a:lnTo>
                    <a:pt x="2491" y="1808"/>
                  </a:lnTo>
                  <a:lnTo>
                    <a:pt x="2638" y="1808"/>
                  </a:lnTo>
                  <a:lnTo>
                    <a:pt x="2711" y="1857"/>
                  </a:lnTo>
                  <a:lnTo>
                    <a:pt x="2760" y="1930"/>
                  </a:lnTo>
                  <a:lnTo>
                    <a:pt x="2784" y="2028"/>
                  </a:lnTo>
                  <a:lnTo>
                    <a:pt x="2760" y="2101"/>
                  </a:lnTo>
                  <a:lnTo>
                    <a:pt x="2711" y="2174"/>
                  </a:lnTo>
                  <a:lnTo>
                    <a:pt x="708" y="4177"/>
                  </a:lnTo>
                  <a:lnTo>
                    <a:pt x="855" y="4274"/>
                  </a:lnTo>
                  <a:lnTo>
                    <a:pt x="1001" y="4372"/>
                  </a:lnTo>
                  <a:lnTo>
                    <a:pt x="1172" y="4445"/>
                  </a:lnTo>
                  <a:lnTo>
                    <a:pt x="1319" y="4494"/>
                  </a:lnTo>
                  <a:lnTo>
                    <a:pt x="1490" y="4543"/>
                  </a:lnTo>
                  <a:lnTo>
                    <a:pt x="1661" y="4568"/>
                  </a:lnTo>
                  <a:lnTo>
                    <a:pt x="1807" y="4592"/>
                  </a:lnTo>
                  <a:lnTo>
                    <a:pt x="1978" y="4568"/>
                  </a:lnTo>
                  <a:lnTo>
                    <a:pt x="2149" y="4568"/>
                  </a:lnTo>
                  <a:lnTo>
                    <a:pt x="2320" y="4543"/>
                  </a:lnTo>
                  <a:lnTo>
                    <a:pt x="2491" y="4494"/>
                  </a:lnTo>
                  <a:lnTo>
                    <a:pt x="2638" y="4421"/>
                  </a:lnTo>
                  <a:lnTo>
                    <a:pt x="2784" y="4348"/>
                  </a:lnTo>
                  <a:lnTo>
                    <a:pt x="2931" y="4250"/>
                  </a:lnTo>
                  <a:lnTo>
                    <a:pt x="3077" y="4152"/>
                  </a:lnTo>
                  <a:lnTo>
                    <a:pt x="3200" y="4030"/>
                  </a:lnTo>
                  <a:lnTo>
                    <a:pt x="3346" y="3859"/>
                  </a:lnTo>
                  <a:lnTo>
                    <a:pt x="3493" y="3664"/>
                  </a:lnTo>
                  <a:lnTo>
                    <a:pt x="3615" y="3395"/>
                  </a:lnTo>
                  <a:lnTo>
                    <a:pt x="3761" y="3127"/>
                  </a:lnTo>
                  <a:lnTo>
                    <a:pt x="4005" y="2467"/>
                  </a:lnTo>
                  <a:lnTo>
                    <a:pt x="4225" y="1808"/>
                  </a:lnTo>
                  <a:lnTo>
                    <a:pt x="4421" y="1148"/>
                  </a:lnTo>
                  <a:lnTo>
                    <a:pt x="4543" y="611"/>
                  </a:lnTo>
                  <a:lnTo>
                    <a:pt x="4592" y="196"/>
                  </a:lnTo>
                  <a:lnTo>
                    <a:pt x="4592" y="74"/>
                  </a:lnTo>
                  <a:lnTo>
                    <a:pt x="456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4" name="Google Shape;1594;p48"/>
            <p:cNvSpPr/>
            <p:nvPr/>
          </p:nvSpPr>
          <p:spPr>
            <a:xfrm>
              <a:off x="1979475" y="4542675"/>
              <a:ext cx="156925" cy="156950"/>
            </a:xfrm>
            <a:custGeom>
              <a:rect b="b" l="l" r="r" t="t"/>
              <a:pathLst>
                <a:path extrusionOk="0" h="6278" w="6277">
                  <a:moveTo>
                    <a:pt x="122" y="1"/>
                  </a:moveTo>
                  <a:lnTo>
                    <a:pt x="25" y="25"/>
                  </a:lnTo>
                  <a:lnTo>
                    <a:pt x="0" y="123"/>
                  </a:lnTo>
                  <a:lnTo>
                    <a:pt x="0" y="294"/>
                  </a:lnTo>
                  <a:lnTo>
                    <a:pt x="25" y="538"/>
                  </a:lnTo>
                  <a:lnTo>
                    <a:pt x="74" y="856"/>
                  </a:lnTo>
                  <a:lnTo>
                    <a:pt x="244" y="1613"/>
                  </a:lnTo>
                  <a:lnTo>
                    <a:pt x="489" y="2492"/>
                  </a:lnTo>
                  <a:lnTo>
                    <a:pt x="806" y="3420"/>
                  </a:lnTo>
                  <a:lnTo>
                    <a:pt x="977" y="3860"/>
                  </a:lnTo>
                  <a:lnTo>
                    <a:pt x="1148" y="4275"/>
                  </a:lnTo>
                  <a:lnTo>
                    <a:pt x="1319" y="4666"/>
                  </a:lnTo>
                  <a:lnTo>
                    <a:pt x="1514" y="5007"/>
                  </a:lnTo>
                  <a:lnTo>
                    <a:pt x="1710" y="5301"/>
                  </a:lnTo>
                  <a:lnTo>
                    <a:pt x="1905" y="5520"/>
                  </a:lnTo>
                  <a:lnTo>
                    <a:pt x="2076" y="5691"/>
                  </a:lnTo>
                  <a:lnTo>
                    <a:pt x="2272" y="5838"/>
                  </a:lnTo>
                  <a:lnTo>
                    <a:pt x="2467" y="5960"/>
                  </a:lnTo>
                  <a:lnTo>
                    <a:pt x="2687" y="6058"/>
                  </a:lnTo>
                  <a:lnTo>
                    <a:pt x="2907" y="6155"/>
                  </a:lnTo>
                  <a:lnTo>
                    <a:pt x="3126" y="6204"/>
                  </a:lnTo>
                  <a:lnTo>
                    <a:pt x="3371" y="6253"/>
                  </a:lnTo>
                  <a:lnTo>
                    <a:pt x="3590" y="6277"/>
                  </a:lnTo>
                  <a:lnTo>
                    <a:pt x="3835" y="6277"/>
                  </a:lnTo>
                  <a:lnTo>
                    <a:pt x="4054" y="6253"/>
                  </a:lnTo>
                  <a:lnTo>
                    <a:pt x="4299" y="6204"/>
                  </a:lnTo>
                  <a:lnTo>
                    <a:pt x="4519" y="6155"/>
                  </a:lnTo>
                  <a:lnTo>
                    <a:pt x="4738" y="6058"/>
                  </a:lnTo>
                  <a:lnTo>
                    <a:pt x="4958" y="5960"/>
                  </a:lnTo>
                  <a:lnTo>
                    <a:pt x="5154" y="5838"/>
                  </a:lnTo>
                  <a:lnTo>
                    <a:pt x="5349" y="5691"/>
                  </a:lnTo>
                  <a:lnTo>
                    <a:pt x="2003" y="2345"/>
                  </a:lnTo>
                  <a:lnTo>
                    <a:pt x="1954" y="2272"/>
                  </a:lnTo>
                  <a:lnTo>
                    <a:pt x="1954" y="2174"/>
                  </a:lnTo>
                  <a:lnTo>
                    <a:pt x="1954" y="2101"/>
                  </a:lnTo>
                  <a:lnTo>
                    <a:pt x="2003" y="2003"/>
                  </a:lnTo>
                  <a:lnTo>
                    <a:pt x="2101" y="1955"/>
                  </a:lnTo>
                  <a:lnTo>
                    <a:pt x="2272" y="1955"/>
                  </a:lnTo>
                  <a:lnTo>
                    <a:pt x="2345" y="2003"/>
                  </a:lnTo>
                  <a:lnTo>
                    <a:pt x="5691" y="5349"/>
                  </a:lnTo>
                  <a:lnTo>
                    <a:pt x="5837" y="5154"/>
                  </a:lnTo>
                  <a:lnTo>
                    <a:pt x="5959" y="4959"/>
                  </a:lnTo>
                  <a:lnTo>
                    <a:pt x="6057" y="4739"/>
                  </a:lnTo>
                  <a:lnTo>
                    <a:pt x="6155" y="4519"/>
                  </a:lnTo>
                  <a:lnTo>
                    <a:pt x="6204" y="4299"/>
                  </a:lnTo>
                  <a:lnTo>
                    <a:pt x="6253" y="4055"/>
                  </a:lnTo>
                  <a:lnTo>
                    <a:pt x="6277" y="3835"/>
                  </a:lnTo>
                  <a:lnTo>
                    <a:pt x="6277" y="3591"/>
                  </a:lnTo>
                  <a:lnTo>
                    <a:pt x="6253" y="3371"/>
                  </a:lnTo>
                  <a:lnTo>
                    <a:pt x="6204" y="3127"/>
                  </a:lnTo>
                  <a:lnTo>
                    <a:pt x="6155" y="2907"/>
                  </a:lnTo>
                  <a:lnTo>
                    <a:pt x="6057" y="2687"/>
                  </a:lnTo>
                  <a:lnTo>
                    <a:pt x="5959" y="2467"/>
                  </a:lnTo>
                  <a:lnTo>
                    <a:pt x="5837" y="2272"/>
                  </a:lnTo>
                  <a:lnTo>
                    <a:pt x="5691" y="2077"/>
                  </a:lnTo>
                  <a:lnTo>
                    <a:pt x="5520" y="1906"/>
                  </a:lnTo>
                  <a:lnTo>
                    <a:pt x="5300" y="1710"/>
                  </a:lnTo>
                  <a:lnTo>
                    <a:pt x="5007" y="1515"/>
                  </a:lnTo>
                  <a:lnTo>
                    <a:pt x="4665" y="1320"/>
                  </a:lnTo>
                  <a:lnTo>
                    <a:pt x="4274" y="1149"/>
                  </a:lnTo>
                  <a:lnTo>
                    <a:pt x="3859" y="978"/>
                  </a:lnTo>
                  <a:lnTo>
                    <a:pt x="3419" y="807"/>
                  </a:lnTo>
                  <a:lnTo>
                    <a:pt x="2491" y="489"/>
                  </a:lnTo>
                  <a:lnTo>
                    <a:pt x="1612" y="245"/>
                  </a:lnTo>
                  <a:lnTo>
                    <a:pt x="855" y="74"/>
                  </a:lnTo>
                  <a:lnTo>
                    <a:pt x="538" y="25"/>
                  </a:lnTo>
                  <a:lnTo>
                    <a:pt x="29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5" name="Google Shape;1595;p48"/>
            <p:cNvSpPr/>
            <p:nvPr/>
          </p:nvSpPr>
          <p:spPr>
            <a:xfrm>
              <a:off x="2041125" y="4289300"/>
              <a:ext cx="240000" cy="509225"/>
            </a:xfrm>
            <a:custGeom>
              <a:rect b="b" l="l" r="r" t="t"/>
              <a:pathLst>
                <a:path extrusionOk="0" h="20369" w="9600">
                  <a:moveTo>
                    <a:pt x="4788" y="3664"/>
                  </a:moveTo>
                  <a:lnTo>
                    <a:pt x="5032" y="3688"/>
                  </a:lnTo>
                  <a:lnTo>
                    <a:pt x="5228" y="3761"/>
                  </a:lnTo>
                  <a:lnTo>
                    <a:pt x="5423" y="3859"/>
                  </a:lnTo>
                  <a:lnTo>
                    <a:pt x="5594" y="3981"/>
                  </a:lnTo>
                  <a:lnTo>
                    <a:pt x="5716" y="4152"/>
                  </a:lnTo>
                  <a:lnTo>
                    <a:pt x="5838" y="4347"/>
                  </a:lnTo>
                  <a:lnTo>
                    <a:pt x="5887" y="4567"/>
                  </a:lnTo>
                  <a:lnTo>
                    <a:pt x="5911" y="4787"/>
                  </a:lnTo>
                  <a:lnTo>
                    <a:pt x="5887" y="5007"/>
                  </a:lnTo>
                  <a:lnTo>
                    <a:pt x="5838" y="5227"/>
                  </a:lnTo>
                  <a:lnTo>
                    <a:pt x="5716" y="5422"/>
                  </a:lnTo>
                  <a:lnTo>
                    <a:pt x="5594" y="5569"/>
                  </a:lnTo>
                  <a:lnTo>
                    <a:pt x="5423" y="5715"/>
                  </a:lnTo>
                  <a:lnTo>
                    <a:pt x="5228" y="5813"/>
                  </a:lnTo>
                  <a:lnTo>
                    <a:pt x="5032" y="5886"/>
                  </a:lnTo>
                  <a:lnTo>
                    <a:pt x="4788" y="5911"/>
                  </a:lnTo>
                  <a:lnTo>
                    <a:pt x="4568" y="5886"/>
                  </a:lnTo>
                  <a:lnTo>
                    <a:pt x="4348" y="5813"/>
                  </a:lnTo>
                  <a:lnTo>
                    <a:pt x="4177" y="5715"/>
                  </a:lnTo>
                  <a:lnTo>
                    <a:pt x="4006" y="5569"/>
                  </a:lnTo>
                  <a:lnTo>
                    <a:pt x="3860" y="5422"/>
                  </a:lnTo>
                  <a:lnTo>
                    <a:pt x="3762" y="5227"/>
                  </a:lnTo>
                  <a:lnTo>
                    <a:pt x="3689" y="5007"/>
                  </a:lnTo>
                  <a:lnTo>
                    <a:pt x="3664" y="4787"/>
                  </a:lnTo>
                  <a:lnTo>
                    <a:pt x="3689" y="4567"/>
                  </a:lnTo>
                  <a:lnTo>
                    <a:pt x="3762" y="4347"/>
                  </a:lnTo>
                  <a:lnTo>
                    <a:pt x="3860" y="4152"/>
                  </a:lnTo>
                  <a:lnTo>
                    <a:pt x="4006" y="3981"/>
                  </a:lnTo>
                  <a:lnTo>
                    <a:pt x="4177" y="3859"/>
                  </a:lnTo>
                  <a:lnTo>
                    <a:pt x="4348" y="3761"/>
                  </a:lnTo>
                  <a:lnTo>
                    <a:pt x="4568" y="3688"/>
                  </a:lnTo>
                  <a:lnTo>
                    <a:pt x="4788" y="3664"/>
                  </a:lnTo>
                  <a:close/>
                  <a:moveTo>
                    <a:pt x="4568" y="0"/>
                  </a:moveTo>
                  <a:lnTo>
                    <a:pt x="4348" y="49"/>
                  </a:lnTo>
                  <a:lnTo>
                    <a:pt x="4153" y="122"/>
                  </a:lnTo>
                  <a:lnTo>
                    <a:pt x="3933" y="220"/>
                  </a:lnTo>
                  <a:lnTo>
                    <a:pt x="3738" y="342"/>
                  </a:lnTo>
                  <a:lnTo>
                    <a:pt x="3542" y="489"/>
                  </a:lnTo>
                  <a:lnTo>
                    <a:pt x="3347" y="684"/>
                  </a:lnTo>
                  <a:lnTo>
                    <a:pt x="3176" y="904"/>
                  </a:lnTo>
                  <a:lnTo>
                    <a:pt x="2907" y="855"/>
                  </a:lnTo>
                  <a:lnTo>
                    <a:pt x="2663" y="855"/>
                  </a:lnTo>
                  <a:lnTo>
                    <a:pt x="2394" y="904"/>
                  </a:lnTo>
                  <a:lnTo>
                    <a:pt x="2175" y="953"/>
                  </a:lnTo>
                  <a:lnTo>
                    <a:pt x="1955" y="1026"/>
                  </a:lnTo>
                  <a:lnTo>
                    <a:pt x="1759" y="1124"/>
                  </a:lnTo>
                  <a:lnTo>
                    <a:pt x="1564" y="1246"/>
                  </a:lnTo>
                  <a:lnTo>
                    <a:pt x="1393" y="1392"/>
                  </a:lnTo>
                  <a:lnTo>
                    <a:pt x="1271" y="1563"/>
                  </a:lnTo>
                  <a:lnTo>
                    <a:pt x="1124" y="1734"/>
                  </a:lnTo>
                  <a:lnTo>
                    <a:pt x="1027" y="1930"/>
                  </a:lnTo>
                  <a:lnTo>
                    <a:pt x="953" y="2149"/>
                  </a:lnTo>
                  <a:lnTo>
                    <a:pt x="905" y="2394"/>
                  </a:lnTo>
                  <a:lnTo>
                    <a:pt x="880" y="2638"/>
                  </a:lnTo>
                  <a:lnTo>
                    <a:pt x="880" y="2906"/>
                  </a:lnTo>
                  <a:lnTo>
                    <a:pt x="905" y="3175"/>
                  </a:lnTo>
                  <a:lnTo>
                    <a:pt x="685" y="3346"/>
                  </a:lnTo>
                  <a:lnTo>
                    <a:pt x="514" y="3517"/>
                  </a:lnTo>
                  <a:lnTo>
                    <a:pt x="343" y="3712"/>
                  </a:lnTo>
                  <a:lnTo>
                    <a:pt x="221" y="3932"/>
                  </a:lnTo>
                  <a:lnTo>
                    <a:pt x="123" y="4128"/>
                  </a:lnTo>
                  <a:lnTo>
                    <a:pt x="50" y="4347"/>
                  </a:lnTo>
                  <a:lnTo>
                    <a:pt x="25" y="4567"/>
                  </a:lnTo>
                  <a:lnTo>
                    <a:pt x="1" y="4787"/>
                  </a:lnTo>
                  <a:lnTo>
                    <a:pt x="25" y="5007"/>
                  </a:lnTo>
                  <a:lnTo>
                    <a:pt x="50" y="5227"/>
                  </a:lnTo>
                  <a:lnTo>
                    <a:pt x="123" y="5422"/>
                  </a:lnTo>
                  <a:lnTo>
                    <a:pt x="221" y="5642"/>
                  </a:lnTo>
                  <a:lnTo>
                    <a:pt x="343" y="5837"/>
                  </a:lnTo>
                  <a:lnTo>
                    <a:pt x="514" y="6033"/>
                  </a:lnTo>
                  <a:lnTo>
                    <a:pt x="685" y="6228"/>
                  </a:lnTo>
                  <a:lnTo>
                    <a:pt x="905" y="6399"/>
                  </a:lnTo>
                  <a:lnTo>
                    <a:pt x="880" y="6668"/>
                  </a:lnTo>
                  <a:lnTo>
                    <a:pt x="880" y="6936"/>
                  </a:lnTo>
                  <a:lnTo>
                    <a:pt x="905" y="7181"/>
                  </a:lnTo>
                  <a:lnTo>
                    <a:pt x="953" y="7400"/>
                  </a:lnTo>
                  <a:lnTo>
                    <a:pt x="1027" y="7620"/>
                  </a:lnTo>
                  <a:lnTo>
                    <a:pt x="1124" y="7816"/>
                  </a:lnTo>
                  <a:lnTo>
                    <a:pt x="1271" y="8011"/>
                  </a:lnTo>
                  <a:lnTo>
                    <a:pt x="1393" y="8182"/>
                  </a:lnTo>
                  <a:lnTo>
                    <a:pt x="1564" y="8328"/>
                  </a:lnTo>
                  <a:lnTo>
                    <a:pt x="1759" y="8451"/>
                  </a:lnTo>
                  <a:lnTo>
                    <a:pt x="1955" y="8548"/>
                  </a:lnTo>
                  <a:lnTo>
                    <a:pt x="2175" y="8621"/>
                  </a:lnTo>
                  <a:lnTo>
                    <a:pt x="2394" y="8670"/>
                  </a:lnTo>
                  <a:lnTo>
                    <a:pt x="2663" y="8695"/>
                  </a:lnTo>
                  <a:lnTo>
                    <a:pt x="2907" y="8695"/>
                  </a:lnTo>
                  <a:lnTo>
                    <a:pt x="3176" y="8670"/>
                  </a:lnTo>
                  <a:lnTo>
                    <a:pt x="3420" y="8939"/>
                  </a:lnTo>
                  <a:lnTo>
                    <a:pt x="3664" y="9159"/>
                  </a:lnTo>
                  <a:lnTo>
                    <a:pt x="3933" y="9354"/>
                  </a:lnTo>
                  <a:lnTo>
                    <a:pt x="4202" y="9476"/>
                  </a:lnTo>
                  <a:lnTo>
                    <a:pt x="4202" y="19783"/>
                  </a:lnTo>
                  <a:lnTo>
                    <a:pt x="4226" y="19905"/>
                  </a:lnTo>
                  <a:lnTo>
                    <a:pt x="4251" y="20027"/>
                  </a:lnTo>
                  <a:lnTo>
                    <a:pt x="4299" y="20125"/>
                  </a:lnTo>
                  <a:lnTo>
                    <a:pt x="4373" y="20198"/>
                  </a:lnTo>
                  <a:lnTo>
                    <a:pt x="4470" y="20271"/>
                  </a:lnTo>
                  <a:lnTo>
                    <a:pt x="4568" y="20345"/>
                  </a:lnTo>
                  <a:lnTo>
                    <a:pt x="4666" y="20369"/>
                  </a:lnTo>
                  <a:lnTo>
                    <a:pt x="4910" y="20369"/>
                  </a:lnTo>
                  <a:lnTo>
                    <a:pt x="5032" y="20345"/>
                  </a:lnTo>
                  <a:lnTo>
                    <a:pt x="5130" y="20271"/>
                  </a:lnTo>
                  <a:lnTo>
                    <a:pt x="5203" y="20198"/>
                  </a:lnTo>
                  <a:lnTo>
                    <a:pt x="5276" y="20125"/>
                  </a:lnTo>
                  <a:lnTo>
                    <a:pt x="5350" y="20027"/>
                  </a:lnTo>
                  <a:lnTo>
                    <a:pt x="5374" y="19905"/>
                  </a:lnTo>
                  <a:lnTo>
                    <a:pt x="5374" y="19783"/>
                  </a:lnTo>
                  <a:lnTo>
                    <a:pt x="5374" y="9476"/>
                  </a:lnTo>
                  <a:lnTo>
                    <a:pt x="5667" y="9354"/>
                  </a:lnTo>
                  <a:lnTo>
                    <a:pt x="5936" y="9159"/>
                  </a:lnTo>
                  <a:lnTo>
                    <a:pt x="6180" y="8939"/>
                  </a:lnTo>
                  <a:lnTo>
                    <a:pt x="6400" y="8670"/>
                  </a:lnTo>
                  <a:lnTo>
                    <a:pt x="6668" y="8695"/>
                  </a:lnTo>
                  <a:lnTo>
                    <a:pt x="6937" y="8695"/>
                  </a:lnTo>
                  <a:lnTo>
                    <a:pt x="7181" y="8670"/>
                  </a:lnTo>
                  <a:lnTo>
                    <a:pt x="7426" y="8621"/>
                  </a:lnTo>
                  <a:lnTo>
                    <a:pt x="7645" y="8548"/>
                  </a:lnTo>
                  <a:lnTo>
                    <a:pt x="7841" y="8451"/>
                  </a:lnTo>
                  <a:lnTo>
                    <a:pt x="8012" y="8328"/>
                  </a:lnTo>
                  <a:lnTo>
                    <a:pt x="8183" y="8182"/>
                  </a:lnTo>
                  <a:lnTo>
                    <a:pt x="8329" y="8011"/>
                  </a:lnTo>
                  <a:lnTo>
                    <a:pt x="8451" y="7816"/>
                  </a:lnTo>
                  <a:lnTo>
                    <a:pt x="8549" y="7620"/>
                  </a:lnTo>
                  <a:lnTo>
                    <a:pt x="8622" y="7400"/>
                  </a:lnTo>
                  <a:lnTo>
                    <a:pt x="8696" y="7181"/>
                  </a:lnTo>
                  <a:lnTo>
                    <a:pt x="8720" y="6936"/>
                  </a:lnTo>
                  <a:lnTo>
                    <a:pt x="8720" y="6668"/>
                  </a:lnTo>
                  <a:lnTo>
                    <a:pt x="8696" y="6399"/>
                  </a:lnTo>
                  <a:lnTo>
                    <a:pt x="8891" y="6228"/>
                  </a:lnTo>
                  <a:lnTo>
                    <a:pt x="9086" y="6033"/>
                  </a:lnTo>
                  <a:lnTo>
                    <a:pt x="9233" y="5837"/>
                  </a:lnTo>
                  <a:lnTo>
                    <a:pt x="9355" y="5642"/>
                  </a:lnTo>
                  <a:lnTo>
                    <a:pt x="9453" y="5422"/>
                  </a:lnTo>
                  <a:lnTo>
                    <a:pt x="9526" y="5227"/>
                  </a:lnTo>
                  <a:lnTo>
                    <a:pt x="9575" y="5007"/>
                  </a:lnTo>
                  <a:lnTo>
                    <a:pt x="9599" y="4787"/>
                  </a:lnTo>
                  <a:lnTo>
                    <a:pt x="9575" y="4567"/>
                  </a:lnTo>
                  <a:lnTo>
                    <a:pt x="9526" y="4347"/>
                  </a:lnTo>
                  <a:lnTo>
                    <a:pt x="9453" y="4128"/>
                  </a:lnTo>
                  <a:lnTo>
                    <a:pt x="9355" y="3932"/>
                  </a:lnTo>
                  <a:lnTo>
                    <a:pt x="9233" y="3712"/>
                  </a:lnTo>
                  <a:lnTo>
                    <a:pt x="9086" y="3517"/>
                  </a:lnTo>
                  <a:lnTo>
                    <a:pt x="8891" y="3346"/>
                  </a:lnTo>
                  <a:lnTo>
                    <a:pt x="8696" y="3175"/>
                  </a:lnTo>
                  <a:lnTo>
                    <a:pt x="8720" y="2906"/>
                  </a:lnTo>
                  <a:lnTo>
                    <a:pt x="8720" y="2638"/>
                  </a:lnTo>
                  <a:lnTo>
                    <a:pt x="8696" y="2394"/>
                  </a:lnTo>
                  <a:lnTo>
                    <a:pt x="8622" y="2149"/>
                  </a:lnTo>
                  <a:lnTo>
                    <a:pt x="8549" y="1930"/>
                  </a:lnTo>
                  <a:lnTo>
                    <a:pt x="8451" y="1734"/>
                  </a:lnTo>
                  <a:lnTo>
                    <a:pt x="8329" y="1563"/>
                  </a:lnTo>
                  <a:lnTo>
                    <a:pt x="8183" y="1392"/>
                  </a:lnTo>
                  <a:lnTo>
                    <a:pt x="8012" y="1246"/>
                  </a:lnTo>
                  <a:lnTo>
                    <a:pt x="7841" y="1124"/>
                  </a:lnTo>
                  <a:lnTo>
                    <a:pt x="7645" y="1026"/>
                  </a:lnTo>
                  <a:lnTo>
                    <a:pt x="7426" y="953"/>
                  </a:lnTo>
                  <a:lnTo>
                    <a:pt x="7181" y="904"/>
                  </a:lnTo>
                  <a:lnTo>
                    <a:pt x="6937" y="855"/>
                  </a:lnTo>
                  <a:lnTo>
                    <a:pt x="6668" y="855"/>
                  </a:lnTo>
                  <a:lnTo>
                    <a:pt x="6400" y="904"/>
                  </a:lnTo>
                  <a:lnTo>
                    <a:pt x="6229" y="684"/>
                  </a:lnTo>
                  <a:lnTo>
                    <a:pt x="6058" y="489"/>
                  </a:lnTo>
                  <a:lnTo>
                    <a:pt x="5863" y="342"/>
                  </a:lnTo>
                  <a:lnTo>
                    <a:pt x="5643" y="220"/>
                  </a:lnTo>
                  <a:lnTo>
                    <a:pt x="5447" y="122"/>
                  </a:lnTo>
                  <a:lnTo>
                    <a:pt x="5228" y="49"/>
                  </a:lnTo>
                  <a:lnTo>
                    <a:pt x="500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96" name="Google Shape;1596;p48"/>
          <p:cNvGrpSpPr/>
          <p:nvPr/>
        </p:nvGrpSpPr>
        <p:grpSpPr>
          <a:xfrm>
            <a:off x="2064346" y="3734722"/>
            <a:ext cx="318014" cy="414510"/>
            <a:chOff x="2624850" y="4296000"/>
            <a:chExt cx="380400" cy="495825"/>
          </a:xfrm>
        </p:grpSpPr>
        <p:sp>
          <p:nvSpPr>
            <p:cNvPr id="1597" name="Google Shape;1597;p48"/>
            <p:cNvSpPr/>
            <p:nvPr/>
          </p:nvSpPr>
          <p:spPr>
            <a:xfrm>
              <a:off x="2845875" y="4296000"/>
              <a:ext cx="126425" cy="125800"/>
            </a:xfrm>
            <a:custGeom>
              <a:rect b="b" l="l" r="r" t="t"/>
              <a:pathLst>
                <a:path extrusionOk="0" h="5032" w="5057">
                  <a:moveTo>
                    <a:pt x="4812" y="1"/>
                  </a:moveTo>
                  <a:lnTo>
                    <a:pt x="4372" y="74"/>
                  </a:lnTo>
                  <a:lnTo>
                    <a:pt x="3762" y="196"/>
                  </a:lnTo>
                  <a:lnTo>
                    <a:pt x="3053" y="392"/>
                  </a:lnTo>
                  <a:lnTo>
                    <a:pt x="2321" y="636"/>
                  </a:lnTo>
                  <a:lnTo>
                    <a:pt x="1612" y="929"/>
                  </a:lnTo>
                  <a:lnTo>
                    <a:pt x="1295" y="1075"/>
                  </a:lnTo>
                  <a:lnTo>
                    <a:pt x="1026" y="1222"/>
                  </a:lnTo>
                  <a:lnTo>
                    <a:pt x="782" y="1368"/>
                  </a:lnTo>
                  <a:lnTo>
                    <a:pt x="611" y="1515"/>
                  </a:lnTo>
                  <a:lnTo>
                    <a:pt x="489" y="1662"/>
                  </a:lnTo>
                  <a:lnTo>
                    <a:pt x="367" y="1808"/>
                  </a:lnTo>
                  <a:lnTo>
                    <a:pt x="269" y="1979"/>
                  </a:lnTo>
                  <a:lnTo>
                    <a:pt x="172" y="2150"/>
                  </a:lnTo>
                  <a:lnTo>
                    <a:pt x="123" y="2321"/>
                  </a:lnTo>
                  <a:lnTo>
                    <a:pt x="74" y="2492"/>
                  </a:lnTo>
                  <a:lnTo>
                    <a:pt x="25" y="2687"/>
                  </a:lnTo>
                  <a:lnTo>
                    <a:pt x="1" y="2858"/>
                  </a:lnTo>
                  <a:lnTo>
                    <a:pt x="1" y="3054"/>
                  </a:lnTo>
                  <a:lnTo>
                    <a:pt x="25" y="3225"/>
                  </a:lnTo>
                  <a:lnTo>
                    <a:pt x="49" y="3420"/>
                  </a:lnTo>
                  <a:lnTo>
                    <a:pt x="98" y="3591"/>
                  </a:lnTo>
                  <a:lnTo>
                    <a:pt x="172" y="3762"/>
                  </a:lnTo>
                  <a:lnTo>
                    <a:pt x="245" y="3933"/>
                  </a:lnTo>
                  <a:lnTo>
                    <a:pt x="342" y="4104"/>
                  </a:lnTo>
                  <a:lnTo>
                    <a:pt x="440" y="4250"/>
                  </a:lnTo>
                  <a:lnTo>
                    <a:pt x="2638" y="2052"/>
                  </a:lnTo>
                  <a:lnTo>
                    <a:pt x="2736" y="2003"/>
                  </a:lnTo>
                  <a:lnTo>
                    <a:pt x="2809" y="1979"/>
                  </a:lnTo>
                  <a:lnTo>
                    <a:pt x="2907" y="2003"/>
                  </a:lnTo>
                  <a:lnTo>
                    <a:pt x="2980" y="2052"/>
                  </a:lnTo>
                  <a:lnTo>
                    <a:pt x="3029" y="2126"/>
                  </a:lnTo>
                  <a:lnTo>
                    <a:pt x="3053" y="2223"/>
                  </a:lnTo>
                  <a:lnTo>
                    <a:pt x="3029" y="2321"/>
                  </a:lnTo>
                  <a:lnTo>
                    <a:pt x="2980" y="2394"/>
                  </a:lnTo>
                  <a:lnTo>
                    <a:pt x="782" y="4592"/>
                  </a:lnTo>
                  <a:lnTo>
                    <a:pt x="953" y="4690"/>
                  </a:lnTo>
                  <a:lnTo>
                    <a:pt x="1100" y="4788"/>
                  </a:lnTo>
                  <a:lnTo>
                    <a:pt x="1271" y="4885"/>
                  </a:lnTo>
                  <a:lnTo>
                    <a:pt x="1466" y="4934"/>
                  </a:lnTo>
                  <a:lnTo>
                    <a:pt x="1637" y="4983"/>
                  </a:lnTo>
                  <a:lnTo>
                    <a:pt x="1808" y="5008"/>
                  </a:lnTo>
                  <a:lnTo>
                    <a:pt x="2003" y="5032"/>
                  </a:lnTo>
                  <a:lnTo>
                    <a:pt x="2174" y="5032"/>
                  </a:lnTo>
                  <a:lnTo>
                    <a:pt x="2370" y="5008"/>
                  </a:lnTo>
                  <a:lnTo>
                    <a:pt x="2541" y="4983"/>
                  </a:lnTo>
                  <a:lnTo>
                    <a:pt x="2712" y="4934"/>
                  </a:lnTo>
                  <a:lnTo>
                    <a:pt x="2907" y="4861"/>
                  </a:lnTo>
                  <a:lnTo>
                    <a:pt x="3053" y="4788"/>
                  </a:lnTo>
                  <a:lnTo>
                    <a:pt x="3224" y="4690"/>
                  </a:lnTo>
                  <a:lnTo>
                    <a:pt x="3371" y="4568"/>
                  </a:lnTo>
                  <a:lnTo>
                    <a:pt x="3517" y="4421"/>
                  </a:lnTo>
                  <a:lnTo>
                    <a:pt x="3664" y="4250"/>
                  </a:lnTo>
                  <a:lnTo>
                    <a:pt x="3835" y="4006"/>
                  </a:lnTo>
                  <a:lnTo>
                    <a:pt x="3981" y="3738"/>
                  </a:lnTo>
                  <a:lnTo>
                    <a:pt x="4128" y="3420"/>
                  </a:lnTo>
                  <a:lnTo>
                    <a:pt x="4397" y="2736"/>
                  </a:lnTo>
                  <a:lnTo>
                    <a:pt x="4641" y="1979"/>
                  </a:lnTo>
                  <a:lnTo>
                    <a:pt x="4836" y="1271"/>
                  </a:lnTo>
                  <a:lnTo>
                    <a:pt x="4983" y="660"/>
                  </a:lnTo>
                  <a:lnTo>
                    <a:pt x="5032" y="221"/>
                  </a:lnTo>
                  <a:lnTo>
                    <a:pt x="5056" y="98"/>
                  </a:lnTo>
                  <a:lnTo>
                    <a:pt x="5032" y="25"/>
                  </a:lnTo>
                  <a:lnTo>
                    <a:pt x="495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8" name="Google Shape;1598;p48"/>
            <p:cNvSpPr/>
            <p:nvPr/>
          </p:nvSpPr>
          <p:spPr>
            <a:xfrm>
              <a:off x="2635850" y="4316150"/>
              <a:ext cx="369400" cy="475675"/>
            </a:xfrm>
            <a:custGeom>
              <a:rect b="b" l="l" r="r" t="t"/>
              <a:pathLst>
                <a:path extrusionOk="0" h="19027" w="14776">
                  <a:moveTo>
                    <a:pt x="7400" y="1"/>
                  </a:moveTo>
                  <a:lnTo>
                    <a:pt x="7254" y="25"/>
                  </a:lnTo>
                  <a:lnTo>
                    <a:pt x="7132" y="50"/>
                  </a:lnTo>
                  <a:lnTo>
                    <a:pt x="7034" y="123"/>
                  </a:lnTo>
                  <a:lnTo>
                    <a:pt x="6936" y="196"/>
                  </a:lnTo>
                  <a:lnTo>
                    <a:pt x="6863" y="294"/>
                  </a:lnTo>
                  <a:lnTo>
                    <a:pt x="6790" y="392"/>
                  </a:lnTo>
                  <a:lnTo>
                    <a:pt x="6765" y="514"/>
                  </a:lnTo>
                  <a:lnTo>
                    <a:pt x="6741" y="636"/>
                  </a:lnTo>
                  <a:lnTo>
                    <a:pt x="6741" y="4226"/>
                  </a:lnTo>
                  <a:lnTo>
                    <a:pt x="6887" y="4592"/>
                  </a:lnTo>
                  <a:lnTo>
                    <a:pt x="7009" y="4959"/>
                  </a:lnTo>
                  <a:lnTo>
                    <a:pt x="7058" y="5325"/>
                  </a:lnTo>
                  <a:lnTo>
                    <a:pt x="7083" y="5716"/>
                  </a:lnTo>
                  <a:lnTo>
                    <a:pt x="7058" y="6107"/>
                  </a:lnTo>
                  <a:lnTo>
                    <a:pt x="7009" y="6473"/>
                  </a:lnTo>
                  <a:lnTo>
                    <a:pt x="6887" y="6864"/>
                  </a:lnTo>
                  <a:lnTo>
                    <a:pt x="6741" y="7230"/>
                  </a:lnTo>
                  <a:lnTo>
                    <a:pt x="6741" y="13629"/>
                  </a:lnTo>
                  <a:lnTo>
                    <a:pt x="6203" y="13678"/>
                  </a:lnTo>
                  <a:lnTo>
                    <a:pt x="5666" y="13775"/>
                  </a:lnTo>
                  <a:lnTo>
                    <a:pt x="5153" y="13897"/>
                  </a:lnTo>
                  <a:lnTo>
                    <a:pt x="4640" y="14044"/>
                  </a:lnTo>
                  <a:lnTo>
                    <a:pt x="4152" y="14239"/>
                  </a:lnTo>
                  <a:lnTo>
                    <a:pt x="3688" y="14459"/>
                  </a:lnTo>
                  <a:lnTo>
                    <a:pt x="3224" y="14703"/>
                  </a:lnTo>
                  <a:lnTo>
                    <a:pt x="2784" y="14972"/>
                  </a:lnTo>
                  <a:lnTo>
                    <a:pt x="2369" y="15265"/>
                  </a:lnTo>
                  <a:lnTo>
                    <a:pt x="1954" y="15583"/>
                  </a:lnTo>
                  <a:lnTo>
                    <a:pt x="1588" y="15925"/>
                  </a:lnTo>
                  <a:lnTo>
                    <a:pt x="1221" y="16291"/>
                  </a:lnTo>
                  <a:lnTo>
                    <a:pt x="879" y="16682"/>
                  </a:lnTo>
                  <a:lnTo>
                    <a:pt x="562" y="17097"/>
                  </a:lnTo>
                  <a:lnTo>
                    <a:pt x="269" y="17512"/>
                  </a:lnTo>
                  <a:lnTo>
                    <a:pt x="0" y="17952"/>
                  </a:lnTo>
                  <a:lnTo>
                    <a:pt x="293" y="18074"/>
                  </a:lnTo>
                  <a:lnTo>
                    <a:pt x="611" y="18196"/>
                  </a:lnTo>
                  <a:lnTo>
                    <a:pt x="1319" y="18391"/>
                  </a:lnTo>
                  <a:lnTo>
                    <a:pt x="2125" y="18587"/>
                  </a:lnTo>
                  <a:lnTo>
                    <a:pt x="3053" y="18733"/>
                  </a:lnTo>
                  <a:lnTo>
                    <a:pt x="4030" y="18855"/>
                  </a:lnTo>
                  <a:lnTo>
                    <a:pt x="5104" y="18953"/>
                  </a:lnTo>
                  <a:lnTo>
                    <a:pt x="6228" y="19002"/>
                  </a:lnTo>
                  <a:lnTo>
                    <a:pt x="7376" y="19026"/>
                  </a:lnTo>
                  <a:lnTo>
                    <a:pt x="8548" y="19002"/>
                  </a:lnTo>
                  <a:lnTo>
                    <a:pt x="9672" y="18953"/>
                  </a:lnTo>
                  <a:lnTo>
                    <a:pt x="10746" y="18855"/>
                  </a:lnTo>
                  <a:lnTo>
                    <a:pt x="11723" y="18733"/>
                  </a:lnTo>
                  <a:lnTo>
                    <a:pt x="12651" y="18587"/>
                  </a:lnTo>
                  <a:lnTo>
                    <a:pt x="13457" y="18391"/>
                  </a:lnTo>
                  <a:lnTo>
                    <a:pt x="14165" y="18196"/>
                  </a:lnTo>
                  <a:lnTo>
                    <a:pt x="14483" y="18074"/>
                  </a:lnTo>
                  <a:lnTo>
                    <a:pt x="14776" y="17952"/>
                  </a:lnTo>
                  <a:lnTo>
                    <a:pt x="14507" y="17512"/>
                  </a:lnTo>
                  <a:lnTo>
                    <a:pt x="14214" y="17097"/>
                  </a:lnTo>
                  <a:lnTo>
                    <a:pt x="13897" y="16682"/>
                  </a:lnTo>
                  <a:lnTo>
                    <a:pt x="13555" y="16291"/>
                  </a:lnTo>
                  <a:lnTo>
                    <a:pt x="13188" y="15925"/>
                  </a:lnTo>
                  <a:lnTo>
                    <a:pt x="12822" y="15583"/>
                  </a:lnTo>
                  <a:lnTo>
                    <a:pt x="12407" y="15265"/>
                  </a:lnTo>
                  <a:lnTo>
                    <a:pt x="11992" y="14972"/>
                  </a:lnTo>
                  <a:lnTo>
                    <a:pt x="11552" y="14703"/>
                  </a:lnTo>
                  <a:lnTo>
                    <a:pt x="11088" y="14459"/>
                  </a:lnTo>
                  <a:lnTo>
                    <a:pt x="10624" y="14239"/>
                  </a:lnTo>
                  <a:lnTo>
                    <a:pt x="10136" y="14044"/>
                  </a:lnTo>
                  <a:lnTo>
                    <a:pt x="9623" y="13897"/>
                  </a:lnTo>
                  <a:lnTo>
                    <a:pt x="9110" y="13775"/>
                  </a:lnTo>
                  <a:lnTo>
                    <a:pt x="8573" y="13678"/>
                  </a:lnTo>
                  <a:lnTo>
                    <a:pt x="8035" y="13629"/>
                  </a:lnTo>
                  <a:lnTo>
                    <a:pt x="8035" y="3347"/>
                  </a:lnTo>
                  <a:lnTo>
                    <a:pt x="7913" y="3054"/>
                  </a:lnTo>
                  <a:lnTo>
                    <a:pt x="7840" y="2761"/>
                  </a:lnTo>
                  <a:lnTo>
                    <a:pt x="7791" y="2467"/>
                  </a:lnTo>
                  <a:lnTo>
                    <a:pt x="7767" y="2174"/>
                  </a:lnTo>
                  <a:lnTo>
                    <a:pt x="7791" y="1857"/>
                  </a:lnTo>
                  <a:lnTo>
                    <a:pt x="7840" y="1564"/>
                  </a:lnTo>
                  <a:lnTo>
                    <a:pt x="7913" y="1271"/>
                  </a:lnTo>
                  <a:lnTo>
                    <a:pt x="8035" y="978"/>
                  </a:lnTo>
                  <a:lnTo>
                    <a:pt x="8035" y="636"/>
                  </a:lnTo>
                  <a:lnTo>
                    <a:pt x="8011" y="514"/>
                  </a:lnTo>
                  <a:lnTo>
                    <a:pt x="7986" y="392"/>
                  </a:lnTo>
                  <a:lnTo>
                    <a:pt x="7913" y="294"/>
                  </a:lnTo>
                  <a:lnTo>
                    <a:pt x="7840" y="196"/>
                  </a:lnTo>
                  <a:lnTo>
                    <a:pt x="7742" y="123"/>
                  </a:lnTo>
                  <a:lnTo>
                    <a:pt x="7644" y="50"/>
                  </a:lnTo>
                  <a:lnTo>
                    <a:pt x="7522" y="25"/>
                  </a:lnTo>
                  <a:lnTo>
                    <a:pt x="740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9" name="Google Shape;1599;p48"/>
            <p:cNvSpPr/>
            <p:nvPr/>
          </p:nvSpPr>
          <p:spPr>
            <a:xfrm>
              <a:off x="2624850" y="4357675"/>
              <a:ext cx="171600" cy="171600"/>
            </a:xfrm>
            <a:custGeom>
              <a:rect b="b" l="l" r="r" t="t"/>
              <a:pathLst>
                <a:path extrusionOk="0" h="6864" w="6864">
                  <a:moveTo>
                    <a:pt x="74" y="1"/>
                  </a:moveTo>
                  <a:lnTo>
                    <a:pt x="25" y="25"/>
                  </a:lnTo>
                  <a:lnTo>
                    <a:pt x="0" y="74"/>
                  </a:lnTo>
                  <a:lnTo>
                    <a:pt x="0" y="123"/>
                  </a:lnTo>
                  <a:lnTo>
                    <a:pt x="0" y="318"/>
                  </a:lnTo>
                  <a:lnTo>
                    <a:pt x="25" y="587"/>
                  </a:lnTo>
                  <a:lnTo>
                    <a:pt x="74" y="929"/>
                  </a:lnTo>
                  <a:lnTo>
                    <a:pt x="269" y="1759"/>
                  </a:lnTo>
                  <a:lnTo>
                    <a:pt x="538" y="2736"/>
                  </a:lnTo>
                  <a:lnTo>
                    <a:pt x="880" y="3737"/>
                  </a:lnTo>
                  <a:lnTo>
                    <a:pt x="1051" y="4226"/>
                  </a:lnTo>
                  <a:lnTo>
                    <a:pt x="1246" y="4690"/>
                  </a:lnTo>
                  <a:lnTo>
                    <a:pt x="1441" y="5105"/>
                  </a:lnTo>
                  <a:lnTo>
                    <a:pt x="1661" y="5496"/>
                  </a:lnTo>
                  <a:lnTo>
                    <a:pt x="1857" y="5813"/>
                  </a:lnTo>
                  <a:lnTo>
                    <a:pt x="2076" y="6057"/>
                  </a:lnTo>
                  <a:lnTo>
                    <a:pt x="2272" y="6228"/>
                  </a:lnTo>
                  <a:lnTo>
                    <a:pt x="2492" y="6399"/>
                  </a:lnTo>
                  <a:lnTo>
                    <a:pt x="2711" y="6521"/>
                  </a:lnTo>
                  <a:lnTo>
                    <a:pt x="2956" y="6644"/>
                  </a:lnTo>
                  <a:lnTo>
                    <a:pt x="3200" y="6741"/>
                  </a:lnTo>
                  <a:lnTo>
                    <a:pt x="3444" y="6815"/>
                  </a:lnTo>
                  <a:lnTo>
                    <a:pt x="3688" y="6863"/>
                  </a:lnTo>
                  <a:lnTo>
                    <a:pt x="4201" y="6863"/>
                  </a:lnTo>
                  <a:lnTo>
                    <a:pt x="4445" y="6839"/>
                  </a:lnTo>
                  <a:lnTo>
                    <a:pt x="4690" y="6815"/>
                  </a:lnTo>
                  <a:lnTo>
                    <a:pt x="4958" y="6741"/>
                  </a:lnTo>
                  <a:lnTo>
                    <a:pt x="5178" y="6644"/>
                  </a:lnTo>
                  <a:lnTo>
                    <a:pt x="5422" y="6521"/>
                  </a:lnTo>
                  <a:lnTo>
                    <a:pt x="5642" y="6399"/>
                  </a:lnTo>
                  <a:lnTo>
                    <a:pt x="5862" y="6228"/>
                  </a:lnTo>
                  <a:lnTo>
                    <a:pt x="2198" y="2565"/>
                  </a:lnTo>
                  <a:lnTo>
                    <a:pt x="2150" y="2492"/>
                  </a:lnTo>
                  <a:lnTo>
                    <a:pt x="2125" y="2394"/>
                  </a:lnTo>
                  <a:lnTo>
                    <a:pt x="2150" y="2296"/>
                  </a:lnTo>
                  <a:lnTo>
                    <a:pt x="2198" y="2199"/>
                  </a:lnTo>
                  <a:lnTo>
                    <a:pt x="2296" y="2150"/>
                  </a:lnTo>
                  <a:lnTo>
                    <a:pt x="2394" y="2125"/>
                  </a:lnTo>
                  <a:lnTo>
                    <a:pt x="2492" y="2150"/>
                  </a:lnTo>
                  <a:lnTo>
                    <a:pt x="2565" y="2199"/>
                  </a:lnTo>
                  <a:lnTo>
                    <a:pt x="6228" y="5862"/>
                  </a:lnTo>
                  <a:lnTo>
                    <a:pt x="6375" y="5642"/>
                  </a:lnTo>
                  <a:lnTo>
                    <a:pt x="6521" y="5422"/>
                  </a:lnTo>
                  <a:lnTo>
                    <a:pt x="6643" y="5203"/>
                  </a:lnTo>
                  <a:lnTo>
                    <a:pt x="6741" y="4958"/>
                  </a:lnTo>
                  <a:lnTo>
                    <a:pt x="6814" y="4714"/>
                  </a:lnTo>
                  <a:lnTo>
                    <a:pt x="6839" y="4446"/>
                  </a:lnTo>
                  <a:lnTo>
                    <a:pt x="6863" y="4201"/>
                  </a:lnTo>
                  <a:lnTo>
                    <a:pt x="6863" y="3933"/>
                  </a:lnTo>
                  <a:lnTo>
                    <a:pt x="6839" y="3688"/>
                  </a:lnTo>
                  <a:lnTo>
                    <a:pt x="6814" y="3444"/>
                  </a:lnTo>
                  <a:lnTo>
                    <a:pt x="6741" y="3200"/>
                  </a:lnTo>
                  <a:lnTo>
                    <a:pt x="6643" y="2956"/>
                  </a:lnTo>
                  <a:lnTo>
                    <a:pt x="6521" y="2711"/>
                  </a:lnTo>
                  <a:lnTo>
                    <a:pt x="6399" y="2492"/>
                  </a:lnTo>
                  <a:lnTo>
                    <a:pt x="6228" y="2272"/>
                  </a:lnTo>
                  <a:lnTo>
                    <a:pt x="6057" y="2076"/>
                  </a:lnTo>
                  <a:lnTo>
                    <a:pt x="5813" y="1857"/>
                  </a:lnTo>
                  <a:lnTo>
                    <a:pt x="5496" y="1661"/>
                  </a:lnTo>
                  <a:lnTo>
                    <a:pt x="5105" y="1466"/>
                  </a:lnTo>
                  <a:lnTo>
                    <a:pt x="4690" y="1246"/>
                  </a:lnTo>
                  <a:lnTo>
                    <a:pt x="4226" y="1051"/>
                  </a:lnTo>
                  <a:lnTo>
                    <a:pt x="3737" y="880"/>
                  </a:lnTo>
                  <a:lnTo>
                    <a:pt x="2736" y="538"/>
                  </a:lnTo>
                  <a:lnTo>
                    <a:pt x="1759" y="269"/>
                  </a:lnTo>
                  <a:lnTo>
                    <a:pt x="928" y="74"/>
                  </a:lnTo>
                  <a:lnTo>
                    <a:pt x="587" y="25"/>
                  </a:lnTo>
                  <a:lnTo>
                    <a:pt x="3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00" name="Google Shape;1600;p48"/>
          <p:cNvSpPr/>
          <p:nvPr/>
        </p:nvSpPr>
        <p:spPr>
          <a:xfrm>
            <a:off x="3180303" y="3772127"/>
            <a:ext cx="339959" cy="339980"/>
          </a:xfrm>
          <a:custGeom>
            <a:rect b="b" l="l" r="r" t="t"/>
            <a:pathLst>
              <a:path extrusionOk="0" h="16267" w="16266">
                <a:moveTo>
                  <a:pt x="11503" y="5349"/>
                </a:moveTo>
                <a:lnTo>
                  <a:pt x="11650" y="5398"/>
                </a:lnTo>
                <a:lnTo>
                  <a:pt x="11796" y="5447"/>
                </a:lnTo>
                <a:lnTo>
                  <a:pt x="11919" y="5545"/>
                </a:lnTo>
                <a:lnTo>
                  <a:pt x="12065" y="5691"/>
                </a:lnTo>
                <a:lnTo>
                  <a:pt x="12163" y="5838"/>
                </a:lnTo>
                <a:lnTo>
                  <a:pt x="12212" y="6033"/>
                </a:lnTo>
                <a:lnTo>
                  <a:pt x="12236" y="6229"/>
                </a:lnTo>
                <a:lnTo>
                  <a:pt x="12236" y="6375"/>
                </a:lnTo>
                <a:lnTo>
                  <a:pt x="12187" y="6522"/>
                </a:lnTo>
                <a:lnTo>
                  <a:pt x="12138" y="6644"/>
                </a:lnTo>
                <a:lnTo>
                  <a:pt x="12041" y="6766"/>
                </a:lnTo>
                <a:lnTo>
                  <a:pt x="7938" y="10893"/>
                </a:lnTo>
                <a:lnTo>
                  <a:pt x="7816" y="11015"/>
                </a:lnTo>
                <a:lnTo>
                  <a:pt x="7645" y="11113"/>
                </a:lnTo>
                <a:lnTo>
                  <a:pt x="7474" y="11186"/>
                </a:lnTo>
                <a:lnTo>
                  <a:pt x="7303" y="11211"/>
                </a:lnTo>
                <a:lnTo>
                  <a:pt x="7083" y="11211"/>
                </a:lnTo>
                <a:lnTo>
                  <a:pt x="6912" y="11162"/>
                </a:lnTo>
                <a:lnTo>
                  <a:pt x="6765" y="11064"/>
                </a:lnTo>
                <a:lnTo>
                  <a:pt x="6619" y="10967"/>
                </a:lnTo>
                <a:lnTo>
                  <a:pt x="4567" y="8915"/>
                </a:lnTo>
                <a:lnTo>
                  <a:pt x="4470" y="8769"/>
                </a:lnTo>
                <a:lnTo>
                  <a:pt x="4372" y="8622"/>
                </a:lnTo>
                <a:lnTo>
                  <a:pt x="4323" y="8451"/>
                </a:lnTo>
                <a:lnTo>
                  <a:pt x="4323" y="8280"/>
                </a:lnTo>
                <a:lnTo>
                  <a:pt x="4323" y="8109"/>
                </a:lnTo>
                <a:lnTo>
                  <a:pt x="4372" y="7938"/>
                </a:lnTo>
                <a:lnTo>
                  <a:pt x="4470" y="7792"/>
                </a:lnTo>
                <a:lnTo>
                  <a:pt x="4567" y="7670"/>
                </a:lnTo>
                <a:lnTo>
                  <a:pt x="4714" y="7547"/>
                </a:lnTo>
                <a:lnTo>
                  <a:pt x="4860" y="7474"/>
                </a:lnTo>
                <a:lnTo>
                  <a:pt x="5031" y="7425"/>
                </a:lnTo>
                <a:lnTo>
                  <a:pt x="5202" y="7401"/>
                </a:lnTo>
                <a:lnTo>
                  <a:pt x="5373" y="7425"/>
                </a:lnTo>
                <a:lnTo>
                  <a:pt x="5520" y="7474"/>
                </a:lnTo>
                <a:lnTo>
                  <a:pt x="5691" y="7547"/>
                </a:lnTo>
                <a:lnTo>
                  <a:pt x="5813" y="7670"/>
                </a:lnTo>
                <a:lnTo>
                  <a:pt x="7181" y="9013"/>
                </a:lnTo>
                <a:lnTo>
                  <a:pt x="10673" y="5667"/>
                </a:lnTo>
                <a:lnTo>
                  <a:pt x="10820" y="5520"/>
                </a:lnTo>
                <a:lnTo>
                  <a:pt x="10991" y="5423"/>
                </a:lnTo>
                <a:lnTo>
                  <a:pt x="11161" y="5374"/>
                </a:lnTo>
                <a:lnTo>
                  <a:pt x="11357" y="5349"/>
                </a:lnTo>
                <a:close/>
                <a:moveTo>
                  <a:pt x="7718" y="1"/>
                </a:moveTo>
                <a:lnTo>
                  <a:pt x="7303" y="50"/>
                </a:lnTo>
                <a:lnTo>
                  <a:pt x="6887" y="98"/>
                </a:lnTo>
                <a:lnTo>
                  <a:pt x="6497" y="172"/>
                </a:lnTo>
                <a:lnTo>
                  <a:pt x="6106" y="245"/>
                </a:lnTo>
                <a:lnTo>
                  <a:pt x="5715" y="367"/>
                </a:lnTo>
                <a:lnTo>
                  <a:pt x="5349" y="489"/>
                </a:lnTo>
                <a:lnTo>
                  <a:pt x="4958" y="636"/>
                </a:lnTo>
                <a:lnTo>
                  <a:pt x="4616" y="807"/>
                </a:lnTo>
                <a:lnTo>
                  <a:pt x="4250" y="978"/>
                </a:lnTo>
                <a:lnTo>
                  <a:pt x="3908" y="1173"/>
                </a:lnTo>
                <a:lnTo>
                  <a:pt x="3590" y="1393"/>
                </a:lnTo>
                <a:lnTo>
                  <a:pt x="3273" y="1613"/>
                </a:lnTo>
                <a:lnTo>
                  <a:pt x="2955" y="1857"/>
                </a:lnTo>
                <a:lnTo>
                  <a:pt x="2662" y="2125"/>
                </a:lnTo>
                <a:lnTo>
                  <a:pt x="2394" y="2394"/>
                </a:lnTo>
                <a:lnTo>
                  <a:pt x="2125" y="2663"/>
                </a:lnTo>
                <a:lnTo>
                  <a:pt x="1856" y="2956"/>
                </a:lnTo>
                <a:lnTo>
                  <a:pt x="1612" y="3273"/>
                </a:lnTo>
                <a:lnTo>
                  <a:pt x="1392" y="3591"/>
                </a:lnTo>
                <a:lnTo>
                  <a:pt x="1172" y="3908"/>
                </a:lnTo>
                <a:lnTo>
                  <a:pt x="977" y="4250"/>
                </a:lnTo>
                <a:lnTo>
                  <a:pt x="806" y="4617"/>
                </a:lnTo>
                <a:lnTo>
                  <a:pt x="635" y="4959"/>
                </a:lnTo>
                <a:lnTo>
                  <a:pt x="489" y="5349"/>
                </a:lnTo>
                <a:lnTo>
                  <a:pt x="366" y="5716"/>
                </a:lnTo>
                <a:lnTo>
                  <a:pt x="244" y="6106"/>
                </a:lnTo>
                <a:lnTo>
                  <a:pt x="171" y="6497"/>
                </a:lnTo>
                <a:lnTo>
                  <a:pt x="98" y="6888"/>
                </a:lnTo>
                <a:lnTo>
                  <a:pt x="49" y="7303"/>
                </a:lnTo>
                <a:lnTo>
                  <a:pt x="0" y="7718"/>
                </a:lnTo>
                <a:lnTo>
                  <a:pt x="0" y="8134"/>
                </a:lnTo>
                <a:lnTo>
                  <a:pt x="0" y="8549"/>
                </a:lnTo>
                <a:lnTo>
                  <a:pt x="49" y="8964"/>
                </a:lnTo>
                <a:lnTo>
                  <a:pt x="98" y="9379"/>
                </a:lnTo>
                <a:lnTo>
                  <a:pt x="171" y="9770"/>
                </a:lnTo>
                <a:lnTo>
                  <a:pt x="244" y="10161"/>
                </a:lnTo>
                <a:lnTo>
                  <a:pt x="366" y="10551"/>
                </a:lnTo>
                <a:lnTo>
                  <a:pt x="489" y="10918"/>
                </a:lnTo>
                <a:lnTo>
                  <a:pt x="635" y="11309"/>
                </a:lnTo>
                <a:lnTo>
                  <a:pt x="806" y="11650"/>
                </a:lnTo>
                <a:lnTo>
                  <a:pt x="977" y="12017"/>
                </a:lnTo>
                <a:lnTo>
                  <a:pt x="1172" y="12359"/>
                </a:lnTo>
                <a:lnTo>
                  <a:pt x="1392" y="12676"/>
                </a:lnTo>
                <a:lnTo>
                  <a:pt x="1612" y="12994"/>
                </a:lnTo>
                <a:lnTo>
                  <a:pt x="1856" y="13311"/>
                </a:lnTo>
                <a:lnTo>
                  <a:pt x="2125" y="13604"/>
                </a:lnTo>
                <a:lnTo>
                  <a:pt x="2394" y="13873"/>
                </a:lnTo>
                <a:lnTo>
                  <a:pt x="2662" y="14142"/>
                </a:lnTo>
                <a:lnTo>
                  <a:pt x="2955" y="14410"/>
                </a:lnTo>
                <a:lnTo>
                  <a:pt x="3273" y="14655"/>
                </a:lnTo>
                <a:lnTo>
                  <a:pt x="3590" y="14874"/>
                </a:lnTo>
                <a:lnTo>
                  <a:pt x="3908" y="15094"/>
                </a:lnTo>
                <a:lnTo>
                  <a:pt x="4250" y="15290"/>
                </a:lnTo>
                <a:lnTo>
                  <a:pt x="4616" y="15460"/>
                </a:lnTo>
                <a:lnTo>
                  <a:pt x="4958" y="15631"/>
                </a:lnTo>
                <a:lnTo>
                  <a:pt x="5349" y="15778"/>
                </a:lnTo>
                <a:lnTo>
                  <a:pt x="5715" y="15900"/>
                </a:lnTo>
                <a:lnTo>
                  <a:pt x="6106" y="16022"/>
                </a:lnTo>
                <a:lnTo>
                  <a:pt x="6497" y="16095"/>
                </a:lnTo>
                <a:lnTo>
                  <a:pt x="6887" y="16169"/>
                </a:lnTo>
                <a:lnTo>
                  <a:pt x="7303" y="16218"/>
                </a:lnTo>
                <a:lnTo>
                  <a:pt x="7718" y="16266"/>
                </a:lnTo>
                <a:lnTo>
                  <a:pt x="8548" y="16266"/>
                </a:lnTo>
                <a:lnTo>
                  <a:pt x="8963" y="16218"/>
                </a:lnTo>
                <a:lnTo>
                  <a:pt x="9379" y="16169"/>
                </a:lnTo>
                <a:lnTo>
                  <a:pt x="9769" y="16095"/>
                </a:lnTo>
                <a:lnTo>
                  <a:pt x="10160" y="16022"/>
                </a:lnTo>
                <a:lnTo>
                  <a:pt x="10551" y="15900"/>
                </a:lnTo>
                <a:lnTo>
                  <a:pt x="10942" y="15778"/>
                </a:lnTo>
                <a:lnTo>
                  <a:pt x="11308" y="15631"/>
                </a:lnTo>
                <a:lnTo>
                  <a:pt x="11650" y="15460"/>
                </a:lnTo>
                <a:lnTo>
                  <a:pt x="12016" y="15290"/>
                </a:lnTo>
                <a:lnTo>
                  <a:pt x="12358" y="15094"/>
                </a:lnTo>
                <a:lnTo>
                  <a:pt x="12676" y="14874"/>
                </a:lnTo>
                <a:lnTo>
                  <a:pt x="12993" y="14655"/>
                </a:lnTo>
                <a:lnTo>
                  <a:pt x="13311" y="14410"/>
                </a:lnTo>
                <a:lnTo>
                  <a:pt x="13604" y="14142"/>
                </a:lnTo>
                <a:lnTo>
                  <a:pt x="13872" y="13873"/>
                </a:lnTo>
                <a:lnTo>
                  <a:pt x="14166" y="13604"/>
                </a:lnTo>
                <a:lnTo>
                  <a:pt x="14410" y="13311"/>
                </a:lnTo>
                <a:lnTo>
                  <a:pt x="14654" y="12994"/>
                </a:lnTo>
                <a:lnTo>
                  <a:pt x="14874" y="12676"/>
                </a:lnTo>
                <a:lnTo>
                  <a:pt x="15094" y="12359"/>
                </a:lnTo>
                <a:lnTo>
                  <a:pt x="15289" y="12017"/>
                </a:lnTo>
                <a:lnTo>
                  <a:pt x="15460" y="11650"/>
                </a:lnTo>
                <a:lnTo>
                  <a:pt x="15631" y="11309"/>
                </a:lnTo>
                <a:lnTo>
                  <a:pt x="15777" y="10918"/>
                </a:lnTo>
                <a:lnTo>
                  <a:pt x="15900" y="10551"/>
                </a:lnTo>
                <a:lnTo>
                  <a:pt x="16022" y="10161"/>
                </a:lnTo>
                <a:lnTo>
                  <a:pt x="16095" y="9770"/>
                </a:lnTo>
                <a:lnTo>
                  <a:pt x="16168" y="9379"/>
                </a:lnTo>
                <a:lnTo>
                  <a:pt x="16217" y="8964"/>
                </a:lnTo>
                <a:lnTo>
                  <a:pt x="16266" y="8549"/>
                </a:lnTo>
                <a:lnTo>
                  <a:pt x="16266" y="8134"/>
                </a:lnTo>
                <a:lnTo>
                  <a:pt x="16266" y="7718"/>
                </a:lnTo>
                <a:lnTo>
                  <a:pt x="16217" y="7303"/>
                </a:lnTo>
                <a:lnTo>
                  <a:pt x="16168" y="6888"/>
                </a:lnTo>
                <a:lnTo>
                  <a:pt x="16095" y="6497"/>
                </a:lnTo>
                <a:lnTo>
                  <a:pt x="16022" y="6106"/>
                </a:lnTo>
                <a:lnTo>
                  <a:pt x="15900" y="5716"/>
                </a:lnTo>
                <a:lnTo>
                  <a:pt x="15777" y="5349"/>
                </a:lnTo>
                <a:lnTo>
                  <a:pt x="15631" y="4959"/>
                </a:lnTo>
                <a:lnTo>
                  <a:pt x="15460" y="4617"/>
                </a:lnTo>
                <a:lnTo>
                  <a:pt x="15289" y="4250"/>
                </a:lnTo>
                <a:lnTo>
                  <a:pt x="15094" y="3908"/>
                </a:lnTo>
                <a:lnTo>
                  <a:pt x="14874" y="3591"/>
                </a:lnTo>
                <a:lnTo>
                  <a:pt x="14654" y="3273"/>
                </a:lnTo>
                <a:lnTo>
                  <a:pt x="14410" y="2956"/>
                </a:lnTo>
                <a:lnTo>
                  <a:pt x="14166" y="2663"/>
                </a:lnTo>
                <a:lnTo>
                  <a:pt x="13872" y="2394"/>
                </a:lnTo>
                <a:lnTo>
                  <a:pt x="13604" y="2125"/>
                </a:lnTo>
                <a:lnTo>
                  <a:pt x="13311" y="1857"/>
                </a:lnTo>
                <a:lnTo>
                  <a:pt x="12993" y="1613"/>
                </a:lnTo>
                <a:lnTo>
                  <a:pt x="12676" y="1393"/>
                </a:lnTo>
                <a:lnTo>
                  <a:pt x="12358" y="1173"/>
                </a:lnTo>
                <a:lnTo>
                  <a:pt x="12016" y="978"/>
                </a:lnTo>
                <a:lnTo>
                  <a:pt x="11650" y="807"/>
                </a:lnTo>
                <a:lnTo>
                  <a:pt x="11308" y="636"/>
                </a:lnTo>
                <a:lnTo>
                  <a:pt x="10942" y="489"/>
                </a:lnTo>
                <a:lnTo>
                  <a:pt x="10551" y="367"/>
                </a:lnTo>
                <a:lnTo>
                  <a:pt x="10160" y="245"/>
                </a:lnTo>
                <a:lnTo>
                  <a:pt x="9769" y="172"/>
                </a:lnTo>
                <a:lnTo>
                  <a:pt x="9379" y="98"/>
                </a:lnTo>
                <a:lnTo>
                  <a:pt x="8963" y="50"/>
                </a:lnTo>
                <a:lnTo>
                  <a:pt x="854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1" name="Google Shape;1601;p48"/>
          <p:cNvSpPr/>
          <p:nvPr/>
        </p:nvSpPr>
        <p:spPr>
          <a:xfrm>
            <a:off x="2616754" y="3793571"/>
            <a:ext cx="339959" cy="297094"/>
          </a:xfrm>
          <a:custGeom>
            <a:rect b="b" l="l" r="r" t="t"/>
            <a:pathLst>
              <a:path extrusionOk="0" h="14215" w="16266">
                <a:moveTo>
                  <a:pt x="8597" y="4397"/>
                </a:moveTo>
                <a:lnTo>
                  <a:pt x="8719" y="4421"/>
                </a:lnTo>
                <a:lnTo>
                  <a:pt x="8866" y="4445"/>
                </a:lnTo>
                <a:lnTo>
                  <a:pt x="8988" y="4519"/>
                </a:lnTo>
                <a:lnTo>
                  <a:pt x="9085" y="4616"/>
                </a:lnTo>
                <a:lnTo>
                  <a:pt x="9159" y="4714"/>
                </a:lnTo>
                <a:lnTo>
                  <a:pt x="9208" y="4836"/>
                </a:lnTo>
                <a:lnTo>
                  <a:pt x="9232" y="4958"/>
                </a:lnTo>
                <a:lnTo>
                  <a:pt x="9256" y="5105"/>
                </a:lnTo>
                <a:lnTo>
                  <a:pt x="8963" y="8939"/>
                </a:lnTo>
                <a:lnTo>
                  <a:pt x="8939" y="9086"/>
                </a:lnTo>
                <a:lnTo>
                  <a:pt x="8890" y="9232"/>
                </a:lnTo>
                <a:lnTo>
                  <a:pt x="8817" y="9330"/>
                </a:lnTo>
                <a:lnTo>
                  <a:pt x="8719" y="9452"/>
                </a:lnTo>
                <a:lnTo>
                  <a:pt x="8597" y="9525"/>
                </a:lnTo>
                <a:lnTo>
                  <a:pt x="8475" y="9599"/>
                </a:lnTo>
                <a:lnTo>
                  <a:pt x="8353" y="9648"/>
                </a:lnTo>
                <a:lnTo>
                  <a:pt x="7913" y="9648"/>
                </a:lnTo>
                <a:lnTo>
                  <a:pt x="7791" y="9599"/>
                </a:lnTo>
                <a:lnTo>
                  <a:pt x="7669" y="9525"/>
                </a:lnTo>
                <a:lnTo>
                  <a:pt x="7547" y="9452"/>
                </a:lnTo>
                <a:lnTo>
                  <a:pt x="7449" y="9330"/>
                </a:lnTo>
                <a:lnTo>
                  <a:pt x="7376" y="9232"/>
                </a:lnTo>
                <a:lnTo>
                  <a:pt x="7327" y="9086"/>
                </a:lnTo>
                <a:lnTo>
                  <a:pt x="7303" y="8939"/>
                </a:lnTo>
                <a:lnTo>
                  <a:pt x="7010" y="5105"/>
                </a:lnTo>
                <a:lnTo>
                  <a:pt x="7034" y="4958"/>
                </a:lnTo>
                <a:lnTo>
                  <a:pt x="7058" y="4836"/>
                </a:lnTo>
                <a:lnTo>
                  <a:pt x="7107" y="4714"/>
                </a:lnTo>
                <a:lnTo>
                  <a:pt x="7180" y="4616"/>
                </a:lnTo>
                <a:lnTo>
                  <a:pt x="7278" y="4519"/>
                </a:lnTo>
                <a:lnTo>
                  <a:pt x="7400" y="4445"/>
                </a:lnTo>
                <a:lnTo>
                  <a:pt x="7547" y="4421"/>
                </a:lnTo>
                <a:lnTo>
                  <a:pt x="7669" y="4397"/>
                </a:lnTo>
                <a:close/>
                <a:moveTo>
                  <a:pt x="8133" y="10429"/>
                </a:moveTo>
                <a:lnTo>
                  <a:pt x="8328" y="10454"/>
                </a:lnTo>
                <a:lnTo>
                  <a:pt x="8499" y="10502"/>
                </a:lnTo>
                <a:lnTo>
                  <a:pt x="8670" y="10600"/>
                </a:lnTo>
                <a:lnTo>
                  <a:pt x="8817" y="10722"/>
                </a:lnTo>
                <a:lnTo>
                  <a:pt x="8939" y="10869"/>
                </a:lnTo>
                <a:lnTo>
                  <a:pt x="9037" y="11040"/>
                </a:lnTo>
                <a:lnTo>
                  <a:pt x="9085" y="11211"/>
                </a:lnTo>
                <a:lnTo>
                  <a:pt x="9110" y="11406"/>
                </a:lnTo>
                <a:lnTo>
                  <a:pt x="9085" y="11601"/>
                </a:lnTo>
                <a:lnTo>
                  <a:pt x="9037" y="11797"/>
                </a:lnTo>
                <a:lnTo>
                  <a:pt x="8939" y="11943"/>
                </a:lnTo>
                <a:lnTo>
                  <a:pt x="8817" y="12090"/>
                </a:lnTo>
                <a:lnTo>
                  <a:pt x="8670" y="12212"/>
                </a:lnTo>
                <a:lnTo>
                  <a:pt x="8499" y="12310"/>
                </a:lnTo>
                <a:lnTo>
                  <a:pt x="8328" y="12359"/>
                </a:lnTo>
                <a:lnTo>
                  <a:pt x="8133" y="12383"/>
                </a:lnTo>
                <a:lnTo>
                  <a:pt x="7938" y="12359"/>
                </a:lnTo>
                <a:lnTo>
                  <a:pt x="7742" y="12310"/>
                </a:lnTo>
                <a:lnTo>
                  <a:pt x="7596" y="12212"/>
                </a:lnTo>
                <a:lnTo>
                  <a:pt x="7449" y="12090"/>
                </a:lnTo>
                <a:lnTo>
                  <a:pt x="7327" y="11943"/>
                </a:lnTo>
                <a:lnTo>
                  <a:pt x="7229" y="11797"/>
                </a:lnTo>
                <a:lnTo>
                  <a:pt x="7180" y="11601"/>
                </a:lnTo>
                <a:lnTo>
                  <a:pt x="7156" y="11406"/>
                </a:lnTo>
                <a:lnTo>
                  <a:pt x="7180" y="11211"/>
                </a:lnTo>
                <a:lnTo>
                  <a:pt x="7229" y="11040"/>
                </a:lnTo>
                <a:lnTo>
                  <a:pt x="7327" y="10869"/>
                </a:lnTo>
                <a:lnTo>
                  <a:pt x="7449" y="10722"/>
                </a:lnTo>
                <a:lnTo>
                  <a:pt x="7596" y="10600"/>
                </a:lnTo>
                <a:lnTo>
                  <a:pt x="7742" y="10502"/>
                </a:lnTo>
                <a:lnTo>
                  <a:pt x="7938" y="10454"/>
                </a:lnTo>
                <a:lnTo>
                  <a:pt x="8133" y="10429"/>
                </a:lnTo>
                <a:close/>
                <a:moveTo>
                  <a:pt x="7986" y="0"/>
                </a:moveTo>
                <a:lnTo>
                  <a:pt x="7864" y="25"/>
                </a:lnTo>
                <a:lnTo>
                  <a:pt x="7742" y="74"/>
                </a:lnTo>
                <a:lnTo>
                  <a:pt x="7620" y="123"/>
                </a:lnTo>
                <a:lnTo>
                  <a:pt x="7522" y="196"/>
                </a:lnTo>
                <a:lnTo>
                  <a:pt x="7425" y="294"/>
                </a:lnTo>
                <a:lnTo>
                  <a:pt x="7327" y="391"/>
                </a:lnTo>
                <a:lnTo>
                  <a:pt x="7254" y="489"/>
                </a:lnTo>
                <a:lnTo>
                  <a:pt x="147" y="12700"/>
                </a:lnTo>
                <a:lnTo>
                  <a:pt x="73" y="12823"/>
                </a:lnTo>
                <a:lnTo>
                  <a:pt x="25" y="12945"/>
                </a:lnTo>
                <a:lnTo>
                  <a:pt x="0" y="13067"/>
                </a:lnTo>
                <a:lnTo>
                  <a:pt x="0" y="13213"/>
                </a:lnTo>
                <a:lnTo>
                  <a:pt x="0" y="13335"/>
                </a:lnTo>
                <a:lnTo>
                  <a:pt x="25" y="13458"/>
                </a:lnTo>
                <a:lnTo>
                  <a:pt x="73" y="13604"/>
                </a:lnTo>
                <a:lnTo>
                  <a:pt x="147" y="13726"/>
                </a:lnTo>
                <a:lnTo>
                  <a:pt x="220" y="13824"/>
                </a:lnTo>
                <a:lnTo>
                  <a:pt x="293" y="13922"/>
                </a:lnTo>
                <a:lnTo>
                  <a:pt x="391" y="14019"/>
                </a:lnTo>
                <a:lnTo>
                  <a:pt x="513" y="14093"/>
                </a:lnTo>
                <a:lnTo>
                  <a:pt x="635" y="14141"/>
                </a:lnTo>
                <a:lnTo>
                  <a:pt x="757" y="14190"/>
                </a:lnTo>
                <a:lnTo>
                  <a:pt x="879" y="14215"/>
                </a:lnTo>
                <a:lnTo>
                  <a:pt x="15387" y="14215"/>
                </a:lnTo>
                <a:lnTo>
                  <a:pt x="15509" y="14190"/>
                </a:lnTo>
                <a:lnTo>
                  <a:pt x="15631" y="14141"/>
                </a:lnTo>
                <a:lnTo>
                  <a:pt x="15753" y="14093"/>
                </a:lnTo>
                <a:lnTo>
                  <a:pt x="15875" y="14019"/>
                </a:lnTo>
                <a:lnTo>
                  <a:pt x="15973" y="13922"/>
                </a:lnTo>
                <a:lnTo>
                  <a:pt x="16046" y="13824"/>
                </a:lnTo>
                <a:lnTo>
                  <a:pt x="16119" y="13726"/>
                </a:lnTo>
                <a:lnTo>
                  <a:pt x="16193" y="13604"/>
                </a:lnTo>
                <a:lnTo>
                  <a:pt x="16241" y="13458"/>
                </a:lnTo>
                <a:lnTo>
                  <a:pt x="16266" y="13335"/>
                </a:lnTo>
                <a:lnTo>
                  <a:pt x="16266" y="13213"/>
                </a:lnTo>
                <a:lnTo>
                  <a:pt x="16266" y="13067"/>
                </a:lnTo>
                <a:lnTo>
                  <a:pt x="16241" y="12945"/>
                </a:lnTo>
                <a:lnTo>
                  <a:pt x="16193" y="12823"/>
                </a:lnTo>
                <a:lnTo>
                  <a:pt x="16119" y="12700"/>
                </a:lnTo>
                <a:lnTo>
                  <a:pt x="9012" y="489"/>
                </a:lnTo>
                <a:lnTo>
                  <a:pt x="8939" y="391"/>
                </a:lnTo>
                <a:lnTo>
                  <a:pt x="8841" y="294"/>
                </a:lnTo>
                <a:lnTo>
                  <a:pt x="8744" y="196"/>
                </a:lnTo>
                <a:lnTo>
                  <a:pt x="8646" y="123"/>
                </a:lnTo>
                <a:lnTo>
                  <a:pt x="8524" y="74"/>
                </a:lnTo>
                <a:lnTo>
                  <a:pt x="8402" y="25"/>
                </a:lnTo>
                <a:lnTo>
                  <a:pt x="825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2" name="Google Shape;1602;p48"/>
          <p:cNvSpPr/>
          <p:nvPr/>
        </p:nvSpPr>
        <p:spPr>
          <a:xfrm>
            <a:off x="3742304" y="3770601"/>
            <a:ext cx="343053" cy="343032"/>
          </a:xfrm>
          <a:custGeom>
            <a:rect b="b" l="l" r="r" t="t"/>
            <a:pathLst>
              <a:path extrusionOk="0" h="16413" w="16414">
                <a:moveTo>
                  <a:pt x="10088" y="5080"/>
                </a:moveTo>
                <a:lnTo>
                  <a:pt x="10234" y="5105"/>
                </a:lnTo>
                <a:lnTo>
                  <a:pt x="10307" y="5129"/>
                </a:lnTo>
                <a:lnTo>
                  <a:pt x="10356" y="5178"/>
                </a:lnTo>
                <a:lnTo>
                  <a:pt x="11235" y="6057"/>
                </a:lnTo>
                <a:lnTo>
                  <a:pt x="11284" y="6106"/>
                </a:lnTo>
                <a:lnTo>
                  <a:pt x="11309" y="6179"/>
                </a:lnTo>
                <a:lnTo>
                  <a:pt x="11333" y="6326"/>
                </a:lnTo>
                <a:lnTo>
                  <a:pt x="11309" y="6473"/>
                </a:lnTo>
                <a:lnTo>
                  <a:pt x="11284" y="6546"/>
                </a:lnTo>
                <a:lnTo>
                  <a:pt x="11235" y="6595"/>
                </a:lnTo>
                <a:lnTo>
                  <a:pt x="9892" y="7938"/>
                </a:lnTo>
                <a:lnTo>
                  <a:pt x="9843" y="7987"/>
                </a:lnTo>
                <a:lnTo>
                  <a:pt x="9819" y="8060"/>
                </a:lnTo>
                <a:lnTo>
                  <a:pt x="9795" y="8207"/>
                </a:lnTo>
                <a:lnTo>
                  <a:pt x="9819" y="8353"/>
                </a:lnTo>
                <a:lnTo>
                  <a:pt x="9843" y="8426"/>
                </a:lnTo>
                <a:lnTo>
                  <a:pt x="9892" y="8475"/>
                </a:lnTo>
                <a:lnTo>
                  <a:pt x="11235" y="9818"/>
                </a:lnTo>
                <a:lnTo>
                  <a:pt x="11284" y="9867"/>
                </a:lnTo>
                <a:lnTo>
                  <a:pt x="11309" y="9941"/>
                </a:lnTo>
                <a:lnTo>
                  <a:pt x="11333" y="10087"/>
                </a:lnTo>
                <a:lnTo>
                  <a:pt x="11309" y="10234"/>
                </a:lnTo>
                <a:lnTo>
                  <a:pt x="11284" y="10307"/>
                </a:lnTo>
                <a:lnTo>
                  <a:pt x="11235" y="10356"/>
                </a:lnTo>
                <a:lnTo>
                  <a:pt x="10356" y="11235"/>
                </a:lnTo>
                <a:lnTo>
                  <a:pt x="10307" y="11284"/>
                </a:lnTo>
                <a:lnTo>
                  <a:pt x="10234" y="11308"/>
                </a:lnTo>
                <a:lnTo>
                  <a:pt x="10088" y="11333"/>
                </a:lnTo>
                <a:lnTo>
                  <a:pt x="9941" y="11308"/>
                </a:lnTo>
                <a:lnTo>
                  <a:pt x="9868" y="11284"/>
                </a:lnTo>
                <a:lnTo>
                  <a:pt x="9819" y="11235"/>
                </a:lnTo>
                <a:lnTo>
                  <a:pt x="8476" y="9892"/>
                </a:lnTo>
                <a:lnTo>
                  <a:pt x="8427" y="9843"/>
                </a:lnTo>
                <a:lnTo>
                  <a:pt x="8354" y="9818"/>
                </a:lnTo>
                <a:lnTo>
                  <a:pt x="8207" y="9794"/>
                </a:lnTo>
                <a:lnTo>
                  <a:pt x="8061" y="9818"/>
                </a:lnTo>
                <a:lnTo>
                  <a:pt x="7987" y="9843"/>
                </a:lnTo>
                <a:lnTo>
                  <a:pt x="7938" y="9892"/>
                </a:lnTo>
                <a:lnTo>
                  <a:pt x="6595" y="11235"/>
                </a:lnTo>
                <a:lnTo>
                  <a:pt x="6546" y="11284"/>
                </a:lnTo>
                <a:lnTo>
                  <a:pt x="6473" y="11308"/>
                </a:lnTo>
                <a:lnTo>
                  <a:pt x="6326" y="11333"/>
                </a:lnTo>
                <a:lnTo>
                  <a:pt x="6180" y="11308"/>
                </a:lnTo>
                <a:lnTo>
                  <a:pt x="6107" y="11284"/>
                </a:lnTo>
                <a:lnTo>
                  <a:pt x="6058" y="11235"/>
                </a:lnTo>
                <a:lnTo>
                  <a:pt x="5179" y="10356"/>
                </a:lnTo>
                <a:lnTo>
                  <a:pt x="5130" y="10307"/>
                </a:lnTo>
                <a:lnTo>
                  <a:pt x="5105" y="10234"/>
                </a:lnTo>
                <a:lnTo>
                  <a:pt x="5081" y="10087"/>
                </a:lnTo>
                <a:lnTo>
                  <a:pt x="5105" y="9941"/>
                </a:lnTo>
                <a:lnTo>
                  <a:pt x="5130" y="9867"/>
                </a:lnTo>
                <a:lnTo>
                  <a:pt x="5179" y="9818"/>
                </a:lnTo>
                <a:lnTo>
                  <a:pt x="6522" y="8475"/>
                </a:lnTo>
                <a:lnTo>
                  <a:pt x="6571" y="8426"/>
                </a:lnTo>
                <a:lnTo>
                  <a:pt x="6595" y="8353"/>
                </a:lnTo>
                <a:lnTo>
                  <a:pt x="6620" y="8207"/>
                </a:lnTo>
                <a:lnTo>
                  <a:pt x="6595" y="8060"/>
                </a:lnTo>
                <a:lnTo>
                  <a:pt x="6571" y="7987"/>
                </a:lnTo>
                <a:lnTo>
                  <a:pt x="6522" y="7938"/>
                </a:lnTo>
                <a:lnTo>
                  <a:pt x="5179" y="6595"/>
                </a:lnTo>
                <a:lnTo>
                  <a:pt x="5130" y="6546"/>
                </a:lnTo>
                <a:lnTo>
                  <a:pt x="5105" y="6473"/>
                </a:lnTo>
                <a:lnTo>
                  <a:pt x="5081" y="6326"/>
                </a:lnTo>
                <a:lnTo>
                  <a:pt x="5105" y="6179"/>
                </a:lnTo>
                <a:lnTo>
                  <a:pt x="5130" y="6106"/>
                </a:lnTo>
                <a:lnTo>
                  <a:pt x="5179" y="6057"/>
                </a:lnTo>
                <a:lnTo>
                  <a:pt x="6058" y="5178"/>
                </a:lnTo>
                <a:lnTo>
                  <a:pt x="6107" y="5129"/>
                </a:lnTo>
                <a:lnTo>
                  <a:pt x="6180" y="5105"/>
                </a:lnTo>
                <a:lnTo>
                  <a:pt x="6326" y="5080"/>
                </a:lnTo>
                <a:lnTo>
                  <a:pt x="6473" y="5105"/>
                </a:lnTo>
                <a:lnTo>
                  <a:pt x="6546" y="5129"/>
                </a:lnTo>
                <a:lnTo>
                  <a:pt x="6595" y="5178"/>
                </a:lnTo>
                <a:lnTo>
                  <a:pt x="7938" y="6521"/>
                </a:lnTo>
                <a:lnTo>
                  <a:pt x="7987" y="6570"/>
                </a:lnTo>
                <a:lnTo>
                  <a:pt x="8061" y="6595"/>
                </a:lnTo>
                <a:lnTo>
                  <a:pt x="8207" y="6619"/>
                </a:lnTo>
                <a:lnTo>
                  <a:pt x="8354" y="6595"/>
                </a:lnTo>
                <a:lnTo>
                  <a:pt x="8427" y="6570"/>
                </a:lnTo>
                <a:lnTo>
                  <a:pt x="8476" y="6521"/>
                </a:lnTo>
                <a:lnTo>
                  <a:pt x="9819" y="5178"/>
                </a:lnTo>
                <a:lnTo>
                  <a:pt x="9868" y="5129"/>
                </a:lnTo>
                <a:lnTo>
                  <a:pt x="9941" y="5105"/>
                </a:lnTo>
                <a:lnTo>
                  <a:pt x="10088" y="5080"/>
                </a:lnTo>
                <a:close/>
                <a:moveTo>
                  <a:pt x="5130" y="0"/>
                </a:moveTo>
                <a:lnTo>
                  <a:pt x="4934" y="25"/>
                </a:lnTo>
                <a:lnTo>
                  <a:pt x="4739" y="74"/>
                </a:lnTo>
                <a:lnTo>
                  <a:pt x="4568" y="171"/>
                </a:lnTo>
                <a:lnTo>
                  <a:pt x="4397" y="293"/>
                </a:lnTo>
                <a:lnTo>
                  <a:pt x="294" y="4397"/>
                </a:lnTo>
                <a:lnTo>
                  <a:pt x="172" y="4568"/>
                </a:lnTo>
                <a:lnTo>
                  <a:pt x="74" y="4738"/>
                </a:lnTo>
                <a:lnTo>
                  <a:pt x="25" y="4934"/>
                </a:lnTo>
                <a:lnTo>
                  <a:pt x="1" y="5129"/>
                </a:lnTo>
                <a:lnTo>
                  <a:pt x="1" y="11284"/>
                </a:lnTo>
                <a:lnTo>
                  <a:pt x="25" y="11479"/>
                </a:lnTo>
                <a:lnTo>
                  <a:pt x="74" y="11675"/>
                </a:lnTo>
                <a:lnTo>
                  <a:pt x="172" y="11846"/>
                </a:lnTo>
                <a:lnTo>
                  <a:pt x="294" y="12017"/>
                </a:lnTo>
                <a:lnTo>
                  <a:pt x="4397" y="16120"/>
                </a:lnTo>
                <a:lnTo>
                  <a:pt x="4568" y="16242"/>
                </a:lnTo>
                <a:lnTo>
                  <a:pt x="4739" y="16339"/>
                </a:lnTo>
                <a:lnTo>
                  <a:pt x="4934" y="16388"/>
                </a:lnTo>
                <a:lnTo>
                  <a:pt x="5130" y="16413"/>
                </a:lnTo>
                <a:lnTo>
                  <a:pt x="11284" y="16413"/>
                </a:lnTo>
                <a:lnTo>
                  <a:pt x="11480" y="16388"/>
                </a:lnTo>
                <a:lnTo>
                  <a:pt x="11675" y="16339"/>
                </a:lnTo>
                <a:lnTo>
                  <a:pt x="11846" y="16242"/>
                </a:lnTo>
                <a:lnTo>
                  <a:pt x="12017" y="16120"/>
                </a:lnTo>
                <a:lnTo>
                  <a:pt x="16120" y="12017"/>
                </a:lnTo>
                <a:lnTo>
                  <a:pt x="16242" y="11846"/>
                </a:lnTo>
                <a:lnTo>
                  <a:pt x="16340" y="11675"/>
                </a:lnTo>
                <a:lnTo>
                  <a:pt x="16389" y="11479"/>
                </a:lnTo>
                <a:lnTo>
                  <a:pt x="16413" y="11284"/>
                </a:lnTo>
                <a:lnTo>
                  <a:pt x="16413" y="5129"/>
                </a:lnTo>
                <a:lnTo>
                  <a:pt x="16389" y="4934"/>
                </a:lnTo>
                <a:lnTo>
                  <a:pt x="16340" y="4738"/>
                </a:lnTo>
                <a:lnTo>
                  <a:pt x="16242" y="4568"/>
                </a:lnTo>
                <a:lnTo>
                  <a:pt x="16120" y="4397"/>
                </a:lnTo>
                <a:lnTo>
                  <a:pt x="12017" y="293"/>
                </a:lnTo>
                <a:lnTo>
                  <a:pt x="11846" y="171"/>
                </a:lnTo>
                <a:lnTo>
                  <a:pt x="11675" y="74"/>
                </a:lnTo>
                <a:lnTo>
                  <a:pt x="11480" y="25"/>
                </a:lnTo>
                <a:lnTo>
                  <a:pt x="1128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603" name="Google Shape;1603;p48"/>
          <p:cNvGrpSpPr/>
          <p:nvPr/>
        </p:nvGrpSpPr>
        <p:grpSpPr>
          <a:xfrm>
            <a:off x="4280686" y="3775560"/>
            <a:ext cx="393045" cy="332833"/>
            <a:chOff x="5275975" y="4344850"/>
            <a:chExt cx="470150" cy="398125"/>
          </a:xfrm>
        </p:grpSpPr>
        <p:sp>
          <p:nvSpPr>
            <p:cNvPr id="1604" name="Google Shape;1604;p48"/>
            <p:cNvSpPr/>
            <p:nvPr/>
          </p:nvSpPr>
          <p:spPr>
            <a:xfrm>
              <a:off x="5661250" y="4690450"/>
              <a:ext cx="65950" cy="52525"/>
            </a:xfrm>
            <a:custGeom>
              <a:rect b="b" l="l" r="r" t="t"/>
              <a:pathLst>
                <a:path extrusionOk="0" h="2101" w="2638">
                  <a:moveTo>
                    <a:pt x="0" y="0"/>
                  </a:moveTo>
                  <a:lnTo>
                    <a:pt x="0" y="782"/>
                  </a:lnTo>
                  <a:lnTo>
                    <a:pt x="25" y="1050"/>
                  </a:lnTo>
                  <a:lnTo>
                    <a:pt x="122" y="1295"/>
                  </a:lnTo>
                  <a:lnTo>
                    <a:pt x="244" y="1514"/>
                  </a:lnTo>
                  <a:lnTo>
                    <a:pt x="391" y="1710"/>
                  </a:lnTo>
                  <a:lnTo>
                    <a:pt x="586" y="1856"/>
                  </a:lnTo>
                  <a:lnTo>
                    <a:pt x="806" y="1978"/>
                  </a:lnTo>
                  <a:lnTo>
                    <a:pt x="1050" y="2076"/>
                  </a:lnTo>
                  <a:lnTo>
                    <a:pt x="1319" y="2100"/>
                  </a:lnTo>
                  <a:lnTo>
                    <a:pt x="1588" y="2076"/>
                  </a:lnTo>
                  <a:lnTo>
                    <a:pt x="1832" y="1978"/>
                  </a:lnTo>
                  <a:lnTo>
                    <a:pt x="2052" y="1856"/>
                  </a:lnTo>
                  <a:lnTo>
                    <a:pt x="2247" y="1710"/>
                  </a:lnTo>
                  <a:lnTo>
                    <a:pt x="2418" y="1514"/>
                  </a:lnTo>
                  <a:lnTo>
                    <a:pt x="2540" y="1295"/>
                  </a:lnTo>
                  <a:lnTo>
                    <a:pt x="2613" y="1050"/>
                  </a:lnTo>
                  <a:lnTo>
                    <a:pt x="2638" y="782"/>
                  </a:lnTo>
                  <a:lnTo>
                    <a:pt x="26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5" name="Google Shape;1605;p48"/>
            <p:cNvSpPr/>
            <p:nvPr/>
          </p:nvSpPr>
          <p:spPr>
            <a:xfrm>
              <a:off x="5294900" y="4690450"/>
              <a:ext cx="65950" cy="52525"/>
            </a:xfrm>
            <a:custGeom>
              <a:rect b="b" l="l" r="r" t="t"/>
              <a:pathLst>
                <a:path extrusionOk="0" h="2101" w="2638">
                  <a:moveTo>
                    <a:pt x="0" y="0"/>
                  </a:moveTo>
                  <a:lnTo>
                    <a:pt x="0" y="782"/>
                  </a:lnTo>
                  <a:lnTo>
                    <a:pt x="25" y="1050"/>
                  </a:lnTo>
                  <a:lnTo>
                    <a:pt x="98" y="1295"/>
                  </a:lnTo>
                  <a:lnTo>
                    <a:pt x="220" y="1514"/>
                  </a:lnTo>
                  <a:lnTo>
                    <a:pt x="391" y="1710"/>
                  </a:lnTo>
                  <a:lnTo>
                    <a:pt x="586" y="1856"/>
                  </a:lnTo>
                  <a:lnTo>
                    <a:pt x="806" y="1978"/>
                  </a:lnTo>
                  <a:lnTo>
                    <a:pt x="1050" y="2076"/>
                  </a:lnTo>
                  <a:lnTo>
                    <a:pt x="1319" y="2100"/>
                  </a:lnTo>
                  <a:lnTo>
                    <a:pt x="1588" y="2076"/>
                  </a:lnTo>
                  <a:lnTo>
                    <a:pt x="1832" y="1978"/>
                  </a:lnTo>
                  <a:lnTo>
                    <a:pt x="2052" y="1856"/>
                  </a:lnTo>
                  <a:lnTo>
                    <a:pt x="2247" y="1710"/>
                  </a:lnTo>
                  <a:lnTo>
                    <a:pt x="2394" y="1514"/>
                  </a:lnTo>
                  <a:lnTo>
                    <a:pt x="2516" y="1295"/>
                  </a:lnTo>
                  <a:lnTo>
                    <a:pt x="2614" y="1050"/>
                  </a:lnTo>
                  <a:lnTo>
                    <a:pt x="2638" y="782"/>
                  </a:lnTo>
                  <a:lnTo>
                    <a:pt x="26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6" name="Google Shape;1606;p48"/>
            <p:cNvSpPr/>
            <p:nvPr/>
          </p:nvSpPr>
          <p:spPr>
            <a:xfrm>
              <a:off x="5275975" y="4344850"/>
              <a:ext cx="470150" cy="334025"/>
            </a:xfrm>
            <a:custGeom>
              <a:rect b="b" l="l" r="r" t="t"/>
              <a:pathLst>
                <a:path extrusionOk="0" h="13361" w="18806">
                  <a:moveTo>
                    <a:pt x="10062" y="1344"/>
                  </a:moveTo>
                  <a:lnTo>
                    <a:pt x="10673" y="1368"/>
                  </a:lnTo>
                  <a:lnTo>
                    <a:pt x="11699" y="1442"/>
                  </a:lnTo>
                  <a:lnTo>
                    <a:pt x="12529" y="1564"/>
                  </a:lnTo>
                  <a:lnTo>
                    <a:pt x="13164" y="1686"/>
                  </a:lnTo>
                  <a:lnTo>
                    <a:pt x="13628" y="1808"/>
                  </a:lnTo>
                  <a:lnTo>
                    <a:pt x="13946" y="1906"/>
                  </a:lnTo>
                  <a:lnTo>
                    <a:pt x="14166" y="2003"/>
                  </a:lnTo>
                  <a:lnTo>
                    <a:pt x="14214" y="2052"/>
                  </a:lnTo>
                  <a:lnTo>
                    <a:pt x="14288" y="2174"/>
                  </a:lnTo>
                  <a:lnTo>
                    <a:pt x="14459" y="2638"/>
                  </a:lnTo>
                  <a:lnTo>
                    <a:pt x="14678" y="3273"/>
                  </a:lnTo>
                  <a:lnTo>
                    <a:pt x="14898" y="4006"/>
                  </a:lnTo>
                  <a:lnTo>
                    <a:pt x="15313" y="5374"/>
                  </a:lnTo>
                  <a:lnTo>
                    <a:pt x="15484" y="5984"/>
                  </a:lnTo>
                  <a:lnTo>
                    <a:pt x="15460" y="6033"/>
                  </a:lnTo>
                  <a:lnTo>
                    <a:pt x="15411" y="6106"/>
                  </a:lnTo>
                  <a:lnTo>
                    <a:pt x="15313" y="6180"/>
                  </a:lnTo>
                  <a:lnTo>
                    <a:pt x="15167" y="6277"/>
                  </a:lnTo>
                  <a:lnTo>
                    <a:pt x="14972" y="6399"/>
                  </a:lnTo>
                  <a:lnTo>
                    <a:pt x="14727" y="6522"/>
                  </a:lnTo>
                  <a:lnTo>
                    <a:pt x="14410" y="6619"/>
                  </a:lnTo>
                  <a:lnTo>
                    <a:pt x="14068" y="6741"/>
                  </a:lnTo>
                  <a:lnTo>
                    <a:pt x="13677" y="6864"/>
                  </a:lnTo>
                  <a:lnTo>
                    <a:pt x="13213" y="6986"/>
                  </a:lnTo>
                  <a:lnTo>
                    <a:pt x="12725" y="7083"/>
                  </a:lnTo>
                  <a:lnTo>
                    <a:pt x="12163" y="7181"/>
                  </a:lnTo>
                  <a:lnTo>
                    <a:pt x="11552" y="7254"/>
                  </a:lnTo>
                  <a:lnTo>
                    <a:pt x="10893" y="7303"/>
                  </a:lnTo>
                  <a:lnTo>
                    <a:pt x="10185" y="7352"/>
                  </a:lnTo>
                  <a:lnTo>
                    <a:pt x="8622" y="7352"/>
                  </a:lnTo>
                  <a:lnTo>
                    <a:pt x="7913" y="7303"/>
                  </a:lnTo>
                  <a:lnTo>
                    <a:pt x="7254" y="7254"/>
                  </a:lnTo>
                  <a:lnTo>
                    <a:pt x="6643" y="7181"/>
                  </a:lnTo>
                  <a:lnTo>
                    <a:pt x="6082" y="7083"/>
                  </a:lnTo>
                  <a:lnTo>
                    <a:pt x="5593" y="6986"/>
                  </a:lnTo>
                  <a:lnTo>
                    <a:pt x="5129" y="6864"/>
                  </a:lnTo>
                  <a:lnTo>
                    <a:pt x="4738" y="6741"/>
                  </a:lnTo>
                  <a:lnTo>
                    <a:pt x="4396" y="6619"/>
                  </a:lnTo>
                  <a:lnTo>
                    <a:pt x="4079" y="6522"/>
                  </a:lnTo>
                  <a:lnTo>
                    <a:pt x="3835" y="6399"/>
                  </a:lnTo>
                  <a:lnTo>
                    <a:pt x="3639" y="6277"/>
                  </a:lnTo>
                  <a:lnTo>
                    <a:pt x="3493" y="6180"/>
                  </a:lnTo>
                  <a:lnTo>
                    <a:pt x="3395" y="6106"/>
                  </a:lnTo>
                  <a:lnTo>
                    <a:pt x="3346" y="6033"/>
                  </a:lnTo>
                  <a:lnTo>
                    <a:pt x="3322" y="5984"/>
                  </a:lnTo>
                  <a:lnTo>
                    <a:pt x="3493" y="5374"/>
                  </a:lnTo>
                  <a:lnTo>
                    <a:pt x="3908" y="4006"/>
                  </a:lnTo>
                  <a:lnTo>
                    <a:pt x="4128" y="3273"/>
                  </a:lnTo>
                  <a:lnTo>
                    <a:pt x="4347" y="2638"/>
                  </a:lnTo>
                  <a:lnTo>
                    <a:pt x="4518" y="2174"/>
                  </a:lnTo>
                  <a:lnTo>
                    <a:pt x="4592" y="2052"/>
                  </a:lnTo>
                  <a:lnTo>
                    <a:pt x="4641" y="2003"/>
                  </a:lnTo>
                  <a:lnTo>
                    <a:pt x="4860" y="1906"/>
                  </a:lnTo>
                  <a:lnTo>
                    <a:pt x="5178" y="1808"/>
                  </a:lnTo>
                  <a:lnTo>
                    <a:pt x="5642" y="1686"/>
                  </a:lnTo>
                  <a:lnTo>
                    <a:pt x="6277" y="1564"/>
                  </a:lnTo>
                  <a:lnTo>
                    <a:pt x="7107" y="1442"/>
                  </a:lnTo>
                  <a:lnTo>
                    <a:pt x="8133" y="1368"/>
                  </a:lnTo>
                  <a:lnTo>
                    <a:pt x="8744" y="1344"/>
                  </a:lnTo>
                  <a:close/>
                  <a:moveTo>
                    <a:pt x="11919" y="9916"/>
                  </a:moveTo>
                  <a:lnTo>
                    <a:pt x="12016" y="9941"/>
                  </a:lnTo>
                  <a:lnTo>
                    <a:pt x="12090" y="9990"/>
                  </a:lnTo>
                  <a:lnTo>
                    <a:pt x="12138" y="10063"/>
                  </a:lnTo>
                  <a:lnTo>
                    <a:pt x="12163" y="10161"/>
                  </a:lnTo>
                  <a:lnTo>
                    <a:pt x="12138" y="10258"/>
                  </a:lnTo>
                  <a:lnTo>
                    <a:pt x="12090" y="10332"/>
                  </a:lnTo>
                  <a:lnTo>
                    <a:pt x="12016" y="10380"/>
                  </a:lnTo>
                  <a:lnTo>
                    <a:pt x="11919" y="10405"/>
                  </a:lnTo>
                  <a:lnTo>
                    <a:pt x="6887" y="10405"/>
                  </a:lnTo>
                  <a:lnTo>
                    <a:pt x="6790" y="10380"/>
                  </a:lnTo>
                  <a:lnTo>
                    <a:pt x="6717" y="10332"/>
                  </a:lnTo>
                  <a:lnTo>
                    <a:pt x="6668" y="10258"/>
                  </a:lnTo>
                  <a:lnTo>
                    <a:pt x="6643" y="10161"/>
                  </a:lnTo>
                  <a:lnTo>
                    <a:pt x="6668" y="10063"/>
                  </a:lnTo>
                  <a:lnTo>
                    <a:pt x="6717" y="9990"/>
                  </a:lnTo>
                  <a:lnTo>
                    <a:pt x="6790" y="9941"/>
                  </a:lnTo>
                  <a:lnTo>
                    <a:pt x="6887" y="9916"/>
                  </a:lnTo>
                  <a:close/>
                  <a:moveTo>
                    <a:pt x="11626" y="10991"/>
                  </a:moveTo>
                  <a:lnTo>
                    <a:pt x="11723" y="11015"/>
                  </a:lnTo>
                  <a:lnTo>
                    <a:pt x="11797" y="11064"/>
                  </a:lnTo>
                  <a:lnTo>
                    <a:pt x="11845" y="11138"/>
                  </a:lnTo>
                  <a:lnTo>
                    <a:pt x="11870" y="11235"/>
                  </a:lnTo>
                  <a:lnTo>
                    <a:pt x="11845" y="11333"/>
                  </a:lnTo>
                  <a:lnTo>
                    <a:pt x="11797" y="11406"/>
                  </a:lnTo>
                  <a:lnTo>
                    <a:pt x="11723" y="11455"/>
                  </a:lnTo>
                  <a:lnTo>
                    <a:pt x="11626" y="11479"/>
                  </a:lnTo>
                  <a:lnTo>
                    <a:pt x="7181" y="11479"/>
                  </a:lnTo>
                  <a:lnTo>
                    <a:pt x="7083" y="11455"/>
                  </a:lnTo>
                  <a:lnTo>
                    <a:pt x="7010" y="11406"/>
                  </a:lnTo>
                  <a:lnTo>
                    <a:pt x="6961" y="11333"/>
                  </a:lnTo>
                  <a:lnTo>
                    <a:pt x="6936" y="11235"/>
                  </a:lnTo>
                  <a:lnTo>
                    <a:pt x="6961" y="11138"/>
                  </a:lnTo>
                  <a:lnTo>
                    <a:pt x="7010" y="11064"/>
                  </a:lnTo>
                  <a:lnTo>
                    <a:pt x="7083" y="11015"/>
                  </a:lnTo>
                  <a:lnTo>
                    <a:pt x="7181" y="10991"/>
                  </a:lnTo>
                  <a:close/>
                  <a:moveTo>
                    <a:pt x="4152" y="9110"/>
                  </a:moveTo>
                  <a:lnTo>
                    <a:pt x="4299" y="9159"/>
                  </a:lnTo>
                  <a:lnTo>
                    <a:pt x="4470" y="9208"/>
                  </a:lnTo>
                  <a:lnTo>
                    <a:pt x="4616" y="9281"/>
                  </a:lnTo>
                  <a:lnTo>
                    <a:pt x="4763" y="9379"/>
                  </a:lnTo>
                  <a:lnTo>
                    <a:pt x="4885" y="9501"/>
                  </a:lnTo>
                  <a:lnTo>
                    <a:pt x="5129" y="9745"/>
                  </a:lnTo>
                  <a:lnTo>
                    <a:pt x="5324" y="10039"/>
                  </a:lnTo>
                  <a:lnTo>
                    <a:pt x="5471" y="10332"/>
                  </a:lnTo>
                  <a:lnTo>
                    <a:pt x="5569" y="10649"/>
                  </a:lnTo>
                  <a:lnTo>
                    <a:pt x="5593" y="10796"/>
                  </a:lnTo>
                  <a:lnTo>
                    <a:pt x="5593" y="10918"/>
                  </a:lnTo>
                  <a:lnTo>
                    <a:pt x="5593" y="11064"/>
                  </a:lnTo>
                  <a:lnTo>
                    <a:pt x="5569" y="11162"/>
                  </a:lnTo>
                  <a:lnTo>
                    <a:pt x="5520" y="11260"/>
                  </a:lnTo>
                  <a:lnTo>
                    <a:pt x="5471" y="11357"/>
                  </a:lnTo>
                  <a:lnTo>
                    <a:pt x="5398" y="11431"/>
                  </a:lnTo>
                  <a:lnTo>
                    <a:pt x="5324" y="11504"/>
                  </a:lnTo>
                  <a:lnTo>
                    <a:pt x="5129" y="11602"/>
                  </a:lnTo>
                  <a:lnTo>
                    <a:pt x="4885" y="11675"/>
                  </a:lnTo>
                  <a:lnTo>
                    <a:pt x="4616" y="11699"/>
                  </a:lnTo>
                  <a:lnTo>
                    <a:pt x="4299" y="11724"/>
                  </a:lnTo>
                  <a:lnTo>
                    <a:pt x="3981" y="11724"/>
                  </a:lnTo>
                  <a:lnTo>
                    <a:pt x="3639" y="11699"/>
                  </a:lnTo>
                  <a:lnTo>
                    <a:pt x="3346" y="11626"/>
                  </a:lnTo>
                  <a:lnTo>
                    <a:pt x="3077" y="11504"/>
                  </a:lnTo>
                  <a:lnTo>
                    <a:pt x="2833" y="11333"/>
                  </a:lnTo>
                  <a:lnTo>
                    <a:pt x="2638" y="11162"/>
                  </a:lnTo>
                  <a:lnTo>
                    <a:pt x="2467" y="10918"/>
                  </a:lnTo>
                  <a:lnTo>
                    <a:pt x="2418" y="10820"/>
                  </a:lnTo>
                  <a:lnTo>
                    <a:pt x="2394" y="10674"/>
                  </a:lnTo>
                  <a:lnTo>
                    <a:pt x="2369" y="10551"/>
                  </a:lnTo>
                  <a:lnTo>
                    <a:pt x="2345" y="10429"/>
                  </a:lnTo>
                  <a:lnTo>
                    <a:pt x="2369" y="10283"/>
                  </a:lnTo>
                  <a:lnTo>
                    <a:pt x="2394" y="10161"/>
                  </a:lnTo>
                  <a:lnTo>
                    <a:pt x="2418" y="10039"/>
                  </a:lnTo>
                  <a:lnTo>
                    <a:pt x="2467" y="9916"/>
                  </a:lnTo>
                  <a:lnTo>
                    <a:pt x="2638" y="9697"/>
                  </a:lnTo>
                  <a:lnTo>
                    <a:pt x="2833" y="9501"/>
                  </a:lnTo>
                  <a:lnTo>
                    <a:pt x="3077" y="9330"/>
                  </a:lnTo>
                  <a:lnTo>
                    <a:pt x="3346" y="9208"/>
                  </a:lnTo>
                  <a:lnTo>
                    <a:pt x="3639" y="9135"/>
                  </a:lnTo>
                  <a:lnTo>
                    <a:pt x="3981" y="9110"/>
                  </a:lnTo>
                  <a:close/>
                  <a:moveTo>
                    <a:pt x="14825" y="9110"/>
                  </a:moveTo>
                  <a:lnTo>
                    <a:pt x="15167" y="9135"/>
                  </a:lnTo>
                  <a:lnTo>
                    <a:pt x="15460" y="9208"/>
                  </a:lnTo>
                  <a:lnTo>
                    <a:pt x="15729" y="9330"/>
                  </a:lnTo>
                  <a:lnTo>
                    <a:pt x="15973" y="9501"/>
                  </a:lnTo>
                  <a:lnTo>
                    <a:pt x="16168" y="9697"/>
                  </a:lnTo>
                  <a:lnTo>
                    <a:pt x="16339" y="9916"/>
                  </a:lnTo>
                  <a:lnTo>
                    <a:pt x="16388" y="10039"/>
                  </a:lnTo>
                  <a:lnTo>
                    <a:pt x="16412" y="10161"/>
                  </a:lnTo>
                  <a:lnTo>
                    <a:pt x="16437" y="10283"/>
                  </a:lnTo>
                  <a:lnTo>
                    <a:pt x="16461" y="10429"/>
                  </a:lnTo>
                  <a:lnTo>
                    <a:pt x="16437" y="10551"/>
                  </a:lnTo>
                  <a:lnTo>
                    <a:pt x="16412" y="10674"/>
                  </a:lnTo>
                  <a:lnTo>
                    <a:pt x="16388" y="10820"/>
                  </a:lnTo>
                  <a:lnTo>
                    <a:pt x="16339" y="10918"/>
                  </a:lnTo>
                  <a:lnTo>
                    <a:pt x="16168" y="11162"/>
                  </a:lnTo>
                  <a:lnTo>
                    <a:pt x="15973" y="11333"/>
                  </a:lnTo>
                  <a:lnTo>
                    <a:pt x="15729" y="11504"/>
                  </a:lnTo>
                  <a:lnTo>
                    <a:pt x="15460" y="11626"/>
                  </a:lnTo>
                  <a:lnTo>
                    <a:pt x="15167" y="11699"/>
                  </a:lnTo>
                  <a:lnTo>
                    <a:pt x="14825" y="11724"/>
                  </a:lnTo>
                  <a:lnTo>
                    <a:pt x="14507" y="11724"/>
                  </a:lnTo>
                  <a:lnTo>
                    <a:pt x="14190" y="11699"/>
                  </a:lnTo>
                  <a:lnTo>
                    <a:pt x="13921" y="11675"/>
                  </a:lnTo>
                  <a:lnTo>
                    <a:pt x="13677" y="11602"/>
                  </a:lnTo>
                  <a:lnTo>
                    <a:pt x="13482" y="11504"/>
                  </a:lnTo>
                  <a:lnTo>
                    <a:pt x="13408" y="11431"/>
                  </a:lnTo>
                  <a:lnTo>
                    <a:pt x="13335" y="11357"/>
                  </a:lnTo>
                  <a:lnTo>
                    <a:pt x="13286" y="11260"/>
                  </a:lnTo>
                  <a:lnTo>
                    <a:pt x="13237" y="11162"/>
                  </a:lnTo>
                  <a:lnTo>
                    <a:pt x="13213" y="11064"/>
                  </a:lnTo>
                  <a:lnTo>
                    <a:pt x="13213" y="10918"/>
                  </a:lnTo>
                  <a:lnTo>
                    <a:pt x="13213" y="10796"/>
                  </a:lnTo>
                  <a:lnTo>
                    <a:pt x="13237" y="10649"/>
                  </a:lnTo>
                  <a:lnTo>
                    <a:pt x="13335" y="10332"/>
                  </a:lnTo>
                  <a:lnTo>
                    <a:pt x="13482" y="10039"/>
                  </a:lnTo>
                  <a:lnTo>
                    <a:pt x="13677" y="9745"/>
                  </a:lnTo>
                  <a:lnTo>
                    <a:pt x="13921" y="9501"/>
                  </a:lnTo>
                  <a:lnTo>
                    <a:pt x="14043" y="9379"/>
                  </a:lnTo>
                  <a:lnTo>
                    <a:pt x="14190" y="9281"/>
                  </a:lnTo>
                  <a:lnTo>
                    <a:pt x="14337" y="9208"/>
                  </a:lnTo>
                  <a:lnTo>
                    <a:pt x="14507" y="9159"/>
                  </a:lnTo>
                  <a:lnTo>
                    <a:pt x="14654" y="9110"/>
                  </a:lnTo>
                  <a:close/>
                  <a:moveTo>
                    <a:pt x="9403" y="1"/>
                  </a:moveTo>
                  <a:lnTo>
                    <a:pt x="8280" y="25"/>
                  </a:lnTo>
                  <a:lnTo>
                    <a:pt x="7303" y="74"/>
                  </a:lnTo>
                  <a:lnTo>
                    <a:pt x="6497" y="147"/>
                  </a:lnTo>
                  <a:lnTo>
                    <a:pt x="5837" y="220"/>
                  </a:lnTo>
                  <a:lnTo>
                    <a:pt x="5324" y="318"/>
                  </a:lnTo>
                  <a:lnTo>
                    <a:pt x="4958" y="391"/>
                  </a:lnTo>
                  <a:lnTo>
                    <a:pt x="4665" y="440"/>
                  </a:lnTo>
                  <a:lnTo>
                    <a:pt x="4421" y="538"/>
                  </a:lnTo>
                  <a:lnTo>
                    <a:pt x="4201" y="660"/>
                  </a:lnTo>
                  <a:lnTo>
                    <a:pt x="3981" y="807"/>
                  </a:lnTo>
                  <a:lnTo>
                    <a:pt x="3761" y="978"/>
                  </a:lnTo>
                  <a:lnTo>
                    <a:pt x="3590" y="1173"/>
                  </a:lnTo>
                  <a:lnTo>
                    <a:pt x="3419" y="1368"/>
                  </a:lnTo>
                  <a:lnTo>
                    <a:pt x="3273" y="1588"/>
                  </a:lnTo>
                  <a:lnTo>
                    <a:pt x="3175" y="1808"/>
                  </a:lnTo>
                  <a:lnTo>
                    <a:pt x="2272" y="4153"/>
                  </a:lnTo>
                  <a:lnTo>
                    <a:pt x="928" y="4153"/>
                  </a:lnTo>
                  <a:lnTo>
                    <a:pt x="831" y="4177"/>
                  </a:lnTo>
                  <a:lnTo>
                    <a:pt x="733" y="4226"/>
                  </a:lnTo>
                  <a:lnTo>
                    <a:pt x="635" y="4299"/>
                  </a:lnTo>
                  <a:lnTo>
                    <a:pt x="464" y="4446"/>
                  </a:lnTo>
                  <a:lnTo>
                    <a:pt x="293" y="4641"/>
                  </a:lnTo>
                  <a:lnTo>
                    <a:pt x="171" y="4861"/>
                  </a:lnTo>
                  <a:lnTo>
                    <a:pt x="73" y="5105"/>
                  </a:lnTo>
                  <a:lnTo>
                    <a:pt x="25" y="5349"/>
                  </a:lnTo>
                  <a:lnTo>
                    <a:pt x="0" y="5569"/>
                  </a:lnTo>
                  <a:lnTo>
                    <a:pt x="25" y="5764"/>
                  </a:lnTo>
                  <a:lnTo>
                    <a:pt x="73" y="5911"/>
                  </a:lnTo>
                  <a:lnTo>
                    <a:pt x="171" y="6033"/>
                  </a:lnTo>
                  <a:lnTo>
                    <a:pt x="293" y="6106"/>
                  </a:lnTo>
                  <a:lnTo>
                    <a:pt x="464" y="6155"/>
                  </a:lnTo>
                  <a:lnTo>
                    <a:pt x="635" y="6204"/>
                  </a:lnTo>
                  <a:lnTo>
                    <a:pt x="1466" y="6204"/>
                  </a:lnTo>
                  <a:lnTo>
                    <a:pt x="1148" y="7034"/>
                  </a:lnTo>
                  <a:lnTo>
                    <a:pt x="1002" y="7547"/>
                  </a:lnTo>
                  <a:lnTo>
                    <a:pt x="879" y="8109"/>
                  </a:lnTo>
                  <a:lnTo>
                    <a:pt x="782" y="8695"/>
                  </a:lnTo>
                  <a:lnTo>
                    <a:pt x="757" y="9233"/>
                  </a:lnTo>
                  <a:lnTo>
                    <a:pt x="757" y="13360"/>
                  </a:lnTo>
                  <a:lnTo>
                    <a:pt x="18049" y="13360"/>
                  </a:lnTo>
                  <a:lnTo>
                    <a:pt x="18049" y="9233"/>
                  </a:lnTo>
                  <a:lnTo>
                    <a:pt x="18024" y="8695"/>
                  </a:lnTo>
                  <a:lnTo>
                    <a:pt x="17927" y="8109"/>
                  </a:lnTo>
                  <a:lnTo>
                    <a:pt x="17805" y="7547"/>
                  </a:lnTo>
                  <a:lnTo>
                    <a:pt x="17658" y="7034"/>
                  </a:lnTo>
                  <a:lnTo>
                    <a:pt x="17341" y="6204"/>
                  </a:lnTo>
                  <a:lnTo>
                    <a:pt x="18171" y="6204"/>
                  </a:lnTo>
                  <a:lnTo>
                    <a:pt x="18342" y="6155"/>
                  </a:lnTo>
                  <a:lnTo>
                    <a:pt x="18513" y="6106"/>
                  </a:lnTo>
                  <a:lnTo>
                    <a:pt x="18635" y="6033"/>
                  </a:lnTo>
                  <a:lnTo>
                    <a:pt x="18733" y="5911"/>
                  </a:lnTo>
                  <a:lnTo>
                    <a:pt x="18782" y="5764"/>
                  </a:lnTo>
                  <a:lnTo>
                    <a:pt x="18806" y="5569"/>
                  </a:lnTo>
                  <a:lnTo>
                    <a:pt x="18782" y="5349"/>
                  </a:lnTo>
                  <a:lnTo>
                    <a:pt x="18733" y="5105"/>
                  </a:lnTo>
                  <a:lnTo>
                    <a:pt x="18635" y="4861"/>
                  </a:lnTo>
                  <a:lnTo>
                    <a:pt x="18513" y="4641"/>
                  </a:lnTo>
                  <a:lnTo>
                    <a:pt x="18342" y="4446"/>
                  </a:lnTo>
                  <a:lnTo>
                    <a:pt x="18171" y="4299"/>
                  </a:lnTo>
                  <a:lnTo>
                    <a:pt x="18073" y="4226"/>
                  </a:lnTo>
                  <a:lnTo>
                    <a:pt x="17976" y="4177"/>
                  </a:lnTo>
                  <a:lnTo>
                    <a:pt x="17878" y="4153"/>
                  </a:lnTo>
                  <a:lnTo>
                    <a:pt x="16535" y="4153"/>
                  </a:lnTo>
                  <a:lnTo>
                    <a:pt x="15631" y="1808"/>
                  </a:lnTo>
                  <a:lnTo>
                    <a:pt x="15533" y="1588"/>
                  </a:lnTo>
                  <a:lnTo>
                    <a:pt x="15387" y="1368"/>
                  </a:lnTo>
                  <a:lnTo>
                    <a:pt x="15216" y="1173"/>
                  </a:lnTo>
                  <a:lnTo>
                    <a:pt x="15045" y="978"/>
                  </a:lnTo>
                  <a:lnTo>
                    <a:pt x="14825" y="807"/>
                  </a:lnTo>
                  <a:lnTo>
                    <a:pt x="14605" y="660"/>
                  </a:lnTo>
                  <a:lnTo>
                    <a:pt x="14385" y="538"/>
                  </a:lnTo>
                  <a:lnTo>
                    <a:pt x="14141" y="440"/>
                  </a:lnTo>
                  <a:lnTo>
                    <a:pt x="13848" y="391"/>
                  </a:lnTo>
                  <a:lnTo>
                    <a:pt x="13482" y="318"/>
                  </a:lnTo>
                  <a:lnTo>
                    <a:pt x="12969" y="220"/>
                  </a:lnTo>
                  <a:lnTo>
                    <a:pt x="12309" y="147"/>
                  </a:lnTo>
                  <a:lnTo>
                    <a:pt x="11503" y="74"/>
                  </a:lnTo>
                  <a:lnTo>
                    <a:pt x="10527" y="25"/>
                  </a:lnTo>
                  <a:lnTo>
                    <a:pt x="94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07" name="Google Shape;1607;p48"/>
          <p:cNvSpPr/>
          <p:nvPr/>
        </p:nvSpPr>
        <p:spPr>
          <a:xfrm>
            <a:off x="4864301" y="3765502"/>
            <a:ext cx="353252" cy="353231"/>
          </a:xfrm>
          <a:custGeom>
            <a:rect b="b" l="l" r="r" t="t"/>
            <a:pathLst>
              <a:path extrusionOk="0" h="16901" w="16902">
                <a:moveTo>
                  <a:pt x="14386" y="757"/>
                </a:moveTo>
                <a:lnTo>
                  <a:pt x="14557" y="782"/>
                </a:lnTo>
                <a:lnTo>
                  <a:pt x="14728" y="806"/>
                </a:lnTo>
                <a:lnTo>
                  <a:pt x="14899" y="831"/>
                </a:lnTo>
                <a:lnTo>
                  <a:pt x="15070" y="904"/>
                </a:lnTo>
                <a:lnTo>
                  <a:pt x="15216" y="977"/>
                </a:lnTo>
                <a:lnTo>
                  <a:pt x="15363" y="1050"/>
                </a:lnTo>
                <a:lnTo>
                  <a:pt x="15509" y="1148"/>
                </a:lnTo>
                <a:lnTo>
                  <a:pt x="15631" y="1270"/>
                </a:lnTo>
                <a:lnTo>
                  <a:pt x="15729" y="1392"/>
                </a:lnTo>
                <a:lnTo>
                  <a:pt x="15827" y="1539"/>
                </a:lnTo>
                <a:lnTo>
                  <a:pt x="15925" y="1661"/>
                </a:lnTo>
                <a:lnTo>
                  <a:pt x="15998" y="1807"/>
                </a:lnTo>
                <a:lnTo>
                  <a:pt x="16047" y="1978"/>
                </a:lnTo>
                <a:lnTo>
                  <a:pt x="16095" y="2125"/>
                </a:lnTo>
                <a:lnTo>
                  <a:pt x="16120" y="2296"/>
                </a:lnTo>
                <a:lnTo>
                  <a:pt x="16144" y="2467"/>
                </a:lnTo>
                <a:lnTo>
                  <a:pt x="16120" y="2565"/>
                </a:lnTo>
                <a:lnTo>
                  <a:pt x="16071" y="2638"/>
                </a:lnTo>
                <a:lnTo>
                  <a:pt x="15998" y="2687"/>
                </a:lnTo>
                <a:lnTo>
                  <a:pt x="15900" y="2711"/>
                </a:lnTo>
                <a:lnTo>
                  <a:pt x="15802" y="2687"/>
                </a:lnTo>
                <a:lnTo>
                  <a:pt x="15729" y="2638"/>
                </a:lnTo>
                <a:lnTo>
                  <a:pt x="15680" y="2565"/>
                </a:lnTo>
                <a:lnTo>
                  <a:pt x="15656" y="2467"/>
                </a:lnTo>
                <a:lnTo>
                  <a:pt x="15631" y="2247"/>
                </a:lnTo>
                <a:lnTo>
                  <a:pt x="15558" y="2003"/>
                </a:lnTo>
                <a:lnTo>
                  <a:pt x="15436" y="1807"/>
                </a:lnTo>
                <a:lnTo>
                  <a:pt x="15290" y="1612"/>
                </a:lnTo>
                <a:lnTo>
                  <a:pt x="15094" y="1466"/>
                </a:lnTo>
                <a:lnTo>
                  <a:pt x="14874" y="1343"/>
                </a:lnTo>
                <a:lnTo>
                  <a:pt x="14630" y="1270"/>
                </a:lnTo>
                <a:lnTo>
                  <a:pt x="14386" y="1246"/>
                </a:lnTo>
                <a:lnTo>
                  <a:pt x="14288" y="1246"/>
                </a:lnTo>
                <a:lnTo>
                  <a:pt x="14215" y="1172"/>
                </a:lnTo>
                <a:lnTo>
                  <a:pt x="14166" y="1099"/>
                </a:lnTo>
                <a:lnTo>
                  <a:pt x="14142" y="1002"/>
                </a:lnTo>
                <a:lnTo>
                  <a:pt x="14166" y="904"/>
                </a:lnTo>
                <a:lnTo>
                  <a:pt x="14215" y="831"/>
                </a:lnTo>
                <a:lnTo>
                  <a:pt x="14288" y="782"/>
                </a:lnTo>
                <a:lnTo>
                  <a:pt x="14386" y="757"/>
                </a:lnTo>
                <a:close/>
                <a:moveTo>
                  <a:pt x="15460" y="0"/>
                </a:moveTo>
                <a:lnTo>
                  <a:pt x="15167" y="25"/>
                </a:lnTo>
                <a:lnTo>
                  <a:pt x="14850" y="49"/>
                </a:lnTo>
                <a:lnTo>
                  <a:pt x="14557" y="122"/>
                </a:lnTo>
                <a:lnTo>
                  <a:pt x="14117" y="244"/>
                </a:lnTo>
                <a:lnTo>
                  <a:pt x="13873" y="318"/>
                </a:lnTo>
                <a:lnTo>
                  <a:pt x="13653" y="415"/>
                </a:lnTo>
                <a:lnTo>
                  <a:pt x="13458" y="537"/>
                </a:lnTo>
                <a:lnTo>
                  <a:pt x="13287" y="660"/>
                </a:lnTo>
                <a:lnTo>
                  <a:pt x="10625" y="3346"/>
                </a:lnTo>
                <a:lnTo>
                  <a:pt x="2858" y="1221"/>
                </a:lnTo>
                <a:lnTo>
                  <a:pt x="2712" y="1197"/>
                </a:lnTo>
                <a:lnTo>
                  <a:pt x="2590" y="1221"/>
                </a:lnTo>
                <a:lnTo>
                  <a:pt x="2467" y="1270"/>
                </a:lnTo>
                <a:lnTo>
                  <a:pt x="2345" y="1343"/>
                </a:lnTo>
                <a:lnTo>
                  <a:pt x="1613" y="2101"/>
                </a:lnTo>
                <a:lnTo>
                  <a:pt x="1539" y="2198"/>
                </a:lnTo>
                <a:lnTo>
                  <a:pt x="1491" y="2296"/>
                </a:lnTo>
                <a:lnTo>
                  <a:pt x="1466" y="2418"/>
                </a:lnTo>
                <a:lnTo>
                  <a:pt x="1466" y="2516"/>
                </a:lnTo>
                <a:lnTo>
                  <a:pt x="1491" y="2613"/>
                </a:lnTo>
                <a:lnTo>
                  <a:pt x="1515" y="2687"/>
                </a:lnTo>
                <a:lnTo>
                  <a:pt x="1613" y="2833"/>
                </a:lnTo>
                <a:lnTo>
                  <a:pt x="1710" y="2907"/>
                </a:lnTo>
                <a:lnTo>
                  <a:pt x="7425" y="6619"/>
                </a:lnTo>
                <a:lnTo>
                  <a:pt x="4177" y="10893"/>
                </a:lnTo>
                <a:lnTo>
                  <a:pt x="929" y="10331"/>
                </a:lnTo>
                <a:lnTo>
                  <a:pt x="831" y="10331"/>
                </a:lnTo>
                <a:lnTo>
                  <a:pt x="709" y="10356"/>
                </a:lnTo>
                <a:lnTo>
                  <a:pt x="611" y="10404"/>
                </a:lnTo>
                <a:lnTo>
                  <a:pt x="514" y="10478"/>
                </a:lnTo>
                <a:lnTo>
                  <a:pt x="147" y="10844"/>
                </a:lnTo>
                <a:lnTo>
                  <a:pt x="74" y="10942"/>
                </a:lnTo>
                <a:lnTo>
                  <a:pt x="25" y="11064"/>
                </a:lnTo>
                <a:lnTo>
                  <a:pt x="1" y="11186"/>
                </a:lnTo>
                <a:lnTo>
                  <a:pt x="1" y="11308"/>
                </a:lnTo>
                <a:lnTo>
                  <a:pt x="50" y="11455"/>
                </a:lnTo>
                <a:lnTo>
                  <a:pt x="147" y="11601"/>
                </a:lnTo>
                <a:lnTo>
                  <a:pt x="245" y="11674"/>
                </a:lnTo>
                <a:lnTo>
                  <a:pt x="3444" y="13457"/>
                </a:lnTo>
                <a:lnTo>
                  <a:pt x="5227" y="16657"/>
                </a:lnTo>
                <a:lnTo>
                  <a:pt x="5301" y="16754"/>
                </a:lnTo>
                <a:lnTo>
                  <a:pt x="5447" y="16852"/>
                </a:lnTo>
                <a:lnTo>
                  <a:pt x="5594" y="16901"/>
                </a:lnTo>
                <a:lnTo>
                  <a:pt x="5716" y="16901"/>
                </a:lnTo>
                <a:lnTo>
                  <a:pt x="5838" y="16877"/>
                </a:lnTo>
                <a:lnTo>
                  <a:pt x="5960" y="16828"/>
                </a:lnTo>
                <a:lnTo>
                  <a:pt x="6058" y="16754"/>
                </a:lnTo>
                <a:lnTo>
                  <a:pt x="6424" y="16388"/>
                </a:lnTo>
                <a:lnTo>
                  <a:pt x="6497" y="16290"/>
                </a:lnTo>
                <a:lnTo>
                  <a:pt x="6546" y="16193"/>
                </a:lnTo>
                <a:lnTo>
                  <a:pt x="6571" y="16071"/>
                </a:lnTo>
                <a:lnTo>
                  <a:pt x="6571" y="15973"/>
                </a:lnTo>
                <a:lnTo>
                  <a:pt x="6009" y="12725"/>
                </a:lnTo>
                <a:lnTo>
                  <a:pt x="10283" y="9476"/>
                </a:lnTo>
                <a:lnTo>
                  <a:pt x="13995" y="15191"/>
                </a:lnTo>
                <a:lnTo>
                  <a:pt x="14068" y="15289"/>
                </a:lnTo>
                <a:lnTo>
                  <a:pt x="14215" y="15387"/>
                </a:lnTo>
                <a:lnTo>
                  <a:pt x="14288" y="15411"/>
                </a:lnTo>
                <a:lnTo>
                  <a:pt x="14386" y="15436"/>
                </a:lnTo>
                <a:lnTo>
                  <a:pt x="14484" y="15436"/>
                </a:lnTo>
                <a:lnTo>
                  <a:pt x="14606" y="15411"/>
                </a:lnTo>
                <a:lnTo>
                  <a:pt x="14703" y="15362"/>
                </a:lnTo>
                <a:lnTo>
                  <a:pt x="14801" y="15289"/>
                </a:lnTo>
                <a:lnTo>
                  <a:pt x="15558" y="14556"/>
                </a:lnTo>
                <a:lnTo>
                  <a:pt x="15631" y="14434"/>
                </a:lnTo>
                <a:lnTo>
                  <a:pt x="15680" y="14312"/>
                </a:lnTo>
                <a:lnTo>
                  <a:pt x="15705" y="14190"/>
                </a:lnTo>
                <a:lnTo>
                  <a:pt x="15680" y="14043"/>
                </a:lnTo>
                <a:lnTo>
                  <a:pt x="13555" y="6277"/>
                </a:lnTo>
                <a:lnTo>
                  <a:pt x="16242" y="3615"/>
                </a:lnTo>
                <a:lnTo>
                  <a:pt x="16364" y="3444"/>
                </a:lnTo>
                <a:lnTo>
                  <a:pt x="16486" y="3248"/>
                </a:lnTo>
                <a:lnTo>
                  <a:pt x="16584" y="3029"/>
                </a:lnTo>
                <a:lnTo>
                  <a:pt x="16657" y="2784"/>
                </a:lnTo>
                <a:lnTo>
                  <a:pt x="16779" y="2345"/>
                </a:lnTo>
                <a:lnTo>
                  <a:pt x="16853" y="2052"/>
                </a:lnTo>
                <a:lnTo>
                  <a:pt x="16877" y="1734"/>
                </a:lnTo>
                <a:lnTo>
                  <a:pt x="16901" y="1441"/>
                </a:lnTo>
                <a:lnTo>
                  <a:pt x="16901" y="1197"/>
                </a:lnTo>
                <a:lnTo>
                  <a:pt x="16901" y="953"/>
                </a:lnTo>
                <a:lnTo>
                  <a:pt x="16853" y="757"/>
                </a:lnTo>
                <a:lnTo>
                  <a:pt x="16779" y="586"/>
                </a:lnTo>
                <a:lnTo>
                  <a:pt x="16706" y="415"/>
                </a:lnTo>
                <a:lnTo>
                  <a:pt x="16608" y="293"/>
                </a:lnTo>
                <a:lnTo>
                  <a:pt x="16486" y="196"/>
                </a:lnTo>
                <a:lnTo>
                  <a:pt x="16315" y="122"/>
                </a:lnTo>
                <a:lnTo>
                  <a:pt x="16144" y="49"/>
                </a:lnTo>
                <a:lnTo>
                  <a:pt x="1594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608" name="Google Shape;1608;p48"/>
          <p:cNvGrpSpPr/>
          <p:nvPr/>
        </p:nvGrpSpPr>
        <p:grpSpPr>
          <a:xfrm>
            <a:off x="5423039" y="3748516"/>
            <a:ext cx="362448" cy="386922"/>
            <a:chOff x="6642425" y="4312500"/>
            <a:chExt cx="433550" cy="462825"/>
          </a:xfrm>
        </p:grpSpPr>
        <p:sp>
          <p:nvSpPr>
            <p:cNvPr id="1609" name="Google Shape;1609;p48"/>
            <p:cNvSpPr/>
            <p:nvPr/>
          </p:nvSpPr>
          <p:spPr>
            <a:xfrm>
              <a:off x="6642425" y="4687375"/>
              <a:ext cx="433550" cy="39125"/>
            </a:xfrm>
            <a:custGeom>
              <a:rect b="b" l="l" r="r" t="t"/>
              <a:pathLst>
                <a:path extrusionOk="0" h="1565" w="17342">
                  <a:moveTo>
                    <a:pt x="489" y="1"/>
                  </a:moveTo>
                  <a:lnTo>
                    <a:pt x="392" y="25"/>
                  </a:lnTo>
                  <a:lnTo>
                    <a:pt x="294" y="50"/>
                  </a:lnTo>
                  <a:lnTo>
                    <a:pt x="221" y="99"/>
                  </a:lnTo>
                  <a:lnTo>
                    <a:pt x="147" y="148"/>
                  </a:lnTo>
                  <a:lnTo>
                    <a:pt x="74" y="221"/>
                  </a:lnTo>
                  <a:lnTo>
                    <a:pt x="25" y="318"/>
                  </a:lnTo>
                  <a:lnTo>
                    <a:pt x="1" y="392"/>
                  </a:lnTo>
                  <a:lnTo>
                    <a:pt x="1" y="489"/>
                  </a:lnTo>
                  <a:lnTo>
                    <a:pt x="1" y="612"/>
                  </a:lnTo>
                  <a:lnTo>
                    <a:pt x="25" y="685"/>
                  </a:lnTo>
                  <a:lnTo>
                    <a:pt x="74" y="783"/>
                  </a:lnTo>
                  <a:lnTo>
                    <a:pt x="147" y="856"/>
                  </a:lnTo>
                  <a:lnTo>
                    <a:pt x="221" y="905"/>
                  </a:lnTo>
                  <a:lnTo>
                    <a:pt x="294" y="953"/>
                  </a:lnTo>
                  <a:lnTo>
                    <a:pt x="392" y="978"/>
                  </a:lnTo>
                  <a:lnTo>
                    <a:pt x="489" y="978"/>
                  </a:lnTo>
                  <a:lnTo>
                    <a:pt x="734" y="1002"/>
                  </a:lnTo>
                  <a:lnTo>
                    <a:pt x="929" y="1051"/>
                  </a:lnTo>
                  <a:lnTo>
                    <a:pt x="1100" y="1124"/>
                  </a:lnTo>
                  <a:lnTo>
                    <a:pt x="1271" y="1222"/>
                  </a:lnTo>
                  <a:lnTo>
                    <a:pt x="1491" y="1344"/>
                  </a:lnTo>
                  <a:lnTo>
                    <a:pt x="1759" y="1466"/>
                  </a:lnTo>
                  <a:lnTo>
                    <a:pt x="1930" y="1515"/>
                  </a:lnTo>
                  <a:lnTo>
                    <a:pt x="2101" y="1540"/>
                  </a:lnTo>
                  <a:lnTo>
                    <a:pt x="2297" y="1564"/>
                  </a:lnTo>
                  <a:lnTo>
                    <a:pt x="2761" y="1564"/>
                  </a:lnTo>
                  <a:lnTo>
                    <a:pt x="2956" y="1540"/>
                  </a:lnTo>
                  <a:lnTo>
                    <a:pt x="3127" y="1515"/>
                  </a:lnTo>
                  <a:lnTo>
                    <a:pt x="3298" y="1466"/>
                  </a:lnTo>
                  <a:lnTo>
                    <a:pt x="3567" y="1344"/>
                  </a:lnTo>
                  <a:lnTo>
                    <a:pt x="3787" y="1222"/>
                  </a:lnTo>
                  <a:lnTo>
                    <a:pt x="3957" y="1124"/>
                  </a:lnTo>
                  <a:lnTo>
                    <a:pt x="4128" y="1051"/>
                  </a:lnTo>
                  <a:lnTo>
                    <a:pt x="4324" y="1002"/>
                  </a:lnTo>
                  <a:lnTo>
                    <a:pt x="4568" y="978"/>
                  </a:lnTo>
                  <a:lnTo>
                    <a:pt x="4837" y="1002"/>
                  </a:lnTo>
                  <a:lnTo>
                    <a:pt x="5032" y="1051"/>
                  </a:lnTo>
                  <a:lnTo>
                    <a:pt x="5179" y="1124"/>
                  </a:lnTo>
                  <a:lnTo>
                    <a:pt x="5350" y="1222"/>
                  </a:lnTo>
                  <a:lnTo>
                    <a:pt x="5594" y="1344"/>
                  </a:lnTo>
                  <a:lnTo>
                    <a:pt x="5862" y="1466"/>
                  </a:lnTo>
                  <a:lnTo>
                    <a:pt x="6009" y="1515"/>
                  </a:lnTo>
                  <a:lnTo>
                    <a:pt x="6204" y="1540"/>
                  </a:lnTo>
                  <a:lnTo>
                    <a:pt x="6400" y="1564"/>
                  </a:lnTo>
                  <a:lnTo>
                    <a:pt x="6839" y="1564"/>
                  </a:lnTo>
                  <a:lnTo>
                    <a:pt x="7059" y="1540"/>
                  </a:lnTo>
                  <a:lnTo>
                    <a:pt x="7230" y="1515"/>
                  </a:lnTo>
                  <a:lnTo>
                    <a:pt x="7401" y="1466"/>
                  </a:lnTo>
                  <a:lnTo>
                    <a:pt x="7670" y="1344"/>
                  </a:lnTo>
                  <a:lnTo>
                    <a:pt x="7890" y="1222"/>
                  </a:lnTo>
                  <a:lnTo>
                    <a:pt x="8061" y="1124"/>
                  </a:lnTo>
                  <a:lnTo>
                    <a:pt x="8231" y="1051"/>
                  </a:lnTo>
                  <a:lnTo>
                    <a:pt x="8427" y="1002"/>
                  </a:lnTo>
                  <a:lnTo>
                    <a:pt x="8671" y="978"/>
                  </a:lnTo>
                  <a:lnTo>
                    <a:pt x="8915" y="1002"/>
                  </a:lnTo>
                  <a:lnTo>
                    <a:pt x="9111" y="1051"/>
                  </a:lnTo>
                  <a:lnTo>
                    <a:pt x="9282" y="1124"/>
                  </a:lnTo>
                  <a:lnTo>
                    <a:pt x="9453" y="1222"/>
                  </a:lnTo>
                  <a:lnTo>
                    <a:pt x="9672" y="1344"/>
                  </a:lnTo>
                  <a:lnTo>
                    <a:pt x="9941" y="1466"/>
                  </a:lnTo>
                  <a:lnTo>
                    <a:pt x="10112" y="1515"/>
                  </a:lnTo>
                  <a:lnTo>
                    <a:pt x="10283" y="1540"/>
                  </a:lnTo>
                  <a:lnTo>
                    <a:pt x="10478" y="1564"/>
                  </a:lnTo>
                  <a:lnTo>
                    <a:pt x="10942" y="1564"/>
                  </a:lnTo>
                  <a:lnTo>
                    <a:pt x="11138" y="1540"/>
                  </a:lnTo>
                  <a:lnTo>
                    <a:pt x="11333" y="1515"/>
                  </a:lnTo>
                  <a:lnTo>
                    <a:pt x="11480" y="1466"/>
                  </a:lnTo>
                  <a:lnTo>
                    <a:pt x="11748" y="1344"/>
                  </a:lnTo>
                  <a:lnTo>
                    <a:pt x="11993" y="1222"/>
                  </a:lnTo>
                  <a:lnTo>
                    <a:pt x="12139" y="1124"/>
                  </a:lnTo>
                  <a:lnTo>
                    <a:pt x="12310" y="1051"/>
                  </a:lnTo>
                  <a:lnTo>
                    <a:pt x="12506" y="1002"/>
                  </a:lnTo>
                  <a:lnTo>
                    <a:pt x="12774" y="978"/>
                  </a:lnTo>
                  <a:lnTo>
                    <a:pt x="13018" y="1002"/>
                  </a:lnTo>
                  <a:lnTo>
                    <a:pt x="13214" y="1051"/>
                  </a:lnTo>
                  <a:lnTo>
                    <a:pt x="13385" y="1124"/>
                  </a:lnTo>
                  <a:lnTo>
                    <a:pt x="13556" y="1222"/>
                  </a:lnTo>
                  <a:lnTo>
                    <a:pt x="13776" y="1344"/>
                  </a:lnTo>
                  <a:lnTo>
                    <a:pt x="14044" y="1466"/>
                  </a:lnTo>
                  <a:lnTo>
                    <a:pt x="14215" y="1515"/>
                  </a:lnTo>
                  <a:lnTo>
                    <a:pt x="14386" y="1540"/>
                  </a:lnTo>
                  <a:lnTo>
                    <a:pt x="14581" y="1564"/>
                  </a:lnTo>
                  <a:lnTo>
                    <a:pt x="15046" y="1564"/>
                  </a:lnTo>
                  <a:lnTo>
                    <a:pt x="15241" y="1540"/>
                  </a:lnTo>
                  <a:lnTo>
                    <a:pt x="15412" y="1515"/>
                  </a:lnTo>
                  <a:lnTo>
                    <a:pt x="15583" y="1466"/>
                  </a:lnTo>
                  <a:lnTo>
                    <a:pt x="15851" y="1344"/>
                  </a:lnTo>
                  <a:lnTo>
                    <a:pt x="16071" y="1222"/>
                  </a:lnTo>
                  <a:lnTo>
                    <a:pt x="16242" y="1124"/>
                  </a:lnTo>
                  <a:lnTo>
                    <a:pt x="16413" y="1051"/>
                  </a:lnTo>
                  <a:lnTo>
                    <a:pt x="16609" y="1002"/>
                  </a:lnTo>
                  <a:lnTo>
                    <a:pt x="16853" y="978"/>
                  </a:lnTo>
                  <a:lnTo>
                    <a:pt x="16951" y="978"/>
                  </a:lnTo>
                  <a:lnTo>
                    <a:pt x="17048" y="953"/>
                  </a:lnTo>
                  <a:lnTo>
                    <a:pt x="17121" y="905"/>
                  </a:lnTo>
                  <a:lnTo>
                    <a:pt x="17195" y="856"/>
                  </a:lnTo>
                  <a:lnTo>
                    <a:pt x="17268" y="783"/>
                  </a:lnTo>
                  <a:lnTo>
                    <a:pt x="17317" y="685"/>
                  </a:lnTo>
                  <a:lnTo>
                    <a:pt x="17341" y="612"/>
                  </a:lnTo>
                  <a:lnTo>
                    <a:pt x="17341" y="489"/>
                  </a:lnTo>
                  <a:lnTo>
                    <a:pt x="17341" y="392"/>
                  </a:lnTo>
                  <a:lnTo>
                    <a:pt x="17317" y="318"/>
                  </a:lnTo>
                  <a:lnTo>
                    <a:pt x="17268" y="221"/>
                  </a:lnTo>
                  <a:lnTo>
                    <a:pt x="17195" y="148"/>
                  </a:lnTo>
                  <a:lnTo>
                    <a:pt x="17121" y="99"/>
                  </a:lnTo>
                  <a:lnTo>
                    <a:pt x="17048" y="50"/>
                  </a:lnTo>
                  <a:lnTo>
                    <a:pt x="16951" y="25"/>
                  </a:lnTo>
                  <a:lnTo>
                    <a:pt x="16853" y="1"/>
                  </a:lnTo>
                  <a:lnTo>
                    <a:pt x="16633" y="25"/>
                  </a:lnTo>
                  <a:lnTo>
                    <a:pt x="16438" y="50"/>
                  </a:lnTo>
                  <a:lnTo>
                    <a:pt x="16242" y="74"/>
                  </a:lnTo>
                  <a:lnTo>
                    <a:pt x="16096" y="123"/>
                  </a:lnTo>
                  <a:lnTo>
                    <a:pt x="15827" y="245"/>
                  </a:lnTo>
                  <a:lnTo>
                    <a:pt x="15583" y="367"/>
                  </a:lnTo>
                  <a:lnTo>
                    <a:pt x="15436" y="465"/>
                  </a:lnTo>
                  <a:lnTo>
                    <a:pt x="15265" y="538"/>
                  </a:lnTo>
                  <a:lnTo>
                    <a:pt x="15070" y="587"/>
                  </a:lnTo>
                  <a:lnTo>
                    <a:pt x="14557" y="587"/>
                  </a:lnTo>
                  <a:lnTo>
                    <a:pt x="14362" y="538"/>
                  </a:lnTo>
                  <a:lnTo>
                    <a:pt x="14191" y="465"/>
                  </a:lnTo>
                  <a:lnTo>
                    <a:pt x="14020" y="367"/>
                  </a:lnTo>
                  <a:lnTo>
                    <a:pt x="13800" y="245"/>
                  </a:lnTo>
                  <a:lnTo>
                    <a:pt x="13531" y="123"/>
                  </a:lnTo>
                  <a:lnTo>
                    <a:pt x="13385" y="74"/>
                  </a:lnTo>
                  <a:lnTo>
                    <a:pt x="13189" y="50"/>
                  </a:lnTo>
                  <a:lnTo>
                    <a:pt x="12994" y="25"/>
                  </a:lnTo>
                  <a:lnTo>
                    <a:pt x="12774" y="1"/>
                  </a:lnTo>
                  <a:lnTo>
                    <a:pt x="12530" y="25"/>
                  </a:lnTo>
                  <a:lnTo>
                    <a:pt x="12335" y="50"/>
                  </a:lnTo>
                  <a:lnTo>
                    <a:pt x="12164" y="74"/>
                  </a:lnTo>
                  <a:lnTo>
                    <a:pt x="11993" y="123"/>
                  </a:lnTo>
                  <a:lnTo>
                    <a:pt x="11724" y="245"/>
                  </a:lnTo>
                  <a:lnTo>
                    <a:pt x="11504" y="367"/>
                  </a:lnTo>
                  <a:lnTo>
                    <a:pt x="11333" y="465"/>
                  </a:lnTo>
                  <a:lnTo>
                    <a:pt x="11162" y="538"/>
                  </a:lnTo>
                  <a:lnTo>
                    <a:pt x="10967" y="587"/>
                  </a:lnTo>
                  <a:lnTo>
                    <a:pt x="10478" y="587"/>
                  </a:lnTo>
                  <a:lnTo>
                    <a:pt x="10283" y="538"/>
                  </a:lnTo>
                  <a:lnTo>
                    <a:pt x="10112" y="465"/>
                  </a:lnTo>
                  <a:lnTo>
                    <a:pt x="9941" y="367"/>
                  </a:lnTo>
                  <a:lnTo>
                    <a:pt x="9721" y="245"/>
                  </a:lnTo>
                  <a:lnTo>
                    <a:pt x="9428" y="123"/>
                  </a:lnTo>
                  <a:lnTo>
                    <a:pt x="9282" y="74"/>
                  </a:lnTo>
                  <a:lnTo>
                    <a:pt x="9111" y="50"/>
                  </a:lnTo>
                  <a:lnTo>
                    <a:pt x="8891" y="25"/>
                  </a:lnTo>
                  <a:lnTo>
                    <a:pt x="8671" y="1"/>
                  </a:lnTo>
                  <a:lnTo>
                    <a:pt x="8451" y="25"/>
                  </a:lnTo>
                  <a:lnTo>
                    <a:pt x="8231" y="50"/>
                  </a:lnTo>
                  <a:lnTo>
                    <a:pt x="8061" y="74"/>
                  </a:lnTo>
                  <a:lnTo>
                    <a:pt x="7890" y="123"/>
                  </a:lnTo>
                  <a:lnTo>
                    <a:pt x="7621" y="245"/>
                  </a:lnTo>
                  <a:lnTo>
                    <a:pt x="7401" y="367"/>
                  </a:lnTo>
                  <a:lnTo>
                    <a:pt x="7230" y="465"/>
                  </a:lnTo>
                  <a:lnTo>
                    <a:pt x="7059" y="538"/>
                  </a:lnTo>
                  <a:lnTo>
                    <a:pt x="6864" y="587"/>
                  </a:lnTo>
                  <a:lnTo>
                    <a:pt x="6375" y="587"/>
                  </a:lnTo>
                  <a:lnTo>
                    <a:pt x="6180" y="538"/>
                  </a:lnTo>
                  <a:lnTo>
                    <a:pt x="6009" y="465"/>
                  </a:lnTo>
                  <a:lnTo>
                    <a:pt x="5838" y="367"/>
                  </a:lnTo>
                  <a:lnTo>
                    <a:pt x="5618" y="245"/>
                  </a:lnTo>
                  <a:lnTo>
                    <a:pt x="5350" y="123"/>
                  </a:lnTo>
                  <a:lnTo>
                    <a:pt x="5179" y="74"/>
                  </a:lnTo>
                  <a:lnTo>
                    <a:pt x="5008" y="50"/>
                  </a:lnTo>
                  <a:lnTo>
                    <a:pt x="4812" y="25"/>
                  </a:lnTo>
                  <a:lnTo>
                    <a:pt x="4568" y="1"/>
                  </a:lnTo>
                  <a:lnTo>
                    <a:pt x="4348" y="25"/>
                  </a:lnTo>
                  <a:lnTo>
                    <a:pt x="4153" y="50"/>
                  </a:lnTo>
                  <a:lnTo>
                    <a:pt x="3957" y="74"/>
                  </a:lnTo>
                  <a:lnTo>
                    <a:pt x="3811" y="123"/>
                  </a:lnTo>
                  <a:lnTo>
                    <a:pt x="3542" y="245"/>
                  </a:lnTo>
                  <a:lnTo>
                    <a:pt x="3298" y="367"/>
                  </a:lnTo>
                  <a:lnTo>
                    <a:pt x="3152" y="465"/>
                  </a:lnTo>
                  <a:lnTo>
                    <a:pt x="2981" y="538"/>
                  </a:lnTo>
                  <a:lnTo>
                    <a:pt x="2785" y="587"/>
                  </a:lnTo>
                  <a:lnTo>
                    <a:pt x="2272" y="587"/>
                  </a:lnTo>
                  <a:lnTo>
                    <a:pt x="2077" y="538"/>
                  </a:lnTo>
                  <a:lnTo>
                    <a:pt x="1906" y="465"/>
                  </a:lnTo>
                  <a:lnTo>
                    <a:pt x="1759" y="367"/>
                  </a:lnTo>
                  <a:lnTo>
                    <a:pt x="1515" y="245"/>
                  </a:lnTo>
                  <a:lnTo>
                    <a:pt x="1247" y="123"/>
                  </a:lnTo>
                  <a:lnTo>
                    <a:pt x="1100" y="74"/>
                  </a:lnTo>
                  <a:lnTo>
                    <a:pt x="905" y="50"/>
                  </a:lnTo>
                  <a:lnTo>
                    <a:pt x="709" y="25"/>
                  </a:lnTo>
                  <a:lnTo>
                    <a:pt x="4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0" name="Google Shape;1610;p48"/>
            <p:cNvSpPr/>
            <p:nvPr/>
          </p:nvSpPr>
          <p:spPr>
            <a:xfrm>
              <a:off x="6642425" y="4736225"/>
              <a:ext cx="433550" cy="39100"/>
            </a:xfrm>
            <a:custGeom>
              <a:rect b="b" l="l" r="r" t="t"/>
              <a:pathLst>
                <a:path extrusionOk="0" h="1564" w="17342">
                  <a:moveTo>
                    <a:pt x="489" y="1"/>
                  </a:moveTo>
                  <a:lnTo>
                    <a:pt x="392" y="25"/>
                  </a:lnTo>
                  <a:lnTo>
                    <a:pt x="294" y="50"/>
                  </a:lnTo>
                  <a:lnTo>
                    <a:pt x="221" y="99"/>
                  </a:lnTo>
                  <a:lnTo>
                    <a:pt x="147" y="147"/>
                  </a:lnTo>
                  <a:lnTo>
                    <a:pt x="74" y="221"/>
                  </a:lnTo>
                  <a:lnTo>
                    <a:pt x="25" y="318"/>
                  </a:lnTo>
                  <a:lnTo>
                    <a:pt x="1" y="392"/>
                  </a:lnTo>
                  <a:lnTo>
                    <a:pt x="1" y="489"/>
                  </a:lnTo>
                  <a:lnTo>
                    <a:pt x="1" y="611"/>
                  </a:lnTo>
                  <a:lnTo>
                    <a:pt x="25" y="685"/>
                  </a:lnTo>
                  <a:lnTo>
                    <a:pt x="74" y="782"/>
                  </a:lnTo>
                  <a:lnTo>
                    <a:pt x="147" y="856"/>
                  </a:lnTo>
                  <a:lnTo>
                    <a:pt x="221" y="904"/>
                  </a:lnTo>
                  <a:lnTo>
                    <a:pt x="294" y="953"/>
                  </a:lnTo>
                  <a:lnTo>
                    <a:pt x="392" y="978"/>
                  </a:lnTo>
                  <a:lnTo>
                    <a:pt x="489" y="978"/>
                  </a:lnTo>
                  <a:lnTo>
                    <a:pt x="734" y="1002"/>
                  </a:lnTo>
                  <a:lnTo>
                    <a:pt x="929" y="1051"/>
                  </a:lnTo>
                  <a:lnTo>
                    <a:pt x="1100" y="1124"/>
                  </a:lnTo>
                  <a:lnTo>
                    <a:pt x="1271" y="1222"/>
                  </a:lnTo>
                  <a:lnTo>
                    <a:pt x="1491" y="1344"/>
                  </a:lnTo>
                  <a:lnTo>
                    <a:pt x="1759" y="1466"/>
                  </a:lnTo>
                  <a:lnTo>
                    <a:pt x="1930" y="1515"/>
                  </a:lnTo>
                  <a:lnTo>
                    <a:pt x="2101" y="1539"/>
                  </a:lnTo>
                  <a:lnTo>
                    <a:pt x="2297" y="1564"/>
                  </a:lnTo>
                  <a:lnTo>
                    <a:pt x="2761" y="1564"/>
                  </a:lnTo>
                  <a:lnTo>
                    <a:pt x="2956" y="1539"/>
                  </a:lnTo>
                  <a:lnTo>
                    <a:pt x="3127" y="1515"/>
                  </a:lnTo>
                  <a:lnTo>
                    <a:pt x="3298" y="1466"/>
                  </a:lnTo>
                  <a:lnTo>
                    <a:pt x="3567" y="1344"/>
                  </a:lnTo>
                  <a:lnTo>
                    <a:pt x="3787" y="1222"/>
                  </a:lnTo>
                  <a:lnTo>
                    <a:pt x="3957" y="1124"/>
                  </a:lnTo>
                  <a:lnTo>
                    <a:pt x="4128" y="1051"/>
                  </a:lnTo>
                  <a:lnTo>
                    <a:pt x="4324" y="1002"/>
                  </a:lnTo>
                  <a:lnTo>
                    <a:pt x="4568" y="978"/>
                  </a:lnTo>
                  <a:lnTo>
                    <a:pt x="4837" y="1002"/>
                  </a:lnTo>
                  <a:lnTo>
                    <a:pt x="5032" y="1051"/>
                  </a:lnTo>
                  <a:lnTo>
                    <a:pt x="5179" y="1124"/>
                  </a:lnTo>
                  <a:lnTo>
                    <a:pt x="5350" y="1222"/>
                  </a:lnTo>
                  <a:lnTo>
                    <a:pt x="5594" y="1344"/>
                  </a:lnTo>
                  <a:lnTo>
                    <a:pt x="5862" y="1466"/>
                  </a:lnTo>
                  <a:lnTo>
                    <a:pt x="6009" y="1515"/>
                  </a:lnTo>
                  <a:lnTo>
                    <a:pt x="6204" y="1539"/>
                  </a:lnTo>
                  <a:lnTo>
                    <a:pt x="6400" y="1564"/>
                  </a:lnTo>
                  <a:lnTo>
                    <a:pt x="6839" y="1564"/>
                  </a:lnTo>
                  <a:lnTo>
                    <a:pt x="7059" y="1539"/>
                  </a:lnTo>
                  <a:lnTo>
                    <a:pt x="7230" y="1515"/>
                  </a:lnTo>
                  <a:lnTo>
                    <a:pt x="7401" y="1466"/>
                  </a:lnTo>
                  <a:lnTo>
                    <a:pt x="7670" y="1344"/>
                  </a:lnTo>
                  <a:lnTo>
                    <a:pt x="7890" y="1222"/>
                  </a:lnTo>
                  <a:lnTo>
                    <a:pt x="8061" y="1124"/>
                  </a:lnTo>
                  <a:lnTo>
                    <a:pt x="8231" y="1051"/>
                  </a:lnTo>
                  <a:lnTo>
                    <a:pt x="8427" y="1002"/>
                  </a:lnTo>
                  <a:lnTo>
                    <a:pt x="8671" y="978"/>
                  </a:lnTo>
                  <a:lnTo>
                    <a:pt x="8915" y="1002"/>
                  </a:lnTo>
                  <a:lnTo>
                    <a:pt x="9111" y="1051"/>
                  </a:lnTo>
                  <a:lnTo>
                    <a:pt x="9282" y="1124"/>
                  </a:lnTo>
                  <a:lnTo>
                    <a:pt x="9453" y="1222"/>
                  </a:lnTo>
                  <a:lnTo>
                    <a:pt x="9672" y="1344"/>
                  </a:lnTo>
                  <a:lnTo>
                    <a:pt x="9941" y="1466"/>
                  </a:lnTo>
                  <a:lnTo>
                    <a:pt x="10112" y="1515"/>
                  </a:lnTo>
                  <a:lnTo>
                    <a:pt x="10283" y="1539"/>
                  </a:lnTo>
                  <a:lnTo>
                    <a:pt x="10478" y="1564"/>
                  </a:lnTo>
                  <a:lnTo>
                    <a:pt x="10942" y="1564"/>
                  </a:lnTo>
                  <a:lnTo>
                    <a:pt x="11138" y="1539"/>
                  </a:lnTo>
                  <a:lnTo>
                    <a:pt x="11333" y="1515"/>
                  </a:lnTo>
                  <a:lnTo>
                    <a:pt x="11480" y="1466"/>
                  </a:lnTo>
                  <a:lnTo>
                    <a:pt x="11748" y="1344"/>
                  </a:lnTo>
                  <a:lnTo>
                    <a:pt x="11993" y="1222"/>
                  </a:lnTo>
                  <a:lnTo>
                    <a:pt x="12139" y="1124"/>
                  </a:lnTo>
                  <a:lnTo>
                    <a:pt x="12310" y="1051"/>
                  </a:lnTo>
                  <a:lnTo>
                    <a:pt x="12506" y="1002"/>
                  </a:lnTo>
                  <a:lnTo>
                    <a:pt x="12774" y="978"/>
                  </a:lnTo>
                  <a:lnTo>
                    <a:pt x="13018" y="1002"/>
                  </a:lnTo>
                  <a:lnTo>
                    <a:pt x="13214" y="1051"/>
                  </a:lnTo>
                  <a:lnTo>
                    <a:pt x="13385" y="1124"/>
                  </a:lnTo>
                  <a:lnTo>
                    <a:pt x="13556" y="1222"/>
                  </a:lnTo>
                  <a:lnTo>
                    <a:pt x="13776" y="1344"/>
                  </a:lnTo>
                  <a:lnTo>
                    <a:pt x="14044" y="1466"/>
                  </a:lnTo>
                  <a:lnTo>
                    <a:pt x="14215" y="1515"/>
                  </a:lnTo>
                  <a:lnTo>
                    <a:pt x="14386" y="1539"/>
                  </a:lnTo>
                  <a:lnTo>
                    <a:pt x="14581" y="1564"/>
                  </a:lnTo>
                  <a:lnTo>
                    <a:pt x="15046" y="1564"/>
                  </a:lnTo>
                  <a:lnTo>
                    <a:pt x="15241" y="1539"/>
                  </a:lnTo>
                  <a:lnTo>
                    <a:pt x="15412" y="1515"/>
                  </a:lnTo>
                  <a:lnTo>
                    <a:pt x="15583" y="1466"/>
                  </a:lnTo>
                  <a:lnTo>
                    <a:pt x="15851" y="1344"/>
                  </a:lnTo>
                  <a:lnTo>
                    <a:pt x="16071" y="1222"/>
                  </a:lnTo>
                  <a:lnTo>
                    <a:pt x="16242" y="1124"/>
                  </a:lnTo>
                  <a:lnTo>
                    <a:pt x="16413" y="1051"/>
                  </a:lnTo>
                  <a:lnTo>
                    <a:pt x="16609" y="1002"/>
                  </a:lnTo>
                  <a:lnTo>
                    <a:pt x="16853" y="978"/>
                  </a:lnTo>
                  <a:lnTo>
                    <a:pt x="16951" y="978"/>
                  </a:lnTo>
                  <a:lnTo>
                    <a:pt x="17048" y="953"/>
                  </a:lnTo>
                  <a:lnTo>
                    <a:pt x="17121" y="904"/>
                  </a:lnTo>
                  <a:lnTo>
                    <a:pt x="17195" y="856"/>
                  </a:lnTo>
                  <a:lnTo>
                    <a:pt x="17268" y="782"/>
                  </a:lnTo>
                  <a:lnTo>
                    <a:pt x="17317" y="685"/>
                  </a:lnTo>
                  <a:lnTo>
                    <a:pt x="17341" y="611"/>
                  </a:lnTo>
                  <a:lnTo>
                    <a:pt x="17341" y="489"/>
                  </a:lnTo>
                  <a:lnTo>
                    <a:pt x="17341" y="392"/>
                  </a:lnTo>
                  <a:lnTo>
                    <a:pt x="17317" y="318"/>
                  </a:lnTo>
                  <a:lnTo>
                    <a:pt x="17268" y="221"/>
                  </a:lnTo>
                  <a:lnTo>
                    <a:pt x="17195" y="147"/>
                  </a:lnTo>
                  <a:lnTo>
                    <a:pt x="17121" y="99"/>
                  </a:lnTo>
                  <a:lnTo>
                    <a:pt x="17048" y="50"/>
                  </a:lnTo>
                  <a:lnTo>
                    <a:pt x="16951" y="25"/>
                  </a:lnTo>
                  <a:lnTo>
                    <a:pt x="16853" y="1"/>
                  </a:lnTo>
                  <a:lnTo>
                    <a:pt x="16633" y="25"/>
                  </a:lnTo>
                  <a:lnTo>
                    <a:pt x="16438" y="50"/>
                  </a:lnTo>
                  <a:lnTo>
                    <a:pt x="16242" y="74"/>
                  </a:lnTo>
                  <a:lnTo>
                    <a:pt x="16096" y="123"/>
                  </a:lnTo>
                  <a:lnTo>
                    <a:pt x="15827" y="245"/>
                  </a:lnTo>
                  <a:lnTo>
                    <a:pt x="15583" y="367"/>
                  </a:lnTo>
                  <a:lnTo>
                    <a:pt x="15436" y="465"/>
                  </a:lnTo>
                  <a:lnTo>
                    <a:pt x="15265" y="538"/>
                  </a:lnTo>
                  <a:lnTo>
                    <a:pt x="15070" y="587"/>
                  </a:lnTo>
                  <a:lnTo>
                    <a:pt x="14557" y="587"/>
                  </a:lnTo>
                  <a:lnTo>
                    <a:pt x="14362" y="538"/>
                  </a:lnTo>
                  <a:lnTo>
                    <a:pt x="14191" y="465"/>
                  </a:lnTo>
                  <a:lnTo>
                    <a:pt x="14020" y="367"/>
                  </a:lnTo>
                  <a:lnTo>
                    <a:pt x="13800" y="245"/>
                  </a:lnTo>
                  <a:lnTo>
                    <a:pt x="13531" y="123"/>
                  </a:lnTo>
                  <a:lnTo>
                    <a:pt x="13385" y="74"/>
                  </a:lnTo>
                  <a:lnTo>
                    <a:pt x="13189" y="50"/>
                  </a:lnTo>
                  <a:lnTo>
                    <a:pt x="12994" y="25"/>
                  </a:lnTo>
                  <a:lnTo>
                    <a:pt x="12774" y="1"/>
                  </a:lnTo>
                  <a:lnTo>
                    <a:pt x="12530" y="25"/>
                  </a:lnTo>
                  <a:lnTo>
                    <a:pt x="12335" y="50"/>
                  </a:lnTo>
                  <a:lnTo>
                    <a:pt x="12164" y="74"/>
                  </a:lnTo>
                  <a:lnTo>
                    <a:pt x="11993" y="123"/>
                  </a:lnTo>
                  <a:lnTo>
                    <a:pt x="11724" y="245"/>
                  </a:lnTo>
                  <a:lnTo>
                    <a:pt x="11504" y="367"/>
                  </a:lnTo>
                  <a:lnTo>
                    <a:pt x="11333" y="465"/>
                  </a:lnTo>
                  <a:lnTo>
                    <a:pt x="11162" y="538"/>
                  </a:lnTo>
                  <a:lnTo>
                    <a:pt x="10967" y="587"/>
                  </a:lnTo>
                  <a:lnTo>
                    <a:pt x="10478" y="587"/>
                  </a:lnTo>
                  <a:lnTo>
                    <a:pt x="10283" y="538"/>
                  </a:lnTo>
                  <a:lnTo>
                    <a:pt x="10112" y="465"/>
                  </a:lnTo>
                  <a:lnTo>
                    <a:pt x="9941" y="367"/>
                  </a:lnTo>
                  <a:lnTo>
                    <a:pt x="9721" y="245"/>
                  </a:lnTo>
                  <a:lnTo>
                    <a:pt x="9428" y="123"/>
                  </a:lnTo>
                  <a:lnTo>
                    <a:pt x="9282" y="74"/>
                  </a:lnTo>
                  <a:lnTo>
                    <a:pt x="9111" y="50"/>
                  </a:lnTo>
                  <a:lnTo>
                    <a:pt x="8891" y="25"/>
                  </a:lnTo>
                  <a:lnTo>
                    <a:pt x="8671" y="1"/>
                  </a:lnTo>
                  <a:lnTo>
                    <a:pt x="8451" y="25"/>
                  </a:lnTo>
                  <a:lnTo>
                    <a:pt x="8231" y="50"/>
                  </a:lnTo>
                  <a:lnTo>
                    <a:pt x="8061" y="74"/>
                  </a:lnTo>
                  <a:lnTo>
                    <a:pt x="7890" y="123"/>
                  </a:lnTo>
                  <a:lnTo>
                    <a:pt x="7621" y="245"/>
                  </a:lnTo>
                  <a:lnTo>
                    <a:pt x="7401" y="367"/>
                  </a:lnTo>
                  <a:lnTo>
                    <a:pt x="7230" y="465"/>
                  </a:lnTo>
                  <a:lnTo>
                    <a:pt x="7059" y="538"/>
                  </a:lnTo>
                  <a:lnTo>
                    <a:pt x="6864" y="587"/>
                  </a:lnTo>
                  <a:lnTo>
                    <a:pt x="6375" y="587"/>
                  </a:lnTo>
                  <a:lnTo>
                    <a:pt x="6180" y="538"/>
                  </a:lnTo>
                  <a:lnTo>
                    <a:pt x="6009" y="465"/>
                  </a:lnTo>
                  <a:lnTo>
                    <a:pt x="5838" y="367"/>
                  </a:lnTo>
                  <a:lnTo>
                    <a:pt x="5618" y="245"/>
                  </a:lnTo>
                  <a:lnTo>
                    <a:pt x="5350" y="123"/>
                  </a:lnTo>
                  <a:lnTo>
                    <a:pt x="5179" y="74"/>
                  </a:lnTo>
                  <a:lnTo>
                    <a:pt x="5008" y="50"/>
                  </a:lnTo>
                  <a:lnTo>
                    <a:pt x="4812" y="25"/>
                  </a:lnTo>
                  <a:lnTo>
                    <a:pt x="4568" y="1"/>
                  </a:lnTo>
                  <a:lnTo>
                    <a:pt x="4348" y="25"/>
                  </a:lnTo>
                  <a:lnTo>
                    <a:pt x="4153" y="50"/>
                  </a:lnTo>
                  <a:lnTo>
                    <a:pt x="3957" y="74"/>
                  </a:lnTo>
                  <a:lnTo>
                    <a:pt x="3811" y="123"/>
                  </a:lnTo>
                  <a:lnTo>
                    <a:pt x="3542" y="245"/>
                  </a:lnTo>
                  <a:lnTo>
                    <a:pt x="3298" y="367"/>
                  </a:lnTo>
                  <a:lnTo>
                    <a:pt x="3152" y="465"/>
                  </a:lnTo>
                  <a:lnTo>
                    <a:pt x="2981" y="538"/>
                  </a:lnTo>
                  <a:lnTo>
                    <a:pt x="2785" y="587"/>
                  </a:lnTo>
                  <a:lnTo>
                    <a:pt x="2272" y="587"/>
                  </a:lnTo>
                  <a:lnTo>
                    <a:pt x="2077" y="538"/>
                  </a:lnTo>
                  <a:lnTo>
                    <a:pt x="1906" y="465"/>
                  </a:lnTo>
                  <a:lnTo>
                    <a:pt x="1759" y="367"/>
                  </a:lnTo>
                  <a:lnTo>
                    <a:pt x="1515" y="245"/>
                  </a:lnTo>
                  <a:lnTo>
                    <a:pt x="1247" y="123"/>
                  </a:lnTo>
                  <a:lnTo>
                    <a:pt x="1100" y="74"/>
                  </a:lnTo>
                  <a:lnTo>
                    <a:pt x="905" y="50"/>
                  </a:lnTo>
                  <a:lnTo>
                    <a:pt x="709" y="25"/>
                  </a:lnTo>
                  <a:lnTo>
                    <a:pt x="4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1" name="Google Shape;1611;p48"/>
            <p:cNvSpPr/>
            <p:nvPr/>
          </p:nvSpPr>
          <p:spPr>
            <a:xfrm>
              <a:off x="6684575" y="4312500"/>
              <a:ext cx="349875" cy="377350"/>
            </a:xfrm>
            <a:custGeom>
              <a:rect b="b" l="l" r="r" t="t"/>
              <a:pathLst>
                <a:path extrusionOk="0" h="15094" w="13995">
                  <a:moveTo>
                    <a:pt x="5691" y="5740"/>
                  </a:moveTo>
                  <a:lnTo>
                    <a:pt x="5764" y="5764"/>
                  </a:lnTo>
                  <a:lnTo>
                    <a:pt x="5813" y="5837"/>
                  </a:lnTo>
                  <a:lnTo>
                    <a:pt x="5862" y="5886"/>
                  </a:lnTo>
                  <a:lnTo>
                    <a:pt x="5935" y="6082"/>
                  </a:lnTo>
                  <a:lnTo>
                    <a:pt x="5959" y="6301"/>
                  </a:lnTo>
                  <a:lnTo>
                    <a:pt x="5935" y="6521"/>
                  </a:lnTo>
                  <a:lnTo>
                    <a:pt x="5862" y="6692"/>
                  </a:lnTo>
                  <a:lnTo>
                    <a:pt x="5813" y="6765"/>
                  </a:lnTo>
                  <a:lnTo>
                    <a:pt x="5764" y="6814"/>
                  </a:lnTo>
                  <a:lnTo>
                    <a:pt x="5691" y="6839"/>
                  </a:lnTo>
                  <a:lnTo>
                    <a:pt x="5642" y="6863"/>
                  </a:lnTo>
                  <a:lnTo>
                    <a:pt x="5569" y="6839"/>
                  </a:lnTo>
                  <a:lnTo>
                    <a:pt x="5520" y="6814"/>
                  </a:lnTo>
                  <a:lnTo>
                    <a:pt x="5446" y="6765"/>
                  </a:lnTo>
                  <a:lnTo>
                    <a:pt x="5398" y="6692"/>
                  </a:lnTo>
                  <a:lnTo>
                    <a:pt x="5349" y="6521"/>
                  </a:lnTo>
                  <a:lnTo>
                    <a:pt x="5324" y="6301"/>
                  </a:lnTo>
                  <a:lnTo>
                    <a:pt x="5349" y="6082"/>
                  </a:lnTo>
                  <a:lnTo>
                    <a:pt x="5398" y="5886"/>
                  </a:lnTo>
                  <a:lnTo>
                    <a:pt x="5446" y="5837"/>
                  </a:lnTo>
                  <a:lnTo>
                    <a:pt x="5520" y="5764"/>
                  </a:lnTo>
                  <a:lnTo>
                    <a:pt x="5569" y="5740"/>
                  </a:lnTo>
                  <a:close/>
                  <a:moveTo>
                    <a:pt x="8402" y="5740"/>
                  </a:moveTo>
                  <a:lnTo>
                    <a:pt x="8475" y="5764"/>
                  </a:lnTo>
                  <a:lnTo>
                    <a:pt x="8524" y="5837"/>
                  </a:lnTo>
                  <a:lnTo>
                    <a:pt x="8573" y="5886"/>
                  </a:lnTo>
                  <a:lnTo>
                    <a:pt x="8621" y="6082"/>
                  </a:lnTo>
                  <a:lnTo>
                    <a:pt x="8646" y="6301"/>
                  </a:lnTo>
                  <a:lnTo>
                    <a:pt x="8621" y="6521"/>
                  </a:lnTo>
                  <a:lnTo>
                    <a:pt x="8573" y="6692"/>
                  </a:lnTo>
                  <a:lnTo>
                    <a:pt x="8524" y="6765"/>
                  </a:lnTo>
                  <a:lnTo>
                    <a:pt x="8475" y="6814"/>
                  </a:lnTo>
                  <a:lnTo>
                    <a:pt x="8402" y="6839"/>
                  </a:lnTo>
                  <a:lnTo>
                    <a:pt x="8328" y="6863"/>
                  </a:lnTo>
                  <a:lnTo>
                    <a:pt x="8280" y="6839"/>
                  </a:lnTo>
                  <a:lnTo>
                    <a:pt x="8206" y="6814"/>
                  </a:lnTo>
                  <a:lnTo>
                    <a:pt x="8157" y="6765"/>
                  </a:lnTo>
                  <a:lnTo>
                    <a:pt x="8109" y="6692"/>
                  </a:lnTo>
                  <a:lnTo>
                    <a:pt x="8035" y="6521"/>
                  </a:lnTo>
                  <a:lnTo>
                    <a:pt x="8011" y="6301"/>
                  </a:lnTo>
                  <a:lnTo>
                    <a:pt x="8035" y="6082"/>
                  </a:lnTo>
                  <a:lnTo>
                    <a:pt x="8109" y="5886"/>
                  </a:lnTo>
                  <a:lnTo>
                    <a:pt x="8157" y="5837"/>
                  </a:lnTo>
                  <a:lnTo>
                    <a:pt x="8206" y="5764"/>
                  </a:lnTo>
                  <a:lnTo>
                    <a:pt x="8280" y="5740"/>
                  </a:lnTo>
                  <a:close/>
                  <a:moveTo>
                    <a:pt x="9867" y="2931"/>
                  </a:moveTo>
                  <a:lnTo>
                    <a:pt x="9867" y="4421"/>
                  </a:lnTo>
                  <a:lnTo>
                    <a:pt x="11552" y="4421"/>
                  </a:lnTo>
                  <a:lnTo>
                    <a:pt x="11552" y="6033"/>
                  </a:lnTo>
                  <a:lnTo>
                    <a:pt x="7229" y="4225"/>
                  </a:lnTo>
                  <a:lnTo>
                    <a:pt x="7229" y="9867"/>
                  </a:lnTo>
                  <a:lnTo>
                    <a:pt x="7205" y="9965"/>
                  </a:lnTo>
                  <a:lnTo>
                    <a:pt x="7156" y="10063"/>
                  </a:lnTo>
                  <a:lnTo>
                    <a:pt x="7083" y="10111"/>
                  </a:lnTo>
                  <a:lnTo>
                    <a:pt x="6887" y="10111"/>
                  </a:lnTo>
                  <a:lnTo>
                    <a:pt x="6814" y="10063"/>
                  </a:lnTo>
                  <a:lnTo>
                    <a:pt x="6765" y="9965"/>
                  </a:lnTo>
                  <a:lnTo>
                    <a:pt x="6741" y="9867"/>
                  </a:lnTo>
                  <a:lnTo>
                    <a:pt x="6741" y="4225"/>
                  </a:lnTo>
                  <a:lnTo>
                    <a:pt x="2418" y="6033"/>
                  </a:lnTo>
                  <a:lnTo>
                    <a:pt x="2418" y="4421"/>
                  </a:lnTo>
                  <a:lnTo>
                    <a:pt x="4103" y="4421"/>
                  </a:lnTo>
                  <a:lnTo>
                    <a:pt x="4103" y="2931"/>
                  </a:lnTo>
                  <a:close/>
                  <a:moveTo>
                    <a:pt x="5520" y="0"/>
                  </a:moveTo>
                  <a:lnTo>
                    <a:pt x="5520" y="2027"/>
                  </a:lnTo>
                  <a:lnTo>
                    <a:pt x="3151" y="2027"/>
                  </a:lnTo>
                  <a:lnTo>
                    <a:pt x="3151" y="3542"/>
                  </a:lnTo>
                  <a:lnTo>
                    <a:pt x="1466" y="3542"/>
                  </a:lnTo>
                  <a:lnTo>
                    <a:pt x="1466" y="6423"/>
                  </a:lnTo>
                  <a:lnTo>
                    <a:pt x="586" y="6765"/>
                  </a:lnTo>
                  <a:lnTo>
                    <a:pt x="415" y="6863"/>
                  </a:lnTo>
                  <a:lnTo>
                    <a:pt x="269" y="6985"/>
                  </a:lnTo>
                  <a:lnTo>
                    <a:pt x="147" y="7132"/>
                  </a:lnTo>
                  <a:lnTo>
                    <a:pt x="49" y="7278"/>
                  </a:lnTo>
                  <a:lnTo>
                    <a:pt x="0" y="7425"/>
                  </a:lnTo>
                  <a:lnTo>
                    <a:pt x="0" y="7596"/>
                  </a:lnTo>
                  <a:lnTo>
                    <a:pt x="0" y="7791"/>
                  </a:lnTo>
                  <a:lnTo>
                    <a:pt x="73" y="7987"/>
                  </a:lnTo>
                  <a:lnTo>
                    <a:pt x="1514" y="11308"/>
                  </a:lnTo>
                  <a:lnTo>
                    <a:pt x="1514" y="14874"/>
                  </a:lnTo>
                  <a:lnTo>
                    <a:pt x="1759" y="14752"/>
                  </a:lnTo>
                  <a:lnTo>
                    <a:pt x="2052" y="14630"/>
                  </a:lnTo>
                  <a:lnTo>
                    <a:pt x="2247" y="14581"/>
                  </a:lnTo>
                  <a:lnTo>
                    <a:pt x="2442" y="14556"/>
                  </a:lnTo>
                  <a:lnTo>
                    <a:pt x="2662" y="14532"/>
                  </a:lnTo>
                  <a:lnTo>
                    <a:pt x="2882" y="14508"/>
                  </a:lnTo>
                  <a:lnTo>
                    <a:pt x="3175" y="14532"/>
                  </a:lnTo>
                  <a:lnTo>
                    <a:pt x="3419" y="14556"/>
                  </a:lnTo>
                  <a:lnTo>
                    <a:pt x="3639" y="14605"/>
                  </a:lnTo>
                  <a:lnTo>
                    <a:pt x="3835" y="14678"/>
                  </a:lnTo>
                  <a:lnTo>
                    <a:pt x="4152" y="14801"/>
                  </a:lnTo>
                  <a:lnTo>
                    <a:pt x="4396" y="14947"/>
                  </a:lnTo>
                  <a:lnTo>
                    <a:pt x="4543" y="15020"/>
                  </a:lnTo>
                  <a:lnTo>
                    <a:pt x="4641" y="15069"/>
                  </a:lnTo>
                  <a:lnTo>
                    <a:pt x="4787" y="15094"/>
                  </a:lnTo>
                  <a:lnTo>
                    <a:pt x="5105" y="15094"/>
                  </a:lnTo>
                  <a:lnTo>
                    <a:pt x="5227" y="15069"/>
                  </a:lnTo>
                  <a:lnTo>
                    <a:pt x="5349" y="15020"/>
                  </a:lnTo>
                  <a:lnTo>
                    <a:pt x="5471" y="14947"/>
                  </a:lnTo>
                  <a:lnTo>
                    <a:pt x="5740" y="14801"/>
                  </a:lnTo>
                  <a:lnTo>
                    <a:pt x="6057" y="14678"/>
                  </a:lnTo>
                  <a:lnTo>
                    <a:pt x="6252" y="14605"/>
                  </a:lnTo>
                  <a:lnTo>
                    <a:pt x="6472" y="14556"/>
                  </a:lnTo>
                  <a:lnTo>
                    <a:pt x="6716" y="14532"/>
                  </a:lnTo>
                  <a:lnTo>
                    <a:pt x="6985" y="14508"/>
                  </a:lnTo>
                  <a:lnTo>
                    <a:pt x="7254" y="14532"/>
                  </a:lnTo>
                  <a:lnTo>
                    <a:pt x="7498" y="14556"/>
                  </a:lnTo>
                  <a:lnTo>
                    <a:pt x="7718" y="14605"/>
                  </a:lnTo>
                  <a:lnTo>
                    <a:pt x="7913" y="14678"/>
                  </a:lnTo>
                  <a:lnTo>
                    <a:pt x="8255" y="14801"/>
                  </a:lnTo>
                  <a:lnTo>
                    <a:pt x="8499" y="14947"/>
                  </a:lnTo>
                  <a:lnTo>
                    <a:pt x="8621" y="15020"/>
                  </a:lnTo>
                  <a:lnTo>
                    <a:pt x="8744" y="15069"/>
                  </a:lnTo>
                  <a:lnTo>
                    <a:pt x="8866" y="15094"/>
                  </a:lnTo>
                  <a:lnTo>
                    <a:pt x="9183" y="15094"/>
                  </a:lnTo>
                  <a:lnTo>
                    <a:pt x="9330" y="15069"/>
                  </a:lnTo>
                  <a:lnTo>
                    <a:pt x="9427" y="15020"/>
                  </a:lnTo>
                  <a:lnTo>
                    <a:pt x="9574" y="14947"/>
                  </a:lnTo>
                  <a:lnTo>
                    <a:pt x="9818" y="14801"/>
                  </a:lnTo>
                  <a:lnTo>
                    <a:pt x="10136" y="14678"/>
                  </a:lnTo>
                  <a:lnTo>
                    <a:pt x="10331" y="14605"/>
                  </a:lnTo>
                  <a:lnTo>
                    <a:pt x="10551" y="14556"/>
                  </a:lnTo>
                  <a:lnTo>
                    <a:pt x="10795" y="14532"/>
                  </a:lnTo>
                  <a:lnTo>
                    <a:pt x="11088" y="14508"/>
                  </a:lnTo>
                  <a:lnTo>
                    <a:pt x="11308" y="14532"/>
                  </a:lnTo>
                  <a:lnTo>
                    <a:pt x="11528" y="14556"/>
                  </a:lnTo>
                  <a:lnTo>
                    <a:pt x="11723" y="14581"/>
                  </a:lnTo>
                  <a:lnTo>
                    <a:pt x="11919" y="14630"/>
                  </a:lnTo>
                  <a:lnTo>
                    <a:pt x="12212" y="14752"/>
                  </a:lnTo>
                  <a:lnTo>
                    <a:pt x="12456" y="14874"/>
                  </a:lnTo>
                  <a:lnTo>
                    <a:pt x="12456" y="11308"/>
                  </a:lnTo>
                  <a:lnTo>
                    <a:pt x="13897" y="7987"/>
                  </a:lnTo>
                  <a:lnTo>
                    <a:pt x="13970" y="7791"/>
                  </a:lnTo>
                  <a:lnTo>
                    <a:pt x="13995" y="7596"/>
                  </a:lnTo>
                  <a:lnTo>
                    <a:pt x="13970" y="7425"/>
                  </a:lnTo>
                  <a:lnTo>
                    <a:pt x="13921" y="7278"/>
                  </a:lnTo>
                  <a:lnTo>
                    <a:pt x="13824" y="7132"/>
                  </a:lnTo>
                  <a:lnTo>
                    <a:pt x="13701" y="6985"/>
                  </a:lnTo>
                  <a:lnTo>
                    <a:pt x="13555" y="6863"/>
                  </a:lnTo>
                  <a:lnTo>
                    <a:pt x="13384" y="6765"/>
                  </a:lnTo>
                  <a:lnTo>
                    <a:pt x="12505" y="6423"/>
                  </a:lnTo>
                  <a:lnTo>
                    <a:pt x="12505" y="3542"/>
                  </a:lnTo>
                  <a:lnTo>
                    <a:pt x="10820" y="3542"/>
                  </a:lnTo>
                  <a:lnTo>
                    <a:pt x="10820" y="2027"/>
                  </a:lnTo>
                  <a:lnTo>
                    <a:pt x="8450" y="2027"/>
                  </a:lnTo>
                  <a:lnTo>
                    <a:pt x="845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12" name="Google Shape;1612;p48"/>
          <p:cNvSpPr/>
          <p:nvPr/>
        </p:nvSpPr>
        <p:spPr>
          <a:xfrm>
            <a:off x="299775" y="4368343"/>
            <a:ext cx="465527" cy="274647"/>
          </a:xfrm>
          <a:custGeom>
            <a:rect b="b" l="l" r="r" t="t"/>
            <a:pathLst>
              <a:path extrusionOk="0" h="13141" w="22274">
                <a:moveTo>
                  <a:pt x="14532" y="3786"/>
                </a:moveTo>
                <a:lnTo>
                  <a:pt x="11747" y="7084"/>
                </a:lnTo>
                <a:lnTo>
                  <a:pt x="11577" y="7035"/>
                </a:lnTo>
                <a:lnTo>
                  <a:pt x="11406" y="6986"/>
                </a:lnTo>
                <a:lnTo>
                  <a:pt x="11235" y="6937"/>
                </a:lnTo>
                <a:lnTo>
                  <a:pt x="10893" y="6937"/>
                </a:lnTo>
                <a:lnTo>
                  <a:pt x="10746" y="6961"/>
                </a:lnTo>
                <a:lnTo>
                  <a:pt x="9207" y="3786"/>
                </a:lnTo>
                <a:close/>
                <a:moveTo>
                  <a:pt x="7034" y="6082"/>
                </a:moveTo>
                <a:lnTo>
                  <a:pt x="7229" y="6302"/>
                </a:lnTo>
                <a:lnTo>
                  <a:pt x="7400" y="6522"/>
                </a:lnTo>
                <a:lnTo>
                  <a:pt x="7571" y="6766"/>
                </a:lnTo>
                <a:lnTo>
                  <a:pt x="7718" y="7010"/>
                </a:lnTo>
                <a:lnTo>
                  <a:pt x="7840" y="7279"/>
                </a:lnTo>
                <a:lnTo>
                  <a:pt x="7937" y="7572"/>
                </a:lnTo>
                <a:lnTo>
                  <a:pt x="8011" y="7841"/>
                </a:lnTo>
                <a:lnTo>
                  <a:pt x="8060" y="8134"/>
                </a:lnTo>
                <a:lnTo>
                  <a:pt x="5422" y="8134"/>
                </a:lnTo>
                <a:lnTo>
                  <a:pt x="7034" y="6082"/>
                </a:lnTo>
                <a:close/>
                <a:moveTo>
                  <a:pt x="8475" y="4275"/>
                </a:moveTo>
                <a:lnTo>
                  <a:pt x="9965" y="7352"/>
                </a:lnTo>
                <a:lnTo>
                  <a:pt x="9769" y="7523"/>
                </a:lnTo>
                <a:lnTo>
                  <a:pt x="9623" y="7743"/>
                </a:lnTo>
                <a:lnTo>
                  <a:pt x="9525" y="7963"/>
                </a:lnTo>
                <a:lnTo>
                  <a:pt x="9427" y="8183"/>
                </a:lnTo>
                <a:lnTo>
                  <a:pt x="9061" y="8183"/>
                </a:lnTo>
                <a:lnTo>
                  <a:pt x="8988" y="7767"/>
                </a:lnTo>
                <a:lnTo>
                  <a:pt x="8890" y="7377"/>
                </a:lnTo>
                <a:lnTo>
                  <a:pt x="8768" y="6986"/>
                </a:lnTo>
                <a:lnTo>
                  <a:pt x="8597" y="6619"/>
                </a:lnTo>
                <a:lnTo>
                  <a:pt x="8402" y="6253"/>
                </a:lnTo>
                <a:lnTo>
                  <a:pt x="8182" y="5936"/>
                </a:lnTo>
                <a:lnTo>
                  <a:pt x="7937" y="5618"/>
                </a:lnTo>
                <a:lnTo>
                  <a:pt x="7644" y="5325"/>
                </a:lnTo>
                <a:lnTo>
                  <a:pt x="8475" y="4275"/>
                </a:lnTo>
                <a:close/>
                <a:moveTo>
                  <a:pt x="11161" y="8012"/>
                </a:moveTo>
                <a:lnTo>
                  <a:pt x="11259" y="8060"/>
                </a:lnTo>
                <a:lnTo>
                  <a:pt x="11381" y="8109"/>
                </a:lnTo>
                <a:lnTo>
                  <a:pt x="11454" y="8183"/>
                </a:lnTo>
                <a:lnTo>
                  <a:pt x="11528" y="8280"/>
                </a:lnTo>
                <a:lnTo>
                  <a:pt x="11577" y="8378"/>
                </a:lnTo>
                <a:lnTo>
                  <a:pt x="11625" y="8476"/>
                </a:lnTo>
                <a:lnTo>
                  <a:pt x="11625" y="8598"/>
                </a:lnTo>
                <a:lnTo>
                  <a:pt x="11625" y="8695"/>
                </a:lnTo>
                <a:lnTo>
                  <a:pt x="11577" y="8818"/>
                </a:lnTo>
                <a:lnTo>
                  <a:pt x="11528" y="8915"/>
                </a:lnTo>
                <a:lnTo>
                  <a:pt x="11454" y="9013"/>
                </a:lnTo>
                <a:lnTo>
                  <a:pt x="11381" y="9062"/>
                </a:lnTo>
                <a:lnTo>
                  <a:pt x="11259" y="9135"/>
                </a:lnTo>
                <a:lnTo>
                  <a:pt x="11161" y="9159"/>
                </a:lnTo>
                <a:lnTo>
                  <a:pt x="11039" y="9184"/>
                </a:lnTo>
                <a:lnTo>
                  <a:pt x="10942" y="9159"/>
                </a:lnTo>
                <a:lnTo>
                  <a:pt x="10819" y="9135"/>
                </a:lnTo>
                <a:lnTo>
                  <a:pt x="10722" y="9062"/>
                </a:lnTo>
                <a:lnTo>
                  <a:pt x="10624" y="9013"/>
                </a:lnTo>
                <a:lnTo>
                  <a:pt x="10575" y="8915"/>
                </a:lnTo>
                <a:lnTo>
                  <a:pt x="10502" y="8818"/>
                </a:lnTo>
                <a:lnTo>
                  <a:pt x="10477" y="8695"/>
                </a:lnTo>
                <a:lnTo>
                  <a:pt x="10453" y="8598"/>
                </a:lnTo>
                <a:lnTo>
                  <a:pt x="10477" y="8476"/>
                </a:lnTo>
                <a:lnTo>
                  <a:pt x="10502" y="8378"/>
                </a:lnTo>
                <a:lnTo>
                  <a:pt x="10575" y="8280"/>
                </a:lnTo>
                <a:lnTo>
                  <a:pt x="10624" y="8183"/>
                </a:lnTo>
                <a:lnTo>
                  <a:pt x="10722" y="8109"/>
                </a:lnTo>
                <a:lnTo>
                  <a:pt x="10819" y="8060"/>
                </a:lnTo>
                <a:lnTo>
                  <a:pt x="10942" y="8012"/>
                </a:lnTo>
                <a:close/>
                <a:moveTo>
                  <a:pt x="4811" y="5081"/>
                </a:moveTo>
                <a:lnTo>
                  <a:pt x="5056" y="5105"/>
                </a:lnTo>
                <a:lnTo>
                  <a:pt x="5275" y="5154"/>
                </a:lnTo>
                <a:lnTo>
                  <a:pt x="5520" y="5203"/>
                </a:lnTo>
                <a:lnTo>
                  <a:pt x="5739" y="5276"/>
                </a:lnTo>
                <a:lnTo>
                  <a:pt x="5959" y="5374"/>
                </a:lnTo>
                <a:lnTo>
                  <a:pt x="6179" y="5472"/>
                </a:lnTo>
                <a:lnTo>
                  <a:pt x="6374" y="5569"/>
                </a:lnTo>
                <a:lnTo>
                  <a:pt x="4640" y="7816"/>
                </a:lnTo>
                <a:lnTo>
                  <a:pt x="4396" y="7816"/>
                </a:lnTo>
                <a:lnTo>
                  <a:pt x="4250" y="7865"/>
                </a:lnTo>
                <a:lnTo>
                  <a:pt x="4127" y="7938"/>
                </a:lnTo>
                <a:lnTo>
                  <a:pt x="4005" y="8036"/>
                </a:lnTo>
                <a:lnTo>
                  <a:pt x="3908" y="8158"/>
                </a:lnTo>
                <a:lnTo>
                  <a:pt x="3834" y="8280"/>
                </a:lnTo>
                <a:lnTo>
                  <a:pt x="3786" y="8427"/>
                </a:lnTo>
                <a:lnTo>
                  <a:pt x="3761" y="8598"/>
                </a:lnTo>
                <a:lnTo>
                  <a:pt x="3786" y="8744"/>
                </a:lnTo>
                <a:lnTo>
                  <a:pt x="3834" y="8891"/>
                </a:lnTo>
                <a:lnTo>
                  <a:pt x="3908" y="9037"/>
                </a:lnTo>
                <a:lnTo>
                  <a:pt x="4005" y="9135"/>
                </a:lnTo>
                <a:lnTo>
                  <a:pt x="4127" y="9233"/>
                </a:lnTo>
                <a:lnTo>
                  <a:pt x="4250" y="9306"/>
                </a:lnTo>
                <a:lnTo>
                  <a:pt x="4396" y="9355"/>
                </a:lnTo>
                <a:lnTo>
                  <a:pt x="4543" y="9379"/>
                </a:lnTo>
                <a:lnTo>
                  <a:pt x="4738" y="9355"/>
                </a:lnTo>
                <a:lnTo>
                  <a:pt x="4933" y="9282"/>
                </a:lnTo>
                <a:lnTo>
                  <a:pt x="5080" y="9159"/>
                </a:lnTo>
                <a:lnTo>
                  <a:pt x="5227" y="9013"/>
                </a:lnTo>
                <a:lnTo>
                  <a:pt x="8060" y="9013"/>
                </a:lnTo>
                <a:lnTo>
                  <a:pt x="8011" y="9330"/>
                </a:lnTo>
                <a:lnTo>
                  <a:pt x="7937" y="9648"/>
                </a:lnTo>
                <a:lnTo>
                  <a:pt x="7815" y="9965"/>
                </a:lnTo>
                <a:lnTo>
                  <a:pt x="7693" y="10259"/>
                </a:lnTo>
                <a:lnTo>
                  <a:pt x="7522" y="10527"/>
                </a:lnTo>
                <a:lnTo>
                  <a:pt x="7351" y="10771"/>
                </a:lnTo>
                <a:lnTo>
                  <a:pt x="7156" y="11016"/>
                </a:lnTo>
                <a:lnTo>
                  <a:pt x="6912" y="11235"/>
                </a:lnTo>
                <a:lnTo>
                  <a:pt x="6667" y="11431"/>
                </a:lnTo>
                <a:lnTo>
                  <a:pt x="6423" y="11626"/>
                </a:lnTo>
                <a:lnTo>
                  <a:pt x="6130" y="11773"/>
                </a:lnTo>
                <a:lnTo>
                  <a:pt x="5837" y="11895"/>
                </a:lnTo>
                <a:lnTo>
                  <a:pt x="5544" y="12017"/>
                </a:lnTo>
                <a:lnTo>
                  <a:pt x="5227" y="12090"/>
                </a:lnTo>
                <a:lnTo>
                  <a:pt x="4885" y="12139"/>
                </a:lnTo>
                <a:lnTo>
                  <a:pt x="4201" y="12139"/>
                </a:lnTo>
                <a:lnTo>
                  <a:pt x="3834" y="12066"/>
                </a:lnTo>
                <a:lnTo>
                  <a:pt x="3517" y="11993"/>
                </a:lnTo>
                <a:lnTo>
                  <a:pt x="3175" y="11870"/>
                </a:lnTo>
                <a:lnTo>
                  <a:pt x="2882" y="11724"/>
                </a:lnTo>
                <a:lnTo>
                  <a:pt x="2589" y="11553"/>
                </a:lnTo>
                <a:lnTo>
                  <a:pt x="2320" y="11333"/>
                </a:lnTo>
                <a:lnTo>
                  <a:pt x="2052" y="11113"/>
                </a:lnTo>
                <a:lnTo>
                  <a:pt x="1832" y="10869"/>
                </a:lnTo>
                <a:lnTo>
                  <a:pt x="1636" y="10576"/>
                </a:lnTo>
                <a:lnTo>
                  <a:pt x="1441" y="10283"/>
                </a:lnTo>
                <a:lnTo>
                  <a:pt x="1294" y="9990"/>
                </a:lnTo>
                <a:lnTo>
                  <a:pt x="1172" y="9672"/>
                </a:lnTo>
                <a:lnTo>
                  <a:pt x="1099" y="9330"/>
                </a:lnTo>
                <a:lnTo>
                  <a:pt x="1050" y="8964"/>
                </a:lnTo>
                <a:lnTo>
                  <a:pt x="1026" y="8598"/>
                </a:lnTo>
                <a:lnTo>
                  <a:pt x="1050" y="8256"/>
                </a:lnTo>
                <a:lnTo>
                  <a:pt x="1099" y="7889"/>
                </a:lnTo>
                <a:lnTo>
                  <a:pt x="1172" y="7548"/>
                </a:lnTo>
                <a:lnTo>
                  <a:pt x="1294" y="7230"/>
                </a:lnTo>
                <a:lnTo>
                  <a:pt x="1441" y="6913"/>
                </a:lnTo>
                <a:lnTo>
                  <a:pt x="1636" y="6644"/>
                </a:lnTo>
                <a:lnTo>
                  <a:pt x="1832" y="6351"/>
                </a:lnTo>
                <a:lnTo>
                  <a:pt x="2052" y="6107"/>
                </a:lnTo>
                <a:lnTo>
                  <a:pt x="2320" y="5887"/>
                </a:lnTo>
                <a:lnTo>
                  <a:pt x="2589" y="5667"/>
                </a:lnTo>
                <a:lnTo>
                  <a:pt x="2882" y="5496"/>
                </a:lnTo>
                <a:lnTo>
                  <a:pt x="3175" y="5349"/>
                </a:lnTo>
                <a:lnTo>
                  <a:pt x="3517" y="5227"/>
                </a:lnTo>
                <a:lnTo>
                  <a:pt x="3834" y="5154"/>
                </a:lnTo>
                <a:lnTo>
                  <a:pt x="4201" y="5081"/>
                </a:lnTo>
                <a:close/>
                <a:moveTo>
                  <a:pt x="18097" y="5081"/>
                </a:moveTo>
                <a:lnTo>
                  <a:pt x="18464" y="5154"/>
                </a:lnTo>
                <a:lnTo>
                  <a:pt x="18806" y="5227"/>
                </a:lnTo>
                <a:lnTo>
                  <a:pt x="19123" y="5349"/>
                </a:lnTo>
                <a:lnTo>
                  <a:pt x="19441" y="5496"/>
                </a:lnTo>
                <a:lnTo>
                  <a:pt x="19734" y="5667"/>
                </a:lnTo>
                <a:lnTo>
                  <a:pt x="20002" y="5887"/>
                </a:lnTo>
                <a:lnTo>
                  <a:pt x="20247" y="6107"/>
                </a:lnTo>
                <a:lnTo>
                  <a:pt x="20466" y="6351"/>
                </a:lnTo>
                <a:lnTo>
                  <a:pt x="20686" y="6644"/>
                </a:lnTo>
                <a:lnTo>
                  <a:pt x="20857" y="6913"/>
                </a:lnTo>
                <a:lnTo>
                  <a:pt x="21004" y="7230"/>
                </a:lnTo>
                <a:lnTo>
                  <a:pt x="21126" y="7548"/>
                </a:lnTo>
                <a:lnTo>
                  <a:pt x="21199" y="7889"/>
                </a:lnTo>
                <a:lnTo>
                  <a:pt x="21272" y="8256"/>
                </a:lnTo>
                <a:lnTo>
                  <a:pt x="21272" y="8598"/>
                </a:lnTo>
                <a:lnTo>
                  <a:pt x="21272" y="8964"/>
                </a:lnTo>
                <a:lnTo>
                  <a:pt x="21199" y="9330"/>
                </a:lnTo>
                <a:lnTo>
                  <a:pt x="21126" y="9672"/>
                </a:lnTo>
                <a:lnTo>
                  <a:pt x="21004" y="9990"/>
                </a:lnTo>
                <a:lnTo>
                  <a:pt x="20857" y="10283"/>
                </a:lnTo>
                <a:lnTo>
                  <a:pt x="20686" y="10576"/>
                </a:lnTo>
                <a:lnTo>
                  <a:pt x="20466" y="10869"/>
                </a:lnTo>
                <a:lnTo>
                  <a:pt x="20247" y="11113"/>
                </a:lnTo>
                <a:lnTo>
                  <a:pt x="20002" y="11333"/>
                </a:lnTo>
                <a:lnTo>
                  <a:pt x="19734" y="11553"/>
                </a:lnTo>
                <a:lnTo>
                  <a:pt x="19441" y="11724"/>
                </a:lnTo>
                <a:lnTo>
                  <a:pt x="19123" y="11870"/>
                </a:lnTo>
                <a:lnTo>
                  <a:pt x="18806" y="11993"/>
                </a:lnTo>
                <a:lnTo>
                  <a:pt x="18464" y="12066"/>
                </a:lnTo>
                <a:lnTo>
                  <a:pt x="18097" y="12139"/>
                </a:lnTo>
                <a:lnTo>
                  <a:pt x="17389" y="12139"/>
                </a:lnTo>
                <a:lnTo>
                  <a:pt x="17023" y="12066"/>
                </a:lnTo>
                <a:lnTo>
                  <a:pt x="16705" y="11993"/>
                </a:lnTo>
                <a:lnTo>
                  <a:pt x="16363" y="11870"/>
                </a:lnTo>
                <a:lnTo>
                  <a:pt x="16070" y="11724"/>
                </a:lnTo>
                <a:lnTo>
                  <a:pt x="15777" y="11553"/>
                </a:lnTo>
                <a:lnTo>
                  <a:pt x="15509" y="11333"/>
                </a:lnTo>
                <a:lnTo>
                  <a:pt x="15240" y="11113"/>
                </a:lnTo>
                <a:lnTo>
                  <a:pt x="15020" y="10869"/>
                </a:lnTo>
                <a:lnTo>
                  <a:pt x="14825" y="10576"/>
                </a:lnTo>
                <a:lnTo>
                  <a:pt x="14629" y="10283"/>
                </a:lnTo>
                <a:lnTo>
                  <a:pt x="14483" y="9990"/>
                </a:lnTo>
                <a:lnTo>
                  <a:pt x="14361" y="9672"/>
                </a:lnTo>
                <a:lnTo>
                  <a:pt x="14287" y="9330"/>
                </a:lnTo>
                <a:lnTo>
                  <a:pt x="14239" y="8964"/>
                </a:lnTo>
                <a:lnTo>
                  <a:pt x="14214" y="8598"/>
                </a:lnTo>
                <a:lnTo>
                  <a:pt x="14214" y="8354"/>
                </a:lnTo>
                <a:lnTo>
                  <a:pt x="14239" y="8109"/>
                </a:lnTo>
                <a:lnTo>
                  <a:pt x="14287" y="7889"/>
                </a:lnTo>
                <a:lnTo>
                  <a:pt x="14336" y="7645"/>
                </a:lnTo>
                <a:lnTo>
                  <a:pt x="14410" y="7425"/>
                </a:lnTo>
                <a:lnTo>
                  <a:pt x="14507" y="7206"/>
                </a:lnTo>
                <a:lnTo>
                  <a:pt x="14605" y="6986"/>
                </a:lnTo>
                <a:lnTo>
                  <a:pt x="14703" y="6790"/>
                </a:lnTo>
                <a:lnTo>
                  <a:pt x="14849" y="6595"/>
                </a:lnTo>
                <a:lnTo>
                  <a:pt x="14971" y="6424"/>
                </a:lnTo>
                <a:lnTo>
                  <a:pt x="15118" y="6229"/>
                </a:lnTo>
                <a:lnTo>
                  <a:pt x="15289" y="6082"/>
                </a:lnTo>
                <a:lnTo>
                  <a:pt x="15460" y="5911"/>
                </a:lnTo>
                <a:lnTo>
                  <a:pt x="15631" y="5765"/>
                </a:lnTo>
                <a:lnTo>
                  <a:pt x="15826" y="5643"/>
                </a:lnTo>
                <a:lnTo>
                  <a:pt x="16022" y="5520"/>
                </a:lnTo>
                <a:lnTo>
                  <a:pt x="17096" y="8134"/>
                </a:lnTo>
                <a:lnTo>
                  <a:pt x="17023" y="8231"/>
                </a:lnTo>
                <a:lnTo>
                  <a:pt x="16974" y="8354"/>
                </a:lnTo>
                <a:lnTo>
                  <a:pt x="16950" y="8476"/>
                </a:lnTo>
                <a:lnTo>
                  <a:pt x="16925" y="8598"/>
                </a:lnTo>
                <a:lnTo>
                  <a:pt x="16950" y="8744"/>
                </a:lnTo>
                <a:lnTo>
                  <a:pt x="16998" y="8891"/>
                </a:lnTo>
                <a:lnTo>
                  <a:pt x="17072" y="9037"/>
                </a:lnTo>
                <a:lnTo>
                  <a:pt x="17169" y="9135"/>
                </a:lnTo>
                <a:lnTo>
                  <a:pt x="17292" y="9233"/>
                </a:lnTo>
                <a:lnTo>
                  <a:pt x="17414" y="9306"/>
                </a:lnTo>
                <a:lnTo>
                  <a:pt x="17560" y="9355"/>
                </a:lnTo>
                <a:lnTo>
                  <a:pt x="17731" y="9379"/>
                </a:lnTo>
                <a:lnTo>
                  <a:pt x="17878" y="9355"/>
                </a:lnTo>
                <a:lnTo>
                  <a:pt x="18024" y="9306"/>
                </a:lnTo>
                <a:lnTo>
                  <a:pt x="18146" y="9233"/>
                </a:lnTo>
                <a:lnTo>
                  <a:pt x="18268" y="9135"/>
                </a:lnTo>
                <a:lnTo>
                  <a:pt x="18366" y="9037"/>
                </a:lnTo>
                <a:lnTo>
                  <a:pt x="18439" y="8891"/>
                </a:lnTo>
                <a:lnTo>
                  <a:pt x="18488" y="8744"/>
                </a:lnTo>
                <a:lnTo>
                  <a:pt x="18513" y="8598"/>
                </a:lnTo>
                <a:lnTo>
                  <a:pt x="18488" y="8451"/>
                </a:lnTo>
                <a:lnTo>
                  <a:pt x="18464" y="8329"/>
                </a:lnTo>
                <a:lnTo>
                  <a:pt x="18391" y="8207"/>
                </a:lnTo>
                <a:lnTo>
                  <a:pt x="18317" y="8085"/>
                </a:lnTo>
                <a:lnTo>
                  <a:pt x="18220" y="7987"/>
                </a:lnTo>
                <a:lnTo>
                  <a:pt x="18122" y="7914"/>
                </a:lnTo>
                <a:lnTo>
                  <a:pt x="18000" y="7865"/>
                </a:lnTo>
                <a:lnTo>
                  <a:pt x="17853" y="7816"/>
                </a:lnTo>
                <a:lnTo>
                  <a:pt x="16803" y="5203"/>
                </a:lnTo>
                <a:lnTo>
                  <a:pt x="17023" y="5154"/>
                </a:lnTo>
                <a:lnTo>
                  <a:pt x="17267" y="5105"/>
                </a:lnTo>
                <a:lnTo>
                  <a:pt x="17511" y="5081"/>
                </a:lnTo>
                <a:close/>
                <a:moveTo>
                  <a:pt x="6252" y="1"/>
                </a:moveTo>
                <a:lnTo>
                  <a:pt x="6179" y="25"/>
                </a:lnTo>
                <a:lnTo>
                  <a:pt x="6106" y="74"/>
                </a:lnTo>
                <a:lnTo>
                  <a:pt x="6057" y="123"/>
                </a:lnTo>
                <a:lnTo>
                  <a:pt x="6008" y="196"/>
                </a:lnTo>
                <a:lnTo>
                  <a:pt x="5959" y="245"/>
                </a:lnTo>
                <a:lnTo>
                  <a:pt x="5935" y="343"/>
                </a:lnTo>
                <a:lnTo>
                  <a:pt x="5935" y="416"/>
                </a:lnTo>
                <a:lnTo>
                  <a:pt x="5959" y="660"/>
                </a:lnTo>
                <a:lnTo>
                  <a:pt x="6057" y="978"/>
                </a:lnTo>
                <a:lnTo>
                  <a:pt x="6106" y="1124"/>
                </a:lnTo>
                <a:lnTo>
                  <a:pt x="6179" y="1222"/>
                </a:lnTo>
                <a:lnTo>
                  <a:pt x="6252" y="1320"/>
                </a:lnTo>
                <a:lnTo>
                  <a:pt x="6350" y="1344"/>
                </a:lnTo>
                <a:lnTo>
                  <a:pt x="7107" y="1344"/>
                </a:lnTo>
                <a:lnTo>
                  <a:pt x="8084" y="3396"/>
                </a:lnTo>
                <a:lnTo>
                  <a:pt x="6985" y="4788"/>
                </a:lnTo>
                <a:lnTo>
                  <a:pt x="6716" y="4617"/>
                </a:lnTo>
                <a:lnTo>
                  <a:pt x="6423" y="4470"/>
                </a:lnTo>
                <a:lnTo>
                  <a:pt x="6130" y="4348"/>
                </a:lnTo>
                <a:lnTo>
                  <a:pt x="5813" y="4250"/>
                </a:lnTo>
                <a:lnTo>
                  <a:pt x="5495" y="4177"/>
                </a:lnTo>
                <a:lnTo>
                  <a:pt x="5178" y="4104"/>
                </a:lnTo>
                <a:lnTo>
                  <a:pt x="4860" y="4079"/>
                </a:lnTo>
                <a:lnTo>
                  <a:pt x="4030" y="4079"/>
                </a:lnTo>
                <a:lnTo>
                  <a:pt x="3590" y="4153"/>
                </a:lnTo>
                <a:lnTo>
                  <a:pt x="3151" y="4275"/>
                </a:lnTo>
                <a:lnTo>
                  <a:pt x="2735" y="4421"/>
                </a:lnTo>
                <a:lnTo>
                  <a:pt x="2345" y="4617"/>
                </a:lnTo>
                <a:lnTo>
                  <a:pt x="1978" y="4837"/>
                </a:lnTo>
                <a:lnTo>
                  <a:pt x="1636" y="5105"/>
                </a:lnTo>
                <a:lnTo>
                  <a:pt x="1319" y="5398"/>
                </a:lnTo>
                <a:lnTo>
                  <a:pt x="1026" y="5716"/>
                </a:lnTo>
                <a:lnTo>
                  <a:pt x="782" y="6058"/>
                </a:lnTo>
                <a:lnTo>
                  <a:pt x="537" y="6449"/>
                </a:lnTo>
                <a:lnTo>
                  <a:pt x="366" y="6839"/>
                </a:lnTo>
                <a:lnTo>
                  <a:pt x="220" y="7254"/>
                </a:lnTo>
                <a:lnTo>
                  <a:pt x="98" y="7670"/>
                </a:lnTo>
                <a:lnTo>
                  <a:pt x="24" y="8134"/>
                </a:lnTo>
                <a:lnTo>
                  <a:pt x="0" y="8598"/>
                </a:lnTo>
                <a:lnTo>
                  <a:pt x="24" y="9062"/>
                </a:lnTo>
                <a:lnTo>
                  <a:pt x="98" y="9501"/>
                </a:lnTo>
                <a:lnTo>
                  <a:pt x="220" y="9941"/>
                </a:lnTo>
                <a:lnTo>
                  <a:pt x="366" y="10356"/>
                </a:lnTo>
                <a:lnTo>
                  <a:pt x="562" y="10747"/>
                </a:lnTo>
                <a:lnTo>
                  <a:pt x="782" y="11138"/>
                </a:lnTo>
                <a:lnTo>
                  <a:pt x="1050" y="11480"/>
                </a:lnTo>
                <a:lnTo>
                  <a:pt x="1343" y="11797"/>
                </a:lnTo>
                <a:lnTo>
                  <a:pt x="1661" y="12090"/>
                </a:lnTo>
                <a:lnTo>
                  <a:pt x="2003" y="12359"/>
                </a:lnTo>
                <a:lnTo>
                  <a:pt x="2369" y="12579"/>
                </a:lnTo>
                <a:lnTo>
                  <a:pt x="2760" y="12774"/>
                </a:lnTo>
                <a:lnTo>
                  <a:pt x="3175" y="12945"/>
                </a:lnTo>
                <a:lnTo>
                  <a:pt x="3615" y="13043"/>
                </a:lnTo>
                <a:lnTo>
                  <a:pt x="4079" y="13116"/>
                </a:lnTo>
                <a:lnTo>
                  <a:pt x="4518" y="13140"/>
                </a:lnTo>
                <a:lnTo>
                  <a:pt x="4982" y="13116"/>
                </a:lnTo>
                <a:lnTo>
                  <a:pt x="5397" y="13043"/>
                </a:lnTo>
                <a:lnTo>
                  <a:pt x="5813" y="12945"/>
                </a:lnTo>
                <a:lnTo>
                  <a:pt x="6228" y="12823"/>
                </a:lnTo>
                <a:lnTo>
                  <a:pt x="6594" y="12628"/>
                </a:lnTo>
                <a:lnTo>
                  <a:pt x="6961" y="12432"/>
                </a:lnTo>
                <a:lnTo>
                  <a:pt x="7302" y="12188"/>
                </a:lnTo>
                <a:lnTo>
                  <a:pt x="7620" y="11919"/>
                </a:lnTo>
                <a:lnTo>
                  <a:pt x="7913" y="11626"/>
                </a:lnTo>
                <a:lnTo>
                  <a:pt x="8182" y="11309"/>
                </a:lnTo>
                <a:lnTo>
                  <a:pt x="8402" y="10967"/>
                </a:lnTo>
                <a:lnTo>
                  <a:pt x="8597" y="10625"/>
                </a:lnTo>
                <a:lnTo>
                  <a:pt x="8768" y="10234"/>
                </a:lnTo>
                <a:lnTo>
                  <a:pt x="8890" y="9843"/>
                </a:lnTo>
                <a:lnTo>
                  <a:pt x="8988" y="9428"/>
                </a:lnTo>
                <a:lnTo>
                  <a:pt x="9061" y="9013"/>
                </a:lnTo>
                <a:lnTo>
                  <a:pt x="9427" y="9013"/>
                </a:lnTo>
                <a:lnTo>
                  <a:pt x="9525" y="9282"/>
                </a:lnTo>
                <a:lnTo>
                  <a:pt x="9647" y="9501"/>
                </a:lnTo>
                <a:lnTo>
                  <a:pt x="9818" y="9721"/>
                </a:lnTo>
                <a:lnTo>
                  <a:pt x="10013" y="9892"/>
                </a:lnTo>
                <a:lnTo>
                  <a:pt x="10233" y="10039"/>
                </a:lnTo>
                <a:lnTo>
                  <a:pt x="10477" y="10161"/>
                </a:lnTo>
                <a:lnTo>
                  <a:pt x="10746" y="10234"/>
                </a:lnTo>
                <a:lnTo>
                  <a:pt x="11186" y="10234"/>
                </a:lnTo>
                <a:lnTo>
                  <a:pt x="11357" y="10210"/>
                </a:lnTo>
                <a:lnTo>
                  <a:pt x="11503" y="10161"/>
                </a:lnTo>
                <a:lnTo>
                  <a:pt x="11674" y="10112"/>
                </a:lnTo>
                <a:lnTo>
                  <a:pt x="11821" y="10039"/>
                </a:lnTo>
                <a:lnTo>
                  <a:pt x="11943" y="9965"/>
                </a:lnTo>
                <a:lnTo>
                  <a:pt x="12065" y="9868"/>
                </a:lnTo>
                <a:lnTo>
                  <a:pt x="12187" y="9770"/>
                </a:lnTo>
                <a:lnTo>
                  <a:pt x="12309" y="9648"/>
                </a:lnTo>
                <a:lnTo>
                  <a:pt x="12382" y="9526"/>
                </a:lnTo>
                <a:lnTo>
                  <a:pt x="12480" y="9379"/>
                </a:lnTo>
                <a:lnTo>
                  <a:pt x="12553" y="9233"/>
                </a:lnTo>
                <a:lnTo>
                  <a:pt x="12602" y="9086"/>
                </a:lnTo>
                <a:lnTo>
                  <a:pt x="12651" y="8915"/>
                </a:lnTo>
                <a:lnTo>
                  <a:pt x="12676" y="8769"/>
                </a:lnTo>
                <a:lnTo>
                  <a:pt x="12676" y="8598"/>
                </a:lnTo>
                <a:lnTo>
                  <a:pt x="12651" y="8329"/>
                </a:lnTo>
                <a:lnTo>
                  <a:pt x="12602" y="8085"/>
                </a:lnTo>
                <a:lnTo>
                  <a:pt x="12505" y="7865"/>
                </a:lnTo>
                <a:lnTo>
                  <a:pt x="12358" y="7645"/>
                </a:lnTo>
                <a:lnTo>
                  <a:pt x="15411" y="4055"/>
                </a:lnTo>
                <a:lnTo>
                  <a:pt x="15631" y="4592"/>
                </a:lnTo>
                <a:lnTo>
                  <a:pt x="15362" y="4739"/>
                </a:lnTo>
                <a:lnTo>
                  <a:pt x="15093" y="4910"/>
                </a:lnTo>
                <a:lnTo>
                  <a:pt x="14849" y="5105"/>
                </a:lnTo>
                <a:lnTo>
                  <a:pt x="14605" y="5301"/>
                </a:lnTo>
                <a:lnTo>
                  <a:pt x="14385" y="5520"/>
                </a:lnTo>
                <a:lnTo>
                  <a:pt x="14190" y="5765"/>
                </a:lnTo>
                <a:lnTo>
                  <a:pt x="14019" y="6009"/>
                </a:lnTo>
                <a:lnTo>
                  <a:pt x="13848" y="6253"/>
                </a:lnTo>
                <a:lnTo>
                  <a:pt x="13701" y="6522"/>
                </a:lnTo>
                <a:lnTo>
                  <a:pt x="13579" y="6790"/>
                </a:lnTo>
                <a:lnTo>
                  <a:pt x="13457" y="7084"/>
                </a:lnTo>
                <a:lnTo>
                  <a:pt x="13359" y="7377"/>
                </a:lnTo>
                <a:lnTo>
                  <a:pt x="13286" y="7670"/>
                </a:lnTo>
                <a:lnTo>
                  <a:pt x="13237" y="7963"/>
                </a:lnTo>
                <a:lnTo>
                  <a:pt x="13213" y="8280"/>
                </a:lnTo>
                <a:lnTo>
                  <a:pt x="13188" y="8598"/>
                </a:lnTo>
                <a:lnTo>
                  <a:pt x="13213" y="9062"/>
                </a:lnTo>
                <a:lnTo>
                  <a:pt x="13286" y="9501"/>
                </a:lnTo>
                <a:lnTo>
                  <a:pt x="13408" y="9941"/>
                </a:lnTo>
                <a:lnTo>
                  <a:pt x="13555" y="10356"/>
                </a:lnTo>
                <a:lnTo>
                  <a:pt x="13750" y="10747"/>
                </a:lnTo>
                <a:lnTo>
                  <a:pt x="13970" y="11138"/>
                </a:lnTo>
                <a:lnTo>
                  <a:pt x="14239" y="11480"/>
                </a:lnTo>
                <a:lnTo>
                  <a:pt x="14532" y="11797"/>
                </a:lnTo>
                <a:lnTo>
                  <a:pt x="14849" y="12090"/>
                </a:lnTo>
                <a:lnTo>
                  <a:pt x="15191" y="12359"/>
                </a:lnTo>
                <a:lnTo>
                  <a:pt x="15582" y="12579"/>
                </a:lnTo>
                <a:lnTo>
                  <a:pt x="15973" y="12774"/>
                </a:lnTo>
                <a:lnTo>
                  <a:pt x="16388" y="12945"/>
                </a:lnTo>
                <a:lnTo>
                  <a:pt x="16827" y="13043"/>
                </a:lnTo>
                <a:lnTo>
                  <a:pt x="17267" y="13116"/>
                </a:lnTo>
                <a:lnTo>
                  <a:pt x="17756" y="13140"/>
                </a:lnTo>
                <a:lnTo>
                  <a:pt x="18195" y="13116"/>
                </a:lnTo>
                <a:lnTo>
                  <a:pt x="18659" y="13043"/>
                </a:lnTo>
                <a:lnTo>
                  <a:pt x="19099" y="12945"/>
                </a:lnTo>
                <a:lnTo>
                  <a:pt x="19514" y="12774"/>
                </a:lnTo>
                <a:lnTo>
                  <a:pt x="19905" y="12579"/>
                </a:lnTo>
                <a:lnTo>
                  <a:pt x="20271" y="12359"/>
                </a:lnTo>
                <a:lnTo>
                  <a:pt x="20613" y="12090"/>
                </a:lnTo>
                <a:lnTo>
                  <a:pt x="20931" y="11797"/>
                </a:lnTo>
                <a:lnTo>
                  <a:pt x="21224" y="11480"/>
                </a:lnTo>
                <a:lnTo>
                  <a:pt x="21492" y="11138"/>
                </a:lnTo>
                <a:lnTo>
                  <a:pt x="21712" y="10747"/>
                </a:lnTo>
                <a:lnTo>
                  <a:pt x="21907" y="10356"/>
                </a:lnTo>
                <a:lnTo>
                  <a:pt x="22054" y="9941"/>
                </a:lnTo>
                <a:lnTo>
                  <a:pt x="22176" y="9501"/>
                </a:lnTo>
                <a:lnTo>
                  <a:pt x="22249" y="9062"/>
                </a:lnTo>
                <a:lnTo>
                  <a:pt x="22274" y="8598"/>
                </a:lnTo>
                <a:lnTo>
                  <a:pt x="22249" y="8134"/>
                </a:lnTo>
                <a:lnTo>
                  <a:pt x="22176" y="7670"/>
                </a:lnTo>
                <a:lnTo>
                  <a:pt x="22054" y="7230"/>
                </a:lnTo>
                <a:lnTo>
                  <a:pt x="21907" y="6815"/>
                </a:lnTo>
                <a:lnTo>
                  <a:pt x="21712" y="6424"/>
                </a:lnTo>
                <a:lnTo>
                  <a:pt x="21492" y="6058"/>
                </a:lnTo>
                <a:lnTo>
                  <a:pt x="21224" y="5691"/>
                </a:lnTo>
                <a:lnTo>
                  <a:pt x="20931" y="5374"/>
                </a:lnTo>
                <a:lnTo>
                  <a:pt x="20613" y="5081"/>
                </a:lnTo>
                <a:lnTo>
                  <a:pt x="20271" y="4812"/>
                </a:lnTo>
                <a:lnTo>
                  <a:pt x="19905" y="4592"/>
                </a:lnTo>
                <a:lnTo>
                  <a:pt x="19514" y="4397"/>
                </a:lnTo>
                <a:lnTo>
                  <a:pt x="19099" y="4250"/>
                </a:lnTo>
                <a:lnTo>
                  <a:pt x="18659" y="4128"/>
                </a:lnTo>
                <a:lnTo>
                  <a:pt x="18195" y="4079"/>
                </a:lnTo>
                <a:lnTo>
                  <a:pt x="17756" y="4055"/>
                </a:lnTo>
                <a:lnTo>
                  <a:pt x="17414" y="4055"/>
                </a:lnTo>
                <a:lnTo>
                  <a:pt x="17072" y="4104"/>
                </a:lnTo>
                <a:lnTo>
                  <a:pt x="16754" y="4153"/>
                </a:lnTo>
                <a:lnTo>
                  <a:pt x="16412" y="4250"/>
                </a:lnTo>
                <a:lnTo>
                  <a:pt x="15240" y="1344"/>
                </a:lnTo>
                <a:lnTo>
                  <a:pt x="16144" y="1344"/>
                </a:lnTo>
                <a:lnTo>
                  <a:pt x="15997" y="1515"/>
                </a:lnTo>
                <a:lnTo>
                  <a:pt x="15924" y="1564"/>
                </a:lnTo>
                <a:lnTo>
                  <a:pt x="15899" y="1637"/>
                </a:lnTo>
                <a:lnTo>
                  <a:pt x="15875" y="1735"/>
                </a:lnTo>
                <a:lnTo>
                  <a:pt x="15875" y="1808"/>
                </a:lnTo>
                <a:lnTo>
                  <a:pt x="15875" y="1881"/>
                </a:lnTo>
                <a:lnTo>
                  <a:pt x="15899" y="1955"/>
                </a:lnTo>
                <a:lnTo>
                  <a:pt x="15924" y="2028"/>
                </a:lnTo>
                <a:lnTo>
                  <a:pt x="15997" y="2101"/>
                </a:lnTo>
                <a:lnTo>
                  <a:pt x="16046" y="2150"/>
                </a:lnTo>
                <a:lnTo>
                  <a:pt x="16119" y="2199"/>
                </a:lnTo>
                <a:lnTo>
                  <a:pt x="16192" y="2223"/>
                </a:lnTo>
                <a:lnTo>
                  <a:pt x="16363" y="2223"/>
                </a:lnTo>
                <a:lnTo>
                  <a:pt x="16437" y="2199"/>
                </a:lnTo>
                <a:lnTo>
                  <a:pt x="16510" y="2150"/>
                </a:lnTo>
                <a:lnTo>
                  <a:pt x="16583" y="2101"/>
                </a:lnTo>
                <a:lnTo>
                  <a:pt x="16754" y="1930"/>
                </a:lnTo>
                <a:lnTo>
                  <a:pt x="16852" y="1808"/>
                </a:lnTo>
                <a:lnTo>
                  <a:pt x="16925" y="1662"/>
                </a:lnTo>
                <a:lnTo>
                  <a:pt x="16998" y="1491"/>
                </a:lnTo>
                <a:lnTo>
                  <a:pt x="17047" y="1320"/>
                </a:lnTo>
                <a:lnTo>
                  <a:pt x="17047" y="1124"/>
                </a:lnTo>
                <a:lnTo>
                  <a:pt x="16998" y="953"/>
                </a:lnTo>
                <a:lnTo>
                  <a:pt x="16901" y="807"/>
                </a:lnTo>
                <a:lnTo>
                  <a:pt x="16779" y="685"/>
                </a:lnTo>
                <a:lnTo>
                  <a:pt x="16657" y="587"/>
                </a:lnTo>
                <a:lnTo>
                  <a:pt x="16486" y="538"/>
                </a:lnTo>
                <a:lnTo>
                  <a:pt x="16339" y="489"/>
                </a:lnTo>
                <a:lnTo>
                  <a:pt x="16192" y="465"/>
                </a:lnTo>
                <a:lnTo>
                  <a:pt x="14629" y="465"/>
                </a:lnTo>
                <a:lnTo>
                  <a:pt x="14507" y="489"/>
                </a:lnTo>
                <a:lnTo>
                  <a:pt x="14434" y="514"/>
                </a:lnTo>
                <a:lnTo>
                  <a:pt x="14312" y="611"/>
                </a:lnTo>
                <a:lnTo>
                  <a:pt x="14239" y="709"/>
                </a:lnTo>
                <a:lnTo>
                  <a:pt x="14214" y="807"/>
                </a:lnTo>
                <a:lnTo>
                  <a:pt x="14214" y="929"/>
                </a:lnTo>
                <a:lnTo>
                  <a:pt x="14239" y="1027"/>
                </a:lnTo>
                <a:lnTo>
                  <a:pt x="14996" y="2883"/>
                </a:lnTo>
                <a:lnTo>
                  <a:pt x="8792" y="2883"/>
                </a:lnTo>
                <a:lnTo>
                  <a:pt x="8035" y="1344"/>
                </a:lnTo>
                <a:lnTo>
                  <a:pt x="9427" y="1344"/>
                </a:lnTo>
                <a:lnTo>
                  <a:pt x="9525" y="1320"/>
                </a:lnTo>
                <a:lnTo>
                  <a:pt x="9598" y="1295"/>
                </a:lnTo>
                <a:lnTo>
                  <a:pt x="9672" y="1271"/>
                </a:lnTo>
                <a:lnTo>
                  <a:pt x="9720" y="1222"/>
                </a:lnTo>
                <a:lnTo>
                  <a:pt x="9794" y="1149"/>
                </a:lnTo>
                <a:lnTo>
                  <a:pt x="9818" y="1075"/>
                </a:lnTo>
                <a:lnTo>
                  <a:pt x="9842" y="1002"/>
                </a:lnTo>
                <a:lnTo>
                  <a:pt x="9842" y="904"/>
                </a:lnTo>
                <a:lnTo>
                  <a:pt x="9842" y="831"/>
                </a:lnTo>
                <a:lnTo>
                  <a:pt x="9818" y="734"/>
                </a:lnTo>
                <a:lnTo>
                  <a:pt x="9794" y="685"/>
                </a:lnTo>
                <a:lnTo>
                  <a:pt x="9720" y="611"/>
                </a:lnTo>
                <a:lnTo>
                  <a:pt x="9672" y="563"/>
                </a:lnTo>
                <a:lnTo>
                  <a:pt x="9598" y="514"/>
                </a:lnTo>
                <a:lnTo>
                  <a:pt x="9525" y="489"/>
                </a:lnTo>
                <a:lnTo>
                  <a:pt x="9427" y="489"/>
                </a:lnTo>
                <a:lnTo>
                  <a:pt x="6350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613" name="Google Shape;1613;p48"/>
          <p:cNvGrpSpPr/>
          <p:nvPr/>
        </p:nvGrpSpPr>
        <p:grpSpPr>
          <a:xfrm>
            <a:off x="910227" y="4322764"/>
            <a:ext cx="371623" cy="365499"/>
            <a:chOff x="1244325" y="4999400"/>
            <a:chExt cx="444525" cy="437200"/>
          </a:xfrm>
        </p:grpSpPr>
        <p:sp>
          <p:nvSpPr>
            <p:cNvPr id="1614" name="Google Shape;1614;p48"/>
            <p:cNvSpPr/>
            <p:nvPr/>
          </p:nvSpPr>
          <p:spPr>
            <a:xfrm>
              <a:off x="1244325" y="5161200"/>
              <a:ext cx="374925" cy="222275"/>
            </a:xfrm>
            <a:custGeom>
              <a:rect b="b" l="l" r="r" t="t"/>
              <a:pathLst>
                <a:path extrusionOk="0" h="8891" w="14997">
                  <a:moveTo>
                    <a:pt x="2077" y="1661"/>
                  </a:moveTo>
                  <a:lnTo>
                    <a:pt x="2199" y="1685"/>
                  </a:lnTo>
                  <a:lnTo>
                    <a:pt x="2468" y="1783"/>
                  </a:lnTo>
                  <a:lnTo>
                    <a:pt x="2687" y="1930"/>
                  </a:lnTo>
                  <a:lnTo>
                    <a:pt x="2883" y="2076"/>
                  </a:lnTo>
                  <a:lnTo>
                    <a:pt x="2932" y="2443"/>
                  </a:lnTo>
                  <a:lnTo>
                    <a:pt x="3005" y="2833"/>
                  </a:lnTo>
                  <a:lnTo>
                    <a:pt x="3176" y="3664"/>
                  </a:lnTo>
                  <a:lnTo>
                    <a:pt x="3396" y="4470"/>
                  </a:lnTo>
                  <a:lnTo>
                    <a:pt x="3567" y="5154"/>
                  </a:lnTo>
                  <a:lnTo>
                    <a:pt x="3371" y="5105"/>
                  </a:lnTo>
                  <a:lnTo>
                    <a:pt x="3152" y="5031"/>
                  </a:lnTo>
                  <a:lnTo>
                    <a:pt x="2956" y="4934"/>
                  </a:lnTo>
                  <a:lnTo>
                    <a:pt x="2736" y="4812"/>
                  </a:lnTo>
                  <a:lnTo>
                    <a:pt x="2541" y="4690"/>
                  </a:lnTo>
                  <a:lnTo>
                    <a:pt x="2321" y="4543"/>
                  </a:lnTo>
                  <a:lnTo>
                    <a:pt x="2126" y="4372"/>
                  </a:lnTo>
                  <a:lnTo>
                    <a:pt x="1930" y="4201"/>
                  </a:lnTo>
                  <a:lnTo>
                    <a:pt x="1759" y="4006"/>
                  </a:lnTo>
                  <a:lnTo>
                    <a:pt x="1613" y="3810"/>
                  </a:lnTo>
                  <a:lnTo>
                    <a:pt x="1466" y="3590"/>
                  </a:lnTo>
                  <a:lnTo>
                    <a:pt x="1344" y="3395"/>
                  </a:lnTo>
                  <a:lnTo>
                    <a:pt x="1247" y="3175"/>
                  </a:lnTo>
                  <a:lnTo>
                    <a:pt x="1173" y="2931"/>
                  </a:lnTo>
                  <a:lnTo>
                    <a:pt x="1124" y="2711"/>
                  </a:lnTo>
                  <a:lnTo>
                    <a:pt x="1124" y="2491"/>
                  </a:lnTo>
                  <a:lnTo>
                    <a:pt x="1124" y="2320"/>
                  </a:lnTo>
                  <a:lnTo>
                    <a:pt x="1173" y="2174"/>
                  </a:lnTo>
                  <a:lnTo>
                    <a:pt x="1247" y="2027"/>
                  </a:lnTo>
                  <a:lnTo>
                    <a:pt x="1369" y="1905"/>
                  </a:lnTo>
                  <a:lnTo>
                    <a:pt x="1491" y="1808"/>
                  </a:lnTo>
                  <a:lnTo>
                    <a:pt x="1613" y="1734"/>
                  </a:lnTo>
                  <a:lnTo>
                    <a:pt x="1784" y="1685"/>
                  </a:lnTo>
                  <a:lnTo>
                    <a:pt x="1955" y="1661"/>
                  </a:lnTo>
                  <a:close/>
                  <a:moveTo>
                    <a:pt x="3225" y="0"/>
                  </a:moveTo>
                  <a:lnTo>
                    <a:pt x="3127" y="25"/>
                  </a:lnTo>
                  <a:lnTo>
                    <a:pt x="3029" y="98"/>
                  </a:lnTo>
                  <a:lnTo>
                    <a:pt x="2932" y="147"/>
                  </a:lnTo>
                  <a:lnTo>
                    <a:pt x="2883" y="245"/>
                  </a:lnTo>
                  <a:lnTo>
                    <a:pt x="2834" y="342"/>
                  </a:lnTo>
                  <a:lnTo>
                    <a:pt x="2785" y="440"/>
                  </a:lnTo>
                  <a:lnTo>
                    <a:pt x="2785" y="538"/>
                  </a:lnTo>
                  <a:lnTo>
                    <a:pt x="2785" y="709"/>
                  </a:lnTo>
                  <a:lnTo>
                    <a:pt x="2565" y="635"/>
                  </a:lnTo>
                  <a:lnTo>
                    <a:pt x="2370" y="586"/>
                  </a:lnTo>
                  <a:lnTo>
                    <a:pt x="2150" y="562"/>
                  </a:lnTo>
                  <a:lnTo>
                    <a:pt x="1955" y="538"/>
                  </a:lnTo>
                  <a:lnTo>
                    <a:pt x="1759" y="562"/>
                  </a:lnTo>
                  <a:lnTo>
                    <a:pt x="1564" y="586"/>
                  </a:lnTo>
                  <a:lnTo>
                    <a:pt x="1369" y="635"/>
                  </a:lnTo>
                  <a:lnTo>
                    <a:pt x="1198" y="709"/>
                  </a:lnTo>
                  <a:lnTo>
                    <a:pt x="1027" y="782"/>
                  </a:lnTo>
                  <a:lnTo>
                    <a:pt x="856" y="880"/>
                  </a:lnTo>
                  <a:lnTo>
                    <a:pt x="709" y="1002"/>
                  </a:lnTo>
                  <a:lnTo>
                    <a:pt x="563" y="1124"/>
                  </a:lnTo>
                  <a:lnTo>
                    <a:pt x="441" y="1246"/>
                  </a:lnTo>
                  <a:lnTo>
                    <a:pt x="343" y="1417"/>
                  </a:lnTo>
                  <a:lnTo>
                    <a:pt x="245" y="1563"/>
                  </a:lnTo>
                  <a:lnTo>
                    <a:pt x="147" y="1734"/>
                  </a:lnTo>
                  <a:lnTo>
                    <a:pt x="99" y="1905"/>
                  </a:lnTo>
                  <a:lnTo>
                    <a:pt x="50" y="2101"/>
                  </a:lnTo>
                  <a:lnTo>
                    <a:pt x="1" y="2296"/>
                  </a:lnTo>
                  <a:lnTo>
                    <a:pt x="1" y="2491"/>
                  </a:lnTo>
                  <a:lnTo>
                    <a:pt x="25" y="2858"/>
                  </a:lnTo>
                  <a:lnTo>
                    <a:pt x="99" y="3200"/>
                  </a:lnTo>
                  <a:lnTo>
                    <a:pt x="221" y="3566"/>
                  </a:lnTo>
                  <a:lnTo>
                    <a:pt x="367" y="3884"/>
                  </a:lnTo>
                  <a:lnTo>
                    <a:pt x="563" y="4225"/>
                  </a:lnTo>
                  <a:lnTo>
                    <a:pt x="782" y="4543"/>
                  </a:lnTo>
                  <a:lnTo>
                    <a:pt x="1027" y="4836"/>
                  </a:lnTo>
                  <a:lnTo>
                    <a:pt x="1295" y="5105"/>
                  </a:lnTo>
                  <a:lnTo>
                    <a:pt x="1588" y="5349"/>
                  </a:lnTo>
                  <a:lnTo>
                    <a:pt x="1906" y="5593"/>
                  </a:lnTo>
                  <a:lnTo>
                    <a:pt x="2248" y="5789"/>
                  </a:lnTo>
                  <a:lnTo>
                    <a:pt x="2590" y="5960"/>
                  </a:lnTo>
                  <a:lnTo>
                    <a:pt x="2932" y="6106"/>
                  </a:lnTo>
                  <a:lnTo>
                    <a:pt x="3274" y="6204"/>
                  </a:lnTo>
                  <a:lnTo>
                    <a:pt x="3616" y="6277"/>
                  </a:lnTo>
                  <a:lnTo>
                    <a:pt x="3957" y="6301"/>
                  </a:lnTo>
                  <a:lnTo>
                    <a:pt x="4080" y="6643"/>
                  </a:lnTo>
                  <a:lnTo>
                    <a:pt x="4226" y="6961"/>
                  </a:lnTo>
                  <a:lnTo>
                    <a:pt x="4519" y="7596"/>
                  </a:lnTo>
                  <a:lnTo>
                    <a:pt x="4812" y="8133"/>
                  </a:lnTo>
                  <a:lnTo>
                    <a:pt x="5081" y="8597"/>
                  </a:lnTo>
                  <a:lnTo>
                    <a:pt x="5154" y="8719"/>
                  </a:lnTo>
                  <a:lnTo>
                    <a:pt x="5276" y="8817"/>
                  </a:lnTo>
                  <a:lnTo>
                    <a:pt x="5423" y="8866"/>
                  </a:lnTo>
                  <a:lnTo>
                    <a:pt x="5569" y="8890"/>
                  </a:lnTo>
                  <a:lnTo>
                    <a:pt x="12212" y="8890"/>
                  </a:lnTo>
                  <a:lnTo>
                    <a:pt x="12359" y="8866"/>
                  </a:lnTo>
                  <a:lnTo>
                    <a:pt x="12506" y="8817"/>
                  </a:lnTo>
                  <a:lnTo>
                    <a:pt x="12628" y="8719"/>
                  </a:lnTo>
                  <a:lnTo>
                    <a:pt x="12701" y="8597"/>
                  </a:lnTo>
                  <a:lnTo>
                    <a:pt x="12994" y="8060"/>
                  </a:lnTo>
                  <a:lnTo>
                    <a:pt x="13360" y="7352"/>
                  </a:lnTo>
                  <a:lnTo>
                    <a:pt x="13727" y="6472"/>
                  </a:lnTo>
                  <a:lnTo>
                    <a:pt x="13922" y="6008"/>
                  </a:lnTo>
                  <a:lnTo>
                    <a:pt x="14117" y="5495"/>
                  </a:lnTo>
                  <a:lnTo>
                    <a:pt x="14288" y="4958"/>
                  </a:lnTo>
                  <a:lnTo>
                    <a:pt x="14459" y="4372"/>
                  </a:lnTo>
                  <a:lnTo>
                    <a:pt x="14606" y="3786"/>
                  </a:lnTo>
                  <a:lnTo>
                    <a:pt x="14752" y="3175"/>
                  </a:lnTo>
                  <a:lnTo>
                    <a:pt x="14850" y="2540"/>
                  </a:lnTo>
                  <a:lnTo>
                    <a:pt x="14923" y="1881"/>
                  </a:lnTo>
                  <a:lnTo>
                    <a:pt x="14972" y="1221"/>
                  </a:lnTo>
                  <a:lnTo>
                    <a:pt x="14997" y="538"/>
                  </a:lnTo>
                  <a:lnTo>
                    <a:pt x="14997" y="440"/>
                  </a:lnTo>
                  <a:lnTo>
                    <a:pt x="14948" y="342"/>
                  </a:lnTo>
                  <a:lnTo>
                    <a:pt x="14899" y="245"/>
                  </a:lnTo>
                  <a:lnTo>
                    <a:pt x="14850" y="147"/>
                  </a:lnTo>
                  <a:lnTo>
                    <a:pt x="14752" y="98"/>
                  </a:lnTo>
                  <a:lnTo>
                    <a:pt x="14655" y="25"/>
                  </a:lnTo>
                  <a:lnTo>
                    <a:pt x="145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5" name="Google Shape;1615;p48"/>
            <p:cNvSpPr/>
            <p:nvPr/>
          </p:nvSpPr>
          <p:spPr>
            <a:xfrm>
              <a:off x="1244325" y="5397500"/>
              <a:ext cx="444525" cy="39100"/>
            </a:xfrm>
            <a:custGeom>
              <a:rect b="b" l="l" r="r" t="t"/>
              <a:pathLst>
                <a:path extrusionOk="0" h="1564" w="17781">
                  <a:moveTo>
                    <a:pt x="1" y="0"/>
                  </a:moveTo>
                  <a:lnTo>
                    <a:pt x="25" y="244"/>
                  </a:lnTo>
                  <a:lnTo>
                    <a:pt x="99" y="488"/>
                  </a:lnTo>
                  <a:lnTo>
                    <a:pt x="196" y="757"/>
                  </a:lnTo>
                  <a:lnTo>
                    <a:pt x="318" y="1001"/>
                  </a:lnTo>
                  <a:lnTo>
                    <a:pt x="489" y="1221"/>
                  </a:lnTo>
                  <a:lnTo>
                    <a:pt x="685" y="1392"/>
                  </a:lnTo>
                  <a:lnTo>
                    <a:pt x="782" y="1465"/>
                  </a:lnTo>
                  <a:lnTo>
                    <a:pt x="880" y="1514"/>
                  </a:lnTo>
                  <a:lnTo>
                    <a:pt x="1002" y="1539"/>
                  </a:lnTo>
                  <a:lnTo>
                    <a:pt x="1124" y="1563"/>
                  </a:lnTo>
                  <a:lnTo>
                    <a:pt x="16657" y="1563"/>
                  </a:lnTo>
                  <a:lnTo>
                    <a:pt x="16780" y="1539"/>
                  </a:lnTo>
                  <a:lnTo>
                    <a:pt x="16902" y="1514"/>
                  </a:lnTo>
                  <a:lnTo>
                    <a:pt x="16999" y="1465"/>
                  </a:lnTo>
                  <a:lnTo>
                    <a:pt x="17097" y="1392"/>
                  </a:lnTo>
                  <a:lnTo>
                    <a:pt x="17292" y="1221"/>
                  </a:lnTo>
                  <a:lnTo>
                    <a:pt x="17463" y="1001"/>
                  </a:lnTo>
                  <a:lnTo>
                    <a:pt x="17586" y="757"/>
                  </a:lnTo>
                  <a:lnTo>
                    <a:pt x="17683" y="488"/>
                  </a:lnTo>
                  <a:lnTo>
                    <a:pt x="17756" y="244"/>
                  </a:lnTo>
                  <a:lnTo>
                    <a:pt x="177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6" name="Google Shape;1616;p48"/>
            <p:cNvSpPr/>
            <p:nvPr/>
          </p:nvSpPr>
          <p:spPr>
            <a:xfrm>
              <a:off x="1451925" y="4999400"/>
              <a:ext cx="31175" cy="129450"/>
            </a:xfrm>
            <a:custGeom>
              <a:rect b="b" l="l" r="r" t="t"/>
              <a:pathLst>
                <a:path extrusionOk="0" h="5178" w="1247">
                  <a:moveTo>
                    <a:pt x="953" y="0"/>
                  </a:moveTo>
                  <a:lnTo>
                    <a:pt x="856" y="25"/>
                  </a:lnTo>
                  <a:lnTo>
                    <a:pt x="758" y="98"/>
                  </a:lnTo>
                  <a:lnTo>
                    <a:pt x="709" y="171"/>
                  </a:lnTo>
                  <a:lnTo>
                    <a:pt x="685" y="293"/>
                  </a:lnTo>
                  <a:lnTo>
                    <a:pt x="660" y="464"/>
                  </a:lnTo>
                  <a:lnTo>
                    <a:pt x="611" y="611"/>
                  </a:lnTo>
                  <a:lnTo>
                    <a:pt x="514" y="733"/>
                  </a:lnTo>
                  <a:lnTo>
                    <a:pt x="416" y="879"/>
                  </a:lnTo>
                  <a:lnTo>
                    <a:pt x="269" y="1026"/>
                  </a:lnTo>
                  <a:lnTo>
                    <a:pt x="147" y="1246"/>
                  </a:lnTo>
                  <a:lnTo>
                    <a:pt x="74" y="1368"/>
                  </a:lnTo>
                  <a:lnTo>
                    <a:pt x="50" y="1490"/>
                  </a:lnTo>
                  <a:lnTo>
                    <a:pt x="1" y="1661"/>
                  </a:lnTo>
                  <a:lnTo>
                    <a:pt x="1" y="1832"/>
                  </a:lnTo>
                  <a:lnTo>
                    <a:pt x="1" y="2003"/>
                  </a:lnTo>
                  <a:lnTo>
                    <a:pt x="50" y="2149"/>
                  </a:lnTo>
                  <a:lnTo>
                    <a:pt x="74" y="2296"/>
                  </a:lnTo>
                  <a:lnTo>
                    <a:pt x="147" y="2394"/>
                  </a:lnTo>
                  <a:lnTo>
                    <a:pt x="269" y="2613"/>
                  </a:lnTo>
                  <a:lnTo>
                    <a:pt x="416" y="2784"/>
                  </a:lnTo>
                  <a:lnTo>
                    <a:pt x="514" y="2907"/>
                  </a:lnTo>
                  <a:lnTo>
                    <a:pt x="611" y="3029"/>
                  </a:lnTo>
                  <a:lnTo>
                    <a:pt x="660" y="3175"/>
                  </a:lnTo>
                  <a:lnTo>
                    <a:pt x="685" y="3346"/>
                  </a:lnTo>
                  <a:lnTo>
                    <a:pt x="660" y="3542"/>
                  </a:lnTo>
                  <a:lnTo>
                    <a:pt x="611" y="3688"/>
                  </a:lnTo>
                  <a:lnTo>
                    <a:pt x="514" y="3810"/>
                  </a:lnTo>
                  <a:lnTo>
                    <a:pt x="416" y="3932"/>
                  </a:lnTo>
                  <a:lnTo>
                    <a:pt x="269" y="4103"/>
                  </a:lnTo>
                  <a:lnTo>
                    <a:pt x="147" y="4299"/>
                  </a:lnTo>
                  <a:lnTo>
                    <a:pt x="74" y="4421"/>
                  </a:lnTo>
                  <a:lnTo>
                    <a:pt x="50" y="4567"/>
                  </a:lnTo>
                  <a:lnTo>
                    <a:pt x="1" y="4714"/>
                  </a:lnTo>
                  <a:lnTo>
                    <a:pt x="1" y="4885"/>
                  </a:lnTo>
                  <a:lnTo>
                    <a:pt x="25" y="5007"/>
                  </a:lnTo>
                  <a:lnTo>
                    <a:pt x="74" y="5080"/>
                  </a:lnTo>
                  <a:lnTo>
                    <a:pt x="172" y="5153"/>
                  </a:lnTo>
                  <a:lnTo>
                    <a:pt x="294" y="5178"/>
                  </a:lnTo>
                  <a:lnTo>
                    <a:pt x="392" y="5153"/>
                  </a:lnTo>
                  <a:lnTo>
                    <a:pt x="489" y="5080"/>
                  </a:lnTo>
                  <a:lnTo>
                    <a:pt x="538" y="5007"/>
                  </a:lnTo>
                  <a:lnTo>
                    <a:pt x="563" y="4885"/>
                  </a:lnTo>
                  <a:lnTo>
                    <a:pt x="587" y="4714"/>
                  </a:lnTo>
                  <a:lnTo>
                    <a:pt x="636" y="4567"/>
                  </a:lnTo>
                  <a:lnTo>
                    <a:pt x="733" y="4445"/>
                  </a:lnTo>
                  <a:lnTo>
                    <a:pt x="831" y="4299"/>
                  </a:lnTo>
                  <a:lnTo>
                    <a:pt x="978" y="4152"/>
                  </a:lnTo>
                  <a:lnTo>
                    <a:pt x="1100" y="3932"/>
                  </a:lnTo>
                  <a:lnTo>
                    <a:pt x="1149" y="3810"/>
                  </a:lnTo>
                  <a:lnTo>
                    <a:pt x="1197" y="3688"/>
                  </a:lnTo>
                  <a:lnTo>
                    <a:pt x="1222" y="3542"/>
                  </a:lnTo>
                  <a:lnTo>
                    <a:pt x="1246" y="3346"/>
                  </a:lnTo>
                  <a:lnTo>
                    <a:pt x="1222" y="3175"/>
                  </a:lnTo>
                  <a:lnTo>
                    <a:pt x="1197" y="3029"/>
                  </a:lnTo>
                  <a:lnTo>
                    <a:pt x="1149" y="2882"/>
                  </a:lnTo>
                  <a:lnTo>
                    <a:pt x="1100" y="2784"/>
                  </a:lnTo>
                  <a:lnTo>
                    <a:pt x="978" y="2565"/>
                  </a:lnTo>
                  <a:lnTo>
                    <a:pt x="831" y="2394"/>
                  </a:lnTo>
                  <a:lnTo>
                    <a:pt x="733" y="2272"/>
                  </a:lnTo>
                  <a:lnTo>
                    <a:pt x="636" y="2149"/>
                  </a:lnTo>
                  <a:lnTo>
                    <a:pt x="587" y="2003"/>
                  </a:lnTo>
                  <a:lnTo>
                    <a:pt x="563" y="1832"/>
                  </a:lnTo>
                  <a:lnTo>
                    <a:pt x="587" y="1637"/>
                  </a:lnTo>
                  <a:lnTo>
                    <a:pt x="636" y="1490"/>
                  </a:lnTo>
                  <a:lnTo>
                    <a:pt x="733" y="1368"/>
                  </a:lnTo>
                  <a:lnTo>
                    <a:pt x="831" y="1246"/>
                  </a:lnTo>
                  <a:lnTo>
                    <a:pt x="978" y="1075"/>
                  </a:lnTo>
                  <a:lnTo>
                    <a:pt x="1100" y="879"/>
                  </a:lnTo>
                  <a:lnTo>
                    <a:pt x="1149" y="757"/>
                  </a:lnTo>
                  <a:lnTo>
                    <a:pt x="1197" y="611"/>
                  </a:lnTo>
                  <a:lnTo>
                    <a:pt x="1222" y="464"/>
                  </a:lnTo>
                  <a:lnTo>
                    <a:pt x="1246" y="293"/>
                  </a:lnTo>
                  <a:lnTo>
                    <a:pt x="1222" y="171"/>
                  </a:lnTo>
                  <a:lnTo>
                    <a:pt x="1149" y="98"/>
                  </a:lnTo>
                  <a:lnTo>
                    <a:pt x="1075" y="25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7" name="Google Shape;1617;p48"/>
            <p:cNvSpPr/>
            <p:nvPr/>
          </p:nvSpPr>
          <p:spPr>
            <a:xfrm>
              <a:off x="1407975" y="4999400"/>
              <a:ext cx="31150" cy="129450"/>
            </a:xfrm>
            <a:custGeom>
              <a:rect b="b" l="l" r="r" t="t"/>
              <a:pathLst>
                <a:path extrusionOk="0" h="5178" w="1246">
                  <a:moveTo>
                    <a:pt x="977" y="0"/>
                  </a:moveTo>
                  <a:lnTo>
                    <a:pt x="855" y="25"/>
                  </a:lnTo>
                  <a:lnTo>
                    <a:pt x="782" y="98"/>
                  </a:lnTo>
                  <a:lnTo>
                    <a:pt x="709" y="171"/>
                  </a:lnTo>
                  <a:lnTo>
                    <a:pt x="684" y="293"/>
                  </a:lnTo>
                  <a:lnTo>
                    <a:pt x="660" y="464"/>
                  </a:lnTo>
                  <a:lnTo>
                    <a:pt x="611" y="611"/>
                  </a:lnTo>
                  <a:lnTo>
                    <a:pt x="538" y="733"/>
                  </a:lnTo>
                  <a:lnTo>
                    <a:pt x="416" y="879"/>
                  </a:lnTo>
                  <a:lnTo>
                    <a:pt x="269" y="1026"/>
                  </a:lnTo>
                  <a:lnTo>
                    <a:pt x="147" y="1246"/>
                  </a:lnTo>
                  <a:lnTo>
                    <a:pt x="98" y="1368"/>
                  </a:lnTo>
                  <a:lnTo>
                    <a:pt x="49" y="1490"/>
                  </a:lnTo>
                  <a:lnTo>
                    <a:pt x="25" y="1661"/>
                  </a:lnTo>
                  <a:lnTo>
                    <a:pt x="0" y="1832"/>
                  </a:lnTo>
                  <a:lnTo>
                    <a:pt x="25" y="2003"/>
                  </a:lnTo>
                  <a:lnTo>
                    <a:pt x="49" y="2149"/>
                  </a:lnTo>
                  <a:lnTo>
                    <a:pt x="98" y="2296"/>
                  </a:lnTo>
                  <a:lnTo>
                    <a:pt x="147" y="2394"/>
                  </a:lnTo>
                  <a:lnTo>
                    <a:pt x="269" y="2613"/>
                  </a:lnTo>
                  <a:lnTo>
                    <a:pt x="416" y="2784"/>
                  </a:lnTo>
                  <a:lnTo>
                    <a:pt x="538" y="2907"/>
                  </a:lnTo>
                  <a:lnTo>
                    <a:pt x="611" y="3029"/>
                  </a:lnTo>
                  <a:lnTo>
                    <a:pt x="660" y="3175"/>
                  </a:lnTo>
                  <a:lnTo>
                    <a:pt x="684" y="3346"/>
                  </a:lnTo>
                  <a:lnTo>
                    <a:pt x="660" y="3542"/>
                  </a:lnTo>
                  <a:lnTo>
                    <a:pt x="611" y="3688"/>
                  </a:lnTo>
                  <a:lnTo>
                    <a:pt x="538" y="3810"/>
                  </a:lnTo>
                  <a:lnTo>
                    <a:pt x="416" y="3932"/>
                  </a:lnTo>
                  <a:lnTo>
                    <a:pt x="269" y="4103"/>
                  </a:lnTo>
                  <a:lnTo>
                    <a:pt x="147" y="4299"/>
                  </a:lnTo>
                  <a:lnTo>
                    <a:pt x="98" y="4421"/>
                  </a:lnTo>
                  <a:lnTo>
                    <a:pt x="49" y="4567"/>
                  </a:lnTo>
                  <a:lnTo>
                    <a:pt x="25" y="4714"/>
                  </a:lnTo>
                  <a:lnTo>
                    <a:pt x="0" y="4885"/>
                  </a:lnTo>
                  <a:lnTo>
                    <a:pt x="25" y="5007"/>
                  </a:lnTo>
                  <a:lnTo>
                    <a:pt x="98" y="5080"/>
                  </a:lnTo>
                  <a:lnTo>
                    <a:pt x="171" y="5153"/>
                  </a:lnTo>
                  <a:lnTo>
                    <a:pt x="293" y="5178"/>
                  </a:lnTo>
                  <a:lnTo>
                    <a:pt x="391" y="5153"/>
                  </a:lnTo>
                  <a:lnTo>
                    <a:pt x="489" y="5080"/>
                  </a:lnTo>
                  <a:lnTo>
                    <a:pt x="562" y="5007"/>
                  </a:lnTo>
                  <a:lnTo>
                    <a:pt x="586" y="4885"/>
                  </a:lnTo>
                  <a:lnTo>
                    <a:pt x="586" y="4714"/>
                  </a:lnTo>
                  <a:lnTo>
                    <a:pt x="660" y="4567"/>
                  </a:lnTo>
                  <a:lnTo>
                    <a:pt x="733" y="4445"/>
                  </a:lnTo>
                  <a:lnTo>
                    <a:pt x="831" y="4299"/>
                  </a:lnTo>
                  <a:lnTo>
                    <a:pt x="977" y="4152"/>
                  </a:lnTo>
                  <a:lnTo>
                    <a:pt x="1124" y="3932"/>
                  </a:lnTo>
                  <a:lnTo>
                    <a:pt x="1173" y="3810"/>
                  </a:lnTo>
                  <a:lnTo>
                    <a:pt x="1221" y="3688"/>
                  </a:lnTo>
                  <a:lnTo>
                    <a:pt x="1246" y="3542"/>
                  </a:lnTo>
                  <a:lnTo>
                    <a:pt x="1246" y="3346"/>
                  </a:lnTo>
                  <a:lnTo>
                    <a:pt x="1246" y="3175"/>
                  </a:lnTo>
                  <a:lnTo>
                    <a:pt x="1221" y="3029"/>
                  </a:lnTo>
                  <a:lnTo>
                    <a:pt x="1173" y="2882"/>
                  </a:lnTo>
                  <a:lnTo>
                    <a:pt x="1124" y="2784"/>
                  </a:lnTo>
                  <a:lnTo>
                    <a:pt x="977" y="2565"/>
                  </a:lnTo>
                  <a:lnTo>
                    <a:pt x="831" y="2394"/>
                  </a:lnTo>
                  <a:lnTo>
                    <a:pt x="733" y="2272"/>
                  </a:lnTo>
                  <a:lnTo>
                    <a:pt x="660" y="2149"/>
                  </a:lnTo>
                  <a:lnTo>
                    <a:pt x="586" y="2003"/>
                  </a:lnTo>
                  <a:lnTo>
                    <a:pt x="586" y="1832"/>
                  </a:lnTo>
                  <a:lnTo>
                    <a:pt x="586" y="1637"/>
                  </a:lnTo>
                  <a:lnTo>
                    <a:pt x="660" y="1490"/>
                  </a:lnTo>
                  <a:lnTo>
                    <a:pt x="733" y="1368"/>
                  </a:lnTo>
                  <a:lnTo>
                    <a:pt x="831" y="1246"/>
                  </a:lnTo>
                  <a:lnTo>
                    <a:pt x="977" y="1075"/>
                  </a:lnTo>
                  <a:lnTo>
                    <a:pt x="1124" y="879"/>
                  </a:lnTo>
                  <a:lnTo>
                    <a:pt x="1173" y="757"/>
                  </a:lnTo>
                  <a:lnTo>
                    <a:pt x="1221" y="611"/>
                  </a:lnTo>
                  <a:lnTo>
                    <a:pt x="1246" y="464"/>
                  </a:lnTo>
                  <a:lnTo>
                    <a:pt x="1246" y="293"/>
                  </a:lnTo>
                  <a:lnTo>
                    <a:pt x="1221" y="171"/>
                  </a:lnTo>
                  <a:lnTo>
                    <a:pt x="1173" y="98"/>
                  </a:lnTo>
                  <a:lnTo>
                    <a:pt x="1075" y="25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8" name="Google Shape;1618;p48"/>
            <p:cNvSpPr/>
            <p:nvPr/>
          </p:nvSpPr>
          <p:spPr>
            <a:xfrm>
              <a:off x="1495900" y="4999400"/>
              <a:ext cx="30550" cy="129450"/>
            </a:xfrm>
            <a:custGeom>
              <a:rect b="b" l="l" r="r" t="t"/>
              <a:pathLst>
                <a:path extrusionOk="0" h="5178" w="1222">
                  <a:moveTo>
                    <a:pt x="953" y="0"/>
                  </a:moveTo>
                  <a:lnTo>
                    <a:pt x="831" y="25"/>
                  </a:lnTo>
                  <a:lnTo>
                    <a:pt x="757" y="98"/>
                  </a:lnTo>
                  <a:lnTo>
                    <a:pt x="684" y="171"/>
                  </a:lnTo>
                  <a:lnTo>
                    <a:pt x="660" y="293"/>
                  </a:lnTo>
                  <a:lnTo>
                    <a:pt x="660" y="464"/>
                  </a:lnTo>
                  <a:lnTo>
                    <a:pt x="586" y="611"/>
                  </a:lnTo>
                  <a:lnTo>
                    <a:pt x="513" y="733"/>
                  </a:lnTo>
                  <a:lnTo>
                    <a:pt x="391" y="879"/>
                  </a:lnTo>
                  <a:lnTo>
                    <a:pt x="269" y="1026"/>
                  </a:lnTo>
                  <a:lnTo>
                    <a:pt x="122" y="1246"/>
                  </a:lnTo>
                  <a:lnTo>
                    <a:pt x="73" y="1368"/>
                  </a:lnTo>
                  <a:lnTo>
                    <a:pt x="25" y="1490"/>
                  </a:lnTo>
                  <a:lnTo>
                    <a:pt x="0" y="1661"/>
                  </a:lnTo>
                  <a:lnTo>
                    <a:pt x="0" y="1832"/>
                  </a:lnTo>
                  <a:lnTo>
                    <a:pt x="0" y="2003"/>
                  </a:lnTo>
                  <a:lnTo>
                    <a:pt x="25" y="2149"/>
                  </a:lnTo>
                  <a:lnTo>
                    <a:pt x="73" y="2296"/>
                  </a:lnTo>
                  <a:lnTo>
                    <a:pt x="122" y="2394"/>
                  </a:lnTo>
                  <a:lnTo>
                    <a:pt x="269" y="2613"/>
                  </a:lnTo>
                  <a:lnTo>
                    <a:pt x="391" y="2784"/>
                  </a:lnTo>
                  <a:lnTo>
                    <a:pt x="513" y="2907"/>
                  </a:lnTo>
                  <a:lnTo>
                    <a:pt x="586" y="3029"/>
                  </a:lnTo>
                  <a:lnTo>
                    <a:pt x="660" y="3175"/>
                  </a:lnTo>
                  <a:lnTo>
                    <a:pt x="660" y="3346"/>
                  </a:lnTo>
                  <a:lnTo>
                    <a:pt x="660" y="3542"/>
                  </a:lnTo>
                  <a:lnTo>
                    <a:pt x="586" y="3688"/>
                  </a:lnTo>
                  <a:lnTo>
                    <a:pt x="513" y="3810"/>
                  </a:lnTo>
                  <a:lnTo>
                    <a:pt x="391" y="3932"/>
                  </a:lnTo>
                  <a:lnTo>
                    <a:pt x="269" y="4103"/>
                  </a:lnTo>
                  <a:lnTo>
                    <a:pt x="122" y="4299"/>
                  </a:lnTo>
                  <a:lnTo>
                    <a:pt x="73" y="4421"/>
                  </a:lnTo>
                  <a:lnTo>
                    <a:pt x="25" y="4567"/>
                  </a:lnTo>
                  <a:lnTo>
                    <a:pt x="0" y="4714"/>
                  </a:lnTo>
                  <a:lnTo>
                    <a:pt x="0" y="4885"/>
                  </a:lnTo>
                  <a:lnTo>
                    <a:pt x="25" y="5007"/>
                  </a:lnTo>
                  <a:lnTo>
                    <a:pt x="73" y="5080"/>
                  </a:lnTo>
                  <a:lnTo>
                    <a:pt x="171" y="5153"/>
                  </a:lnTo>
                  <a:lnTo>
                    <a:pt x="269" y="5178"/>
                  </a:lnTo>
                  <a:lnTo>
                    <a:pt x="391" y="5153"/>
                  </a:lnTo>
                  <a:lnTo>
                    <a:pt x="464" y="5080"/>
                  </a:lnTo>
                  <a:lnTo>
                    <a:pt x="538" y="5007"/>
                  </a:lnTo>
                  <a:lnTo>
                    <a:pt x="562" y="4885"/>
                  </a:lnTo>
                  <a:lnTo>
                    <a:pt x="586" y="4714"/>
                  </a:lnTo>
                  <a:lnTo>
                    <a:pt x="635" y="4567"/>
                  </a:lnTo>
                  <a:lnTo>
                    <a:pt x="708" y="4445"/>
                  </a:lnTo>
                  <a:lnTo>
                    <a:pt x="831" y="4299"/>
                  </a:lnTo>
                  <a:lnTo>
                    <a:pt x="953" y="4152"/>
                  </a:lnTo>
                  <a:lnTo>
                    <a:pt x="1099" y="3932"/>
                  </a:lnTo>
                  <a:lnTo>
                    <a:pt x="1148" y="3810"/>
                  </a:lnTo>
                  <a:lnTo>
                    <a:pt x="1197" y="3688"/>
                  </a:lnTo>
                  <a:lnTo>
                    <a:pt x="1221" y="3542"/>
                  </a:lnTo>
                  <a:lnTo>
                    <a:pt x="1221" y="3346"/>
                  </a:lnTo>
                  <a:lnTo>
                    <a:pt x="1221" y="3175"/>
                  </a:lnTo>
                  <a:lnTo>
                    <a:pt x="1197" y="3029"/>
                  </a:lnTo>
                  <a:lnTo>
                    <a:pt x="1148" y="2882"/>
                  </a:lnTo>
                  <a:lnTo>
                    <a:pt x="1099" y="2784"/>
                  </a:lnTo>
                  <a:lnTo>
                    <a:pt x="953" y="2565"/>
                  </a:lnTo>
                  <a:lnTo>
                    <a:pt x="831" y="2394"/>
                  </a:lnTo>
                  <a:lnTo>
                    <a:pt x="708" y="2272"/>
                  </a:lnTo>
                  <a:lnTo>
                    <a:pt x="635" y="2149"/>
                  </a:lnTo>
                  <a:lnTo>
                    <a:pt x="586" y="2003"/>
                  </a:lnTo>
                  <a:lnTo>
                    <a:pt x="562" y="1832"/>
                  </a:lnTo>
                  <a:lnTo>
                    <a:pt x="586" y="1637"/>
                  </a:lnTo>
                  <a:lnTo>
                    <a:pt x="635" y="1490"/>
                  </a:lnTo>
                  <a:lnTo>
                    <a:pt x="708" y="1368"/>
                  </a:lnTo>
                  <a:lnTo>
                    <a:pt x="831" y="1246"/>
                  </a:lnTo>
                  <a:lnTo>
                    <a:pt x="953" y="1075"/>
                  </a:lnTo>
                  <a:lnTo>
                    <a:pt x="1099" y="879"/>
                  </a:lnTo>
                  <a:lnTo>
                    <a:pt x="1148" y="757"/>
                  </a:lnTo>
                  <a:lnTo>
                    <a:pt x="1197" y="611"/>
                  </a:lnTo>
                  <a:lnTo>
                    <a:pt x="1221" y="464"/>
                  </a:lnTo>
                  <a:lnTo>
                    <a:pt x="1221" y="293"/>
                  </a:lnTo>
                  <a:lnTo>
                    <a:pt x="1221" y="171"/>
                  </a:lnTo>
                  <a:lnTo>
                    <a:pt x="1148" y="98"/>
                  </a:lnTo>
                  <a:lnTo>
                    <a:pt x="1050" y="25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619" name="Google Shape;1619;p48"/>
          <p:cNvGrpSpPr/>
          <p:nvPr/>
        </p:nvGrpSpPr>
        <p:grpSpPr>
          <a:xfrm>
            <a:off x="1506943" y="4311018"/>
            <a:ext cx="305265" cy="388970"/>
            <a:chOff x="1958100" y="4985350"/>
            <a:chExt cx="365150" cy="465275"/>
          </a:xfrm>
        </p:grpSpPr>
        <p:sp>
          <p:nvSpPr>
            <p:cNvPr id="1620" name="Google Shape;1620;p48"/>
            <p:cNvSpPr/>
            <p:nvPr/>
          </p:nvSpPr>
          <p:spPr>
            <a:xfrm>
              <a:off x="1958100" y="4985350"/>
              <a:ext cx="365150" cy="465275"/>
            </a:xfrm>
            <a:custGeom>
              <a:rect b="b" l="l" r="r" t="t"/>
              <a:pathLst>
                <a:path extrusionOk="0" h="18611" w="14606">
                  <a:moveTo>
                    <a:pt x="4152" y="1734"/>
                  </a:moveTo>
                  <a:lnTo>
                    <a:pt x="4274" y="1759"/>
                  </a:lnTo>
                  <a:lnTo>
                    <a:pt x="4397" y="1783"/>
                  </a:lnTo>
                  <a:lnTo>
                    <a:pt x="4543" y="1808"/>
                  </a:lnTo>
                  <a:lnTo>
                    <a:pt x="4812" y="1930"/>
                  </a:lnTo>
                  <a:lnTo>
                    <a:pt x="5105" y="2125"/>
                  </a:lnTo>
                  <a:lnTo>
                    <a:pt x="5398" y="2394"/>
                  </a:lnTo>
                  <a:lnTo>
                    <a:pt x="5496" y="2516"/>
                  </a:lnTo>
                  <a:lnTo>
                    <a:pt x="5593" y="2638"/>
                  </a:lnTo>
                  <a:lnTo>
                    <a:pt x="5789" y="2956"/>
                  </a:lnTo>
                  <a:lnTo>
                    <a:pt x="5935" y="3322"/>
                  </a:lnTo>
                  <a:lnTo>
                    <a:pt x="6057" y="3688"/>
                  </a:lnTo>
                  <a:lnTo>
                    <a:pt x="6155" y="4079"/>
                  </a:lnTo>
                  <a:lnTo>
                    <a:pt x="6204" y="4470"/>
                  </a:lnTo>
                  <a:lnTo>
                    <a:pt x="6277" y="4836"/>
                  </a:lnTo>
                  <a:lnTo>
                    <a:pt x="6302" y="5154"/>
                  </a:lnTo>
                  <a:lnTo>
                    <a:pt x="5984" y="5129"/>
                  </a:lnTo>
                  <a:lnTo>
                    <a:pt x="5618" y="5080"/>
                  </a:lnTo>
                  <a:lnTo>
                    <a:pt x="5227" y="5007"/>
                  </a:lnTo>
                  <a:lnTo>
                    <a:pt x="4836" y="4909"/>
                  </a:lnTo>
                  <a:lnTo>
                    <a:pt x="4470" y="4787"/>
                  </a:lnTo>
                  <a:lnTo>
                    <a:pt x="4104" y="4641"/>
                  </a:lnTo>
                  <a:lnTo>
                    <a:pt x="3786" y="4445"/>
                  </a:lnTo>
                  <a:lnTo>
                    <a:pt x="3664" y="4348"/>
                  </a:lnTo>
                  <a:lnTo>
                    <a:pt x="3542" y="4250"/>
                  </a:lnTo>
                  <a:lnTo>
                    <a:pt x="3273" y="3957"/>
                  </a:lnTo>
                  <a:lnTo>
                    <a:pt x="3078" y="3664"/>
                  </a:lnTo>
                  <a:lnTo>
                    <a:pt x="2956" y="3395"/>
                  </a:lnTo>
                  <a:lnTo>
                    <a:pt x="2931" y="3273"/>
                  </a:lnTo>
                  <a:lnTo>
                    <a:pt x="2907" y="3127"/>
                  </a:lnTo>
                  <a:lnTo>
                    <a:pt x="2882" y="3004"/>
                  </a:lnTo>
                  <a:lnTo>
                    <a:pt x="2907" y="2858"/>
                  </a:lnTo>
                  <a:lnTo>
                    <a:pt x="2931" y="2736"/>
                  </a:lnTo>
                  <a:lnTo>
                    <a:pt x="2956" y="2614"/>
                  </a:lnTo>
                  <a:lnTo>
                    <a:pt x="3004" y="2492"/>
                  </a:lnTo>
                  <a:lnTo>
                    <a:pt x="3078" y="2369"/>
                  </a:lnTo>
                  <a:lnTo>
                    <a:pt x="3273" y="2125"/>
                  </a:lnTo>
                  <a:lnTo>
                    <a:pt x="3517" y="1930"/>
                  </a:lnTo>
                  <a:lnTo>
                    <a:pt x="3639" y="1857"/>
                  </a:lnTo>
                  <a:lnTo>
                    <a:pt x="3762" y="1808"/>
                  </a:lnTo>
                  <a:lnTo>
                    <a:pt x="3884" y="1783"/>
                  </a:lnTo>
                  <a:lnTo>
                    <a:pt x="4006" y="1759"/>
                  </a:lnTo>
                  <a:lnTo>
                    <a:pt x="4152" y="1734"/>
                  </a:lnTo>
                  <a:close/>
                  <a:moveTo>
                    <a:pt x="10454" y="1734"/>
                  </a:moveTo>
                  <a:lnTo>
                    <a:pt x="10600" y="1759"/>
                  </a:lnTo>
                  <a:lnTo>
                    <a:pt x="10722" y="1783"/>
                  </a:lnTo>
                  <a:lnTo>
                    <a:pt x="10844" y="1808"/>
                  </a:lnTo>
                  <a:lnTo>
                    <a:pt x="10966" y="1857"/>
                  </a:lnTo>
                  <a:lnTo>
                    <a:pt x="11089" y="1930"/>
                  </a:lnTo>
                  <a:lnTo>
                    <a:pt x="11333" y="2125"/>
                  </a:lnTo>
                  <a:lnTo>
                    <a:pt x="11528" y="2369"/>
                  </a:lnTo>
                  <a:lnTo>
                    <a:pt x="11601" y="2492"/>
                  </a:lnTo>
                  <a:lnTo>
                    <a:pt x="11650" y="2614"/>
                  </a:lnTo>
                  <a:lnTo>
                    <a:pt x="11675" y="2736"/>
                  </a:lnTo>
                  <a:lnTo>
                    <a:pt x="11699" y="2858"/>
                  </a:lnTo>
                  <a:lnTo>
                    <a:pt x="11724" y="3004"/>
                  </a:lnTo>
                  <a:lnTo>
                    <a:pt x="11699" y="3127"/>
                  </a:lnTo>
                  <a:lnTo>
                    <a:pt x="11675" y="3273"/>
                  </a:lnTo>
                  <a:lnTo>
                    <a:pt x="11650" y="3395"/>
                  </a:lnTo>
                  <a:lnTo>
                    <a:pt x="11528" y="3664"/>
                  </a:lnTo>
                  <a:lnTo>
                    <a:pt x="11333" y="3957"/>
                  </a:lnTo>
                  <a:lnTo>
                    <a:pt x="11064" y="4250"/>
                  </a:lnTo>
                  <a:lnTo>
                    <a:pt x="10942" y="4348"/>
                  </a:lnTo>
                  <a:lnTo>
                    <a:pt x="10820" y="4445"/>
                  </a:lnTo>
                  <a:lnTo>
                    <a:pt x="10502" y="4641"/>
                  </a:lnTo>
                  <a:lnTo>
                    <a:pt x="10136" y="4787"/>
                  </a:lnTo>
                  <a:lnTo>
                    <a:pt x="9770" y="4909"/>
                  </a:lnTo>
                  <a:lnTo>
                    <a:pt x="9379" y="5007"/>
                  </a:lnTo>
                  <a:lnTo>
                    <a:pt x="8988" y="5080"/>
                  </a:lnTo>
                  <a:lnTo>
                    <a:pt x="8622" y="5129"/>
                  </a:lnTo>
                  <a:lnTo>
                    <a:pt x="8304" y="5154"/>
                  </a:lnTo>
                  <a:lnTo>
                    <a:pt x="8329" y="4836"/>
                  </a:lnTo>
                  <a:lnTo>
                    <a:pt x="8402" y="4470"/>
                  </a:lnTo>
                  <a:lnTo>
                    <a:pt x="8451" y="4079"/>
                  </a:lnTo>
                  <a:lnTo>
                    <a:pt x="8549" y="3688"/>
                  </a:lnTo>
                  <a:lnTo>
                    <a:pt x="8671" y="3322"/>
                  </a:lnTo>
                  <a:lnTo>
                    <a:pt x="8817" y="2956"/>
                  </a:lnTo>
                  <a:lnTo>
                    <a:pt x="9013" y="2638"/>
                  </a:lnTo>
                  <a:lnTo>
                    <a:pt x="9110" y="2516"/>
                  </a:lnTo>
                  <a:lnTo>
                    <a:pt x="9208" y="2394"/>
                  </a:lnTo>
                  <a:lnTo>
                    <a:pt x="9501" y="2125"/>
                  </a:lnTo>
                  <a:lnTo>
                    <a:pt x="9794" y="1930"/>
                  </a:lnTo>
                  <a:lnTo>
                    <a:pt x="10063" y="1808"/>
                  </a:lnTo>
                  <a:lnTo>
                    <a:pt x="10209" y="1783"/>
                  </a:lnTo>
                  <a:lnTo>
                    <a:pt x="10331" y="1759"/>
                  </a:lnTo>
                  <a:lnTo>
                    <a:pt x="10454" y="1734"/>
                  </a:lnTo>
                  <a:close/>
                  <a:moveTo>
                    <a:pt x="3639" y="0"/>
                  </a:moveTo>
                  <a:lnTo>
                    <a:pt x="3395" y="25"/>
                  </a:lnTo>
                  <a:lnTo>
                    <a:pt x="3151" y="74"/>
                  </a:lnTo>
                  <a:lnTo>
                    <a:pt x="2907" y="147"/>
                  </a:lnTo>
                  <a:lnTo>
                    <a:pt x="2687" y="220"/>
                  </a:lnTo>
                  <a:lnTo>
                    <a:pt x="2467" y="342"/>
                  </a:lnTo>
                  <a:lnTo>
                    <a:pt x="2272" y="464"/>
                  </a:lnTo>
                  <a:lnTo>
                    <a:pt x="2101" y="611"/>
                  </a:lnTo>
                  <a:lnTo>
                    <a:pt x="1930" y="782"/>
                  </a:lnTo>
                  <a:lnTo>
                    <a:pt x="1759" y="953"/>
                  </a:lnTo>
                  <a:lnTo>
                    <a:pt x="1612" y="1124"/>
                  </a:lnTo>
                  <a:lnTo>
                    <a:pt x="1490" y="1344"/>
                  </a:lnTo>
                  <a:lnTo>
                    <a:pt x="1368" y="1539"/>
                  </a:lnTo>
                  <a:lnTo>
                    <a:pt x="1295" y="1759"/>
                  </a:lnTo>
                  <a:lnTo>
                    <a:pt x="1222" y="2003"/>
                  </a:lnTo>
                  <a:lnTo>
                    <a:pt x="1173" y="2247"/>
                  </a:lnTo>
                  <a:lnTo>
                    <a:pt x="1148" y="2492"/>
                  </a:lnTo>
                  <a:lnTo>
                    <a:pt x="1173" y="2760"/>
                  </a:lnTo>
                  <a:lnTo>
                    <a:pt x="1197" y="3029"/>
                  </a:lnTo>
                  <a:lnTo>
                    <a:pt x="1295" y="3298"/>
                  </a:lnTo>
                  <a:lnTo>
                    <a:pt x="1393" y="3566"/>
                  </a:lnTo>
                  <a:lnTo>
                    <a:pt x="1539" y="3859"/>
                  </a:lnTo>
                  <a:lnTo>
                    <a:pt x="1734" y="4152"/>
                  </a:lnTo>
                  <a:lnTo>
                    <a:pt x="1954" y="4445"/>
                  </a:lnTo>
                  <a:lnTo>
                    <a:pt x="2223" y="4739"/>
                  </a:lnTo>
                  <a:lnTo>
                    <a:pt x="2394" y="4885"/>
                  </a:lnTo>
                  <a:lnTo>
                    <a:pt x="2565" y="5007"/>
                  </a:lnTo>
                  <a:lnTo>
                    <a:pt x="2931" y="5251"/>
                  </a:lnTo>
                  <a:lnTo>
                    <a:pt x="3346" y="5471"/>
                  </a:lnTo>
                  <a:lnTo>
                    <a:pt x="3762" y="5642"/>
                  </a:lnTo>
                  <a:lnTo>
                    <a:pt x="391" y="5642"/>
                  </a:lnTo>
                  <a:lnTo>
                    <a:pt x="318" y="5667"/>
                  </a:lnTo>
                  <a:lnTo>
                    <a:pt x="220" y="5715"/>
                  </a:lnTo>
                  <a:lnTo>
                    <a:pt x="147" y="5789"/>
                  </a:lnTo>
                  <a:lnTo>
                    <a:pt x="98" y="5838"/>
                  </a:lnTo>
                  <a:lnTo>
                    <a:pt x="49" y="5935"/>
                  </a:lnTo>
                  <a:lnTo>
                    <a:pt x="25" y="6033"/>
                  </a:lnTo>
                  <a:lnTo>
                    <a:pt x="0" y="6131"/>
                  </a:lnTo>
                  <a:lnTo>
                    <a:pt x="0" y="9599"/>
                  </a:lnTo>
                  <a:lnTo>
                    <a:pt x="5325" y="9599"/>
                  </a:lnTo>
                  <a:lnTo>
                    <a:pt x="5325" y="6009"/>
                  </a:lnTo>
                  <a:lnTo>
                    <a:pt x="5813" y="6082"/>
                  </a:lnTo>
                  <a:lnTo>
                    <a:pt x="5813" y="18611"/>
                  </a:lnTo>
                  <a:lnTo>
                    <a:pt x="8793" y="18611"/>
                  </a:lnTo>
                  <a:lnTo>
                    <a:pt x="8793" y="6082"/>
                  </a:lnTo>
                  <a:lnTo>
                    <a:pt x="9281" y="6009"/>
                  </a:lnTo>
                  <a:lnTo>
                    <a:pt x="9281" y="9599"/>
                  </a:lnTo>
                  <a:lnTo>
                    <a:pt x="14605" y="9599"/>
                  </a:lnTo>
                  <a:lnTo>
                    <a:pt x="14605" y="6131"/>
                  </a:lnTo>
                  <a:lnTo>
                    <a:pt x="14581" y="6033"/>
                  </a:lnTo>
                  <a:lnTo>
                    <a:pt x="14557" y="5935"/>
                  </a:lnTo>
                  <a:lnTo>
                    <a:pt x="14508" y="5838"/>
                  </a:lnTo>
                  <a:lnTo>
                    <a:pt x="14459" y="5789"/>
                  </a:lnTo>
                  <a:lnTo>
                    <a:pt x="14386" y="5715"/>
                  </a:lnTo>
                  <a:lnTo>
                    <a:pt x="14288" y="5667"/>
                  </a:lnTo>
                  <a:lnTo>
                    <a:pt x="14215" y="5642"/>
                  </a:lnTo>
                  <a:lnTo>
                    <a:pt x="10844" y="5642"/>
                  </a:lnTo>
                  <a:lnTo>
                    <a:pt x="11259" y="5471"/>
                  </a:lnTo>
                  <a:lnTo>
                    <a:pt x="11675" y="5251"/>
                  </a:lnTo>
                  <a:lnTo>
                    <a:pt x="12041" y="5007"/>
                  </a:lnTo>
                  <a:lnTo>
                    <a:pt x="12212" y="4885"/>
                  </a:lnTo>
                  <a:lnTo>
                    <a:pt x="12383" y="4739"/>
                  </a:lnTo>
                  <a:lnTo>
                    <a:pt x="12652" y="4445"/>
                  </a:lnTo>
                  <a:lnTo>
                    <a:pt x="12871" y="4152"/>
                  </a:lnTo>
                  <a:lnTo>
                    <a:pt x="13067" y="3859"/>
                  </a:lnTo>
                  <a:lnTo>
                    <a:pt x="13213" y="3566"/>
                  </a:lnTo>
                  <a:lnTo>
                    <a:pt x="13311" y="3298"/>
                  </a:lnTo>
                  <a:lnTo>
                    <a:pt x="13409" y="3029"/>
                  </a:lnTo>
                  <a:lnTo>
                    <a:pt x="13433" y="2760"/>
                  </a:lnTo>
                  <a:lnTo>
                    <a:pt x="13458" y="2492"/>
                  </a:lnTo>
                  <a:lnTo>
                    <a:pt x="13433" y="2247"/>
                  </a:lnTo>
                  <a:lnTo>
                    <a:pt x="13384" y="2003"/>
                  </a:lnTo>
                  <a:lnTo>
                    <a:pt x="13311" y="1759"/>
                  </a:lnTo>
                  <a:lnTo>
                    <a:pt x="13238" y="1539"/>
                  </a:lnTo>
                  <a:lnTo>
                    <a:pt x="13116" y="1344"/>
                  </a:lnTo>
                  <a:lnTo>
                    <a:pt x="12994" y="1124"/>
                  </a:lnTo>
                  <a:lnTo>
                    <a:pt x="12847" y="953"/>
                  </a:lnTo>
                  <a:lnTo>
                    <a:pt x="12676" y="782"/>
                  </a:lnTo>
                  <a:lnTo>
                    <a:pt x="12505" y="611"/>
                  </a:lnTo>
                  <a:lnTo>
                    <a:pt x="12334" y="464"/>
                  </a:lnTo>
                  <a:lnTo>
                    <a:pt x="12139" y="342"/>
                  </a:lnTo>
                  <a:lnTo>
                    <a:pt x="11919" y="220"/>
                  </a:lnTo>
                  <a:lnTo>
                    <a:pt x="11699" y="147"/>
                  </a:lnTo>
                  <a:lnTo>
                    <a:pt x="11455" y="74"/>
                  </a:lnTo>
                  <a:lnTo>
                    <a:pt x="11211" y="25"/>
                  </a:lnTo>
                  <a:lnTo>
                    <a:pt x="10966" y="0"/>
                  </a:lnTo>
                  <a:lnTo>
                    <a:pt x="10698" y="25"/>
                  </a:lnTo>
                  <a:lnTo>
                    <a:pt x="10429" y="49"/>
                  </a:lnTo>
                  <a:lnTo>
                    <a:pt x="10160" y="147"/>
                  </a:lnTo>
                  <a:lnTo>
                    <a:pt x="9892" y="245"/>
                  </a:lnTo>
                  <a:lnTo>
                    <a:pt x="9599" y="391"/>
                  </a:lnTo>
                  <a:lnTo>
                    <a:pt x="9306" y="587"/>
                  </a:lnTo>
                  <a:lnTo>
                    <a:pt x="9013" y="806"/>
                  </a:lnTo>
                  <a:lnTo>
                    <a:pt x="8719" y="1075"/>
                  </a:lnTo>
                  <a:lnTo>
                    <a:pt x="8475" y="1368"/>
                  </a:lnTo>
                  <a:lnTo>
                    <a:pt x="8280" y="1661"/>
                  </a:lnTo>
                  <a:lnTo>
                    <a:pt x="8084" y="2003"/>
                  </a:lnTo>
                  <a:lnTo>
                    <a:pt x="7914" y="2369"/>
                  </a:lnTo>
                  <a:lnTo>
                    <a:pt x="7791" y="2736"/>
                  </a:lnTo>
                  <a:lnTo>
                    <a:pt x="7669" y="3102"/>
                  </a:lnTo>
                  <a:lnTo>
                    <a:pt x="7572" y="3469"/>
                  </a:lnTo>
                  <a:lnTo>
                    <a:pt x="7498" y="3835"/>
                  </a:lnTo>
                  <a:lnTo>
                    <a:pt x="7401" y="4519"/>
                  </a:lnTo>
                  <a:lnTo>
                    <a:pt x="7327" y="5080"/>
                  </a:lnTo>
                  <a:lnTo>
                    <a:pt x="7303" y="5667"/>
                  </a:lnTo>
                  <a:lnTo>
                    <a:pt x="7279" y="5080"/>
                  </a:lnTo>
                  <a:lnTo>
                    <a:pt x="7205" y="4519"/>
                  </a:lnTo>
                  <a:lnTo>
                    <a:pt x="7108" y="3835"/>
                  </a:lnTo>
                  <a:lnTo>
                    <a:pt x="7034" y="3469"/>
                  </a:lnTo>
                  <a:lnTo>
                    <a:pt x="6937" y="3102"/>
                  </a:lnTo>
                  <a:lnTo>
                    <a:pt x="6814" y="2736"/>
                  </a:lnTo>
                  <a:lnTo>
                    <a:pt x="6692" y="2369"/>
                  </a:lnTo>
                  <a:lnTo>
                    <a:pt x="6521" y="2003"/>
                  </a:lnTo>
                  <a:lnTo>
                    <a:pt x="6326" y="1661"/>
                  </a:lnTo>
                  <a:lnTo>
                    <a:pt x="6131" y="1368"/>
                  </a:lnTo>
                  <a:lnTo>
                    <a:pt x="5886" y="1075"/>
                  </a:lnTo>
                  <a:lnTo>
                    <a:pt x="5593" y="806"/>
                  </a:lnTo>
                  <a:lnTo>
                    <a:pt x="5300" y="587"/>
                  </a:lnTo>
                  <a:lnTo>
                    <a:pt x="5007" y="391"/>
                  </a:lnTo>
                  <a:lnTo>
                    <a:pt x="4714" y="245"/>
                  </a:lnTo>
                  <a:lnTo>
                    <a:pt x="4445" y="147"/>
                  </a:lnTo>
                  <a:lnTo>
                    <a:pt x="4177" y="49"/>
                  </a:lnTo>
                  <a:lnTo>
                    <a:pt x="3908" y="25"/>
                  </a:lnTo>
                  <a:lnTo>
                    <a:pt x="36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1" name="Google Shape;1621;p48"/>
            <p:cNvSpPr/>
            <p:nvPr/>
          </p:nvSpPr>
          <p:spPr>
            <a:xfrm>
              <a:off x="1977625" y="5237525"/>
              <a:ext cx="113600" cy="213100"/>
            </a:xfrm>
            <a:custGeom>
              <a:rect b="b" l="l" r="r" t="t"/>
              <a:pathLst>
                <a:path extrusionOk="0" h="8524" w="4544">
                  <a:moveTo>
                    <a:pt x="1" y="0"/>
                  </a:moveTo>
                  <a:lnTo>
                    <a:pt x="1" y="8035"/>
                  </a:lnTo>
                  <a:lnTo>
                    <a:pt x="25" y="8133"/>
                  </a:lnTo>
                  <a:lnTo>
                    <a:pt x="50" y="8231"/>
                  </a:lnTo>
                  <a:lnTo>
                    <a:pt x="99" y="8304"/>
                  </a:lnTo>
                  <a:lnTo>
                    <a:pt x="148" y="8377"/>
                  </a:lnTo>
                  <a:lnTo>
                    <a:pt x="221" y="8426"/>
                  </a:lnTo>
                  <a:lnTo>
                    <a:pt x="318" y="8475"/>
                  </a:lnTo>
                  <a:lnTo>
                    <a:pt x="392" y="8499"/>
                  </a:lnTo>
                  <a:lnTo>
                    <a:pt x="489" y="8524"/>
                  </a:lnTo>
                  <a:lnTo>
                    <a:pt x="4544" y="8524"/>
                  </a:lnTo>
                  <a:lnTo>
                    <a:pt x="454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2" name="Google Shape;1622;p48"/>
            <p:cNvSpPr/>
            <p:nvPr/>
          </p:nvSpPr>
          <p:spPr>
            <a:xfrm>
              <a:off x="2190125" y="5237525"/>
              <a:ext cx="113575" cy="213100"/>
            </a:xfrm>
            <a:custGeom>
              <a:rect b="b" l="l" r="r" t="t"/>
              <a:pathLst>
                <a:path extrusionOk="0" h="8524" w="4543">
                  <a:moveTo>
                    <a:pt x="0" y="0"/>
                  </a:moveTo>
                  <a:lnTo>
                    <a:pt x="0" y="8524"/>
                  </a:lnTo>
                  <a:lnTo>
                    <a:pt x="4054" y="8524"/>
                  </a:lnTo>
                  <a:lnTo>
                    <a:pt x="4152" y="8499"/>
                  </a:lnTo>
                  <a:lnTo>
                    <a:pt x="4225" y="8475"/>
                  </a:lnTo>
                  <a:lnTo>
                    <a:pt x="4323" y="8426"/>
                  </a:lnTo>
                  <a:lnTo>
                    <a:pt x="4396" y="8377"/>
                  </a:lnTo>
                  <a:lnTo>
                    <a:pt x="4445" y="8304"/>
                  </a:lnTo>
                  <a:lnTo>
                    <a:pt x="4494" y="8231"/>
                  </a:lnTo>
                  <a:lnTo>
                    <a:pt x="4518" y="8133"/>
                  </a:lnTo>
                  <a:lnTo>
                    <a:pt x="4543" y="8035"/>
                  </a:lnTo>
                  <a:lnTo>
                    <a:pt x="454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623" name="Google Shape;1623;p48"/>
          <p:cNvGrpSpPr/>
          <p:nvPr/>
        </p:nvGrpSpPr>
        <p:grpSpPr>
          <a:xfrm>
            <a:off x="2048002" y="4325815"/>
            <a:ext cx="350200" cy="359877"/>
            <a:chOff x="2605300" y="5003050"/>
            <a:chExt cx="418900" cy="430475"/>
          </a:xfrm>
        </p:grpSpPr>
        <p:sp>
          <p:nvSpPr>
            <p:cNvPr id="1624" name="Google Shape;1624;p48"/>
            <p:cNvSpPr/>
            <p:nvPr/>
          </p:nvSpPr>
          <p:spPr>
            <a:xfrm>
              <a:off x="2820225" y="5222250"/>
              <a:ext cx="202750" cy="211275"/>
            </a:xfrm>
            <a:custGeom>
              <a:rect b="b" l="l" r="r" t="t"/>
              <a:pathLst>
                <a:path extrusionOk="0" h="8451" w="8110">
                  <a:moveTo>
                    <a:pt x="1710" y="1"/>
                  </a:moveTo>
                  <a:lnTo>
                    <a:pt x="1" y="1857"/>
                  </a:lnTo>
                  <a:lnTo>
                    <a:pt x="5813" y="8158"/>
                  </a:lnTo>
                  <a:lnTo>
                    <a:pt x="5960" y="8280"/>
                  </a:lnTo>
                  <a:lnTo>
                    <a:pt x="6131" y="8378"/>
                  </a:lnTo>
                  <a:lnTo>
                    <a:pt x="6302" y="8427"/>
                  </a:lnTo>
                  <a:lnTo>
                    <a:pt x="6497" y="8451"/>
                  </a:lnTo>
                  <a:lnTo>
                    <a:pt x="6668" y="8427"/>
                  </a:lnTo>
                  <a:lnTo>
                    <a:pt x="6839" y="8378"/>
                  </a:lnTo>
                  <a:lnTo>
                    <a:pt x="7010" y="8280"/>
                  </a:lnTo>
                  <a:lnTo>
                    <a:pt x="7157" y="8158"/>
                  </a:lnTo>
                  <a:lnTo>
                    <a:pt x="7841" y="7474"/>
                  </a:lnTo>
                  <a:lnTo>
                    <a:pt x="7963" y="7328"/>
                  </a:lnTo>
                  <a:lnTo>
                    <a:pt x="8060" y="7157"/>
                  </a:lnTo>
                  <a:lnTo>
                    <a:pt x="8109" y="6986"/>
                  </a:lnTo>
                  <a:lnTo>
                    <a:pt x="8109" y="6815"/>
                  </a:lnTo>
                  <a:lnTo>
                    <a:pt x="8109" y="6619"/>
                  </a:lnTo>
                  <a:lnTo>
                    <a:pt x="8060" y="6448"/>
                  </a:lnTo>
                  <a:lnTo>
                    <a:pt x="7963" y="6277"/>
                  </a:lnTo>
                  <a:lnTo>
                    <a:pt x="7841" y="6131"/>
                  </a:lnTo>
                  <a:lnTo>
                    <a:pt x="171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5" name="Google Shape;1625;p48"/>
            <p:cNvSpPr/>
            <p:nvPr/>
          </p:nvSpPr>
          <p:spPr>
            <a:xfrm>
              <a:off x="2606525" y="5003050"/>
              <a:ext cx="203975" cy="208225"/>
            </a:xfrm>
            <a:custGeom>
              <a:rect b="b" l="l" r="r" t="t"/>
              <a:pathLst>
                <a:path extrusionOk="0" h="8329" w="8159">
                  <a:moveTo>
                    <a:pt x="880" y="1"/>
                  </a:moveTo>
                  <a:lnTo>
                    <a:pt x="685" y="50"/>
                  </a:lnTo>
                  <a:lnTo>
                    <a:pt x="514" y="123"/>
                  </a:lnTo>
                  <a:lnTo>
                    <a:pt x="391" y="245"/>
                  </a:lnTo>
                  <a:lnTo>
                    <a:pt x="269" y="367"/>
                  </a:lnTo>
                  <a:lnTo>
                    <a:pt x="172" y="514"/>
                  </a:lnTo>
                  <a:lnTo>
                    <a:pt x="98" y="685"/>
                  </a:lnTo>
                  <a:lnTo>
                    <a:pt x="50" y="856"/>
                  </a:lnTo>
                  <a:lnTo>
                    <a:pt x="1" y="1026"/>
                  </a:lnTo>
                  <a:lnTo>
                    <a:pt x="1" y="1222"/>
                  </a:lnTo>
                  <a:lnTo>
                    <a:pt x="1" y="1417"/>
                  </a:lnTo>
                  <a:lnTo>
                    <a:pt x="1" y="1613"/>
                  </a:lnTo>
                  <a:lnTo>
                    <a:pt x="74" y="2028"/>
                  </a:lnTo>
                  <a:lnTo>
                    <a:pt x="221" y="2492"/>
                  </a:lnTo>
                  <a:lnTo>
                    <a:pt x="391" y="2931"/>
                  </a:lnTo>
                  <a:lnTo>
                    <a:pt x="611" y="3396"/>
                  </a:lnTo>
                  <a:lnTo>
                    <a:pt x="856" y="3884"/>
                  </a:lnTo>
                  <a:lnTo>
                    <a:pt x="1124" y="4324"/>
                  </a:lnTo>
                  <a:lnTo>
                    <a:pt x="1417" y="4788"/>
                  </a:lnTo>
                  <a:lnTo>
                    <a:pt x="1710" y="5203"/>
                  </a:lnTo>
                  <a:lnTo>
                    <a:pt x="2003" y="5594"/>
                  </a:lnTo>
                  <a:lnTo>
                    <a:pt x="2296" y="5960"/>
                  </a:lnTo>
                  <a:lnTo>
                    <a:pt x="2590" y="6302"/>
                  </a:lnTo>
                  <a:lnTo>
                    <a:pt x="2858" y="6571"/>
                  </a:lnTo>
                  <a:lnTo>
                    <a:pt x="3078" y="6790"/>
                  </a:lnTo>
                  <a:lnTo>
                    <a:pt x="3322" y="6986"/>
                  </a:lnTo>
                  <a:lnTo>
                    <a:pt x="3566" y="7157"/>
                  </a:lnTo>
                  <a:lnTo>
                    <a:pt x="3811" y="7328"/>
                  </a:lnTo>
                  <a:lnTo>
                    <a:pt x="4324" y="7621"/>
                  </a:lnTo>
                  <a:lnTo>
                    <a:pt x="4836" y="7841"/>
                  </a:lnTo>
                  <a:lnTo>
                    <a:pt x="5325" y="8036"/>
                  </a:lnTo>
                  <a:lnTo>
                    <a:pt x="5740" y="8182"/>
                  </a:lnTo>
                  <a:lnTo>
                    <a:pt x="6351" y="8329"/>
                  </a:lnTo>
                  <a:lnTo>
                    <a:pt x="8158" y="6668"/>
                  </a:lnTo>
                  <a:lnTo>
                    <a:pt x="4446" y="2956"/>
                  </a:lnTo>
                  <a:lnTo>
                    <a:pt x="1735" y="245"/>
                  </a:lnTo>
                  <a:lnTo>
                    <a:pt x="1588" y="123"/>
                  </a:lnTo>
                  <a:lnTo>
                    <a:pt x="1417" y="50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6" name="Google Shape;1626;p48"/>
            <p:cNvSpPr/>
            <p:nvPr/>
          </p:nvSpPr>
          <p:spPr>
            <a:xfrm>
              <a:off x="2605300" y="5008550"/>
              <a:ext cx="418900" cy="418875"/>
            </a:xfrm>
            <a:custGeom>
              <a:rect b="b" l="l" r="r" t="t"/>
              <a:pathLst>
                <a:path extrusionOk="0" h="16755" w="16756">
                  <a:moveTo>
                    <a:pt x="13922" y="1"/>
                  </a:moveTo>
                  <a:lnTo>
                    <a:pt x="13824" y="49"/>
                  </a:lnTo>
                  <a:lnTo>
                    <a:pt x="13360" y="342"/>
                  </a:lnTo>
                  <a:lnTo>
                    <a:pt x="12261" y="1026"/>
                  </a:lnTo>
                  <a:lnTo>
                    <a:pt x="11602" y="1466"/>
                  </a:lnTo>
                  <a:lnTo>
                    <a:pt x="10942" y="1930"/>
                  </a:lnTo>
                  <a:lnTo>
                    <a:pt x="10381" y="2370"/>
                  </a:lnTo>
                  <a:lnTo>
                    <a:pt x="10112" y="2589"/>
                  </a:lnTo>
                  <a:lnTo>
                    <a:pt x="9917" y="2785"/>
                  </a:lnTo>
                  <a:lnTo>
                    <a:pt x="9795" y="2907"/>
                  </a:lnTo>
                  <a:lnTo>
                    <a:pt x="9697" y="3053"/>
                  </a:lnTo>
                  <a:lnTo>
                    <a:pt x="9599" y="3224"/>
                  </a:lnTo>
                  <a:lnTo>
                    <a:pt x="9526" y="3420"/>
                  </a:lnTo>
                  <a:lnTo>
                    <a:pt x="9404" y="3835"/>
                  </a:lnTo>
                  <a:lnTo>
                    <a:pt x="9330" y="4275"/>
                  </a:lnTo>
                  <a:lnTo>
                    <a:pt x="9282" y="4714"/>
                  </a:lnTo>
                  <a:lnTo>
                    <a:pt x="9306" y="5178"/>
                  </a:lnTo>
                  <a:lnTo>
                    <a:pt x="9355" y="5593"/>
                  </a:lnTo>
                  <a:lnTo>
                    <a:pt x="9379" y="5789"/>
                  </a:lnTo>
                  <a:lnTo>
                    <a:pt x="9453" y="5960"/>
                  </a:lnTo>
                  <a:lnTo>
                    <a:pt x="270" y="14459"/>
                  </a:lnTo>
                  <a:lnTo>
                    <a:pt x="147" y="14606"/>
                  </a:lnTo>
                  <a:lnTo>
                    <a:pt x="74" y="14776"/>
                  </a:lnTo>
                  <a:lnTo>
                    <a:pt x="1" y="14947"/>
                  </a:lnTo>
                  <a:lnTo>
                    <a:pt x="1" y="15118"/>
                  </a:lnTo>
                  <a:lnTo>
                    <a:pt x="1" y="15314"/>
                  </a:lnTo>
                  <a:lnTo>
                    <a:pt x="74" y="15485"/>
                  </a:lnTo>
                  <a:lnTo>
                    <a:pt x="147" y="15656"/>
                  </a:lnTo>
                  <a:lnTo>
                    <a:pt x="270" y="15802"/>
                  </a:lnTo>
                  <a:lnTo>
                    <a:pt x="953" y="16486"/>
                  </a:lnTo>
                  <a:lnTo>
                    <a:pt x="1100" y="16608"/>
                  </a:lnTo>
                  <a:lnTo>
                    <a:pt x="1271" y="16681"/>
                  </a:lnTo>
                  <a:lnTo>
                    <a:pt x="1442" y="16755"/>
                  </a:lnTo>
                  <a:lnTo>
                    <a:pt x="1808" y="16755"/>
                  </a:lnTo>
                  <a:lnTo>
                    <a:pt x="1979" y="16681"/>
                  </a:lnTo>
                  <a:lnTo>
                    <a:pt x="2150" y="16608"/>
                  </a:lnTo>
                  <a:lnTo>
                    <a:pt x="2297" y="16486"/>
                  </a:lnTo>
                  <a:lnTo>
                    <a:pt x="10796" y="7303"/>
                  </a:lnTo>
                  <a:lnTo>
                    <a:pt x="11162" y="7401"/>
                  </a:lnTo>
                  <a:lnTo>
                    <a:pt x="11577" y="7450"/>
                  </a:lnTo>
                  <a:lnTo>
                    <a:pt x="12041" y="7474"/>
                  </a:lnTo>
                  <a:lnTo>
                    <a:pt x="12481" y="7425"/>
                  </a:lnTo>
                  <a:lnTo>
                    <a:pt x="12921" y="7352"/>
                  </a:lnTo>
                  <a:lnTo>
                    <a:pt x="13336" y="7230"/>
                  </a:lnTo>
                  <a:lnTo>
                    <a:pt x="13531" y="7156"/>
                  </a:lnTo>
                  <a:lnTo>
                    <a:pt x="13702" y="7059"/>
                  </a:lnTo>
                  <a:lnTo>
                    <a:pt x="13849" y="6961"/>
                  </a:lnTo>
                  <a:lnTo>
                    <a:pt x="13971" y="6839"/>
                  </a:lnTo>
                  <a:lnTo>
                    <a:pt x="14166" y="6644"/>
                  </a:lnTo>
                  <a:lnTo>
                    <a:pt x="14386" y="6375"/>
                  </a:lnTo>
                  <a:lnTo>
                    <a:pt x="14826" y="5813"/>
                  </a:lnTo>
                  <a:lnTo>
                    <a:pt x="15290" y="5154"/>
                  </a:lnTo>
                  <a:lnTo>
                    <a:pt x="15729" y="4494"/>
                  </a:lnTo>
                  <a:lnTo>
                    <a:pt x="16413" y="3395"/>
                  </a:lnTo>
                  <a:lnTo>
                    <a:pt x="16706" y="2931"/>
                  </a:lnTo>
                  <a:lnTo>
                    <a:pt x="16755" y="2834"/>
                  </a:lnTo>
                  <a:lnTo>
                    <a:pt x="16755" y="2736"/>
                  </a:lnTo>
                  <a:lnTo>
                    <a:pt x="16755" y="2663"/>
                  </a:lnTo>
                  <a:lnTo>
                    <a:pt x="16706" y="2589"/>
                  </a:lnTo>
                  <a:lnTo>
                    <a:pt x="16633" y="2541"/>
                  </a:lnTo>
                  <a:lnTo>
                    <a:pt x="16462" y="2541"/>
                  </a:lnTo>
                  <a:lnTo>
                    <a:pt x="16364" y="2589"/>
                  </a:lnTo>
                  <a:lnTo>
                    <a:pt x="13653" y="4958"/>
                  </a:lnTo>
                  <a:lnTo>
                    <a:pt x="13580" y="5007"/>
                  </a:lnTo>
                  <a:lnTo>
                    <a:pt x="13458" y="5007"/>
                  </a:lnTo>
                  <a:lnTo>
                    <a:pt x="13360" y="4983"/>
                  </a:lnTo>
                  <a:lnTo>
                    <a:pt x="13238" y="4885"/>
                  </a:lnTo>
                  <a:lnTo>
                    <a:pt x="13140" y="4763"/>
                  </a:lnTo>
                  <a:lnTo>
                    <a:pt x="13092" y="4641"/>
                  </a:lnTo>
                  <a:lnTo>
                    <a:pt x="13092" y="4543"/>
                  </a:lnTo>
                  <a:lnTo>
                    <a:pt x="13140" y="4446"/>
                  </a:lnTo>
                  <a:lnTo>
                    <a:pt x="15607" y="1490"/>
                  </a:lnTo>
                  <a:lnTo>
                    <a:pt x="15656" y="1393"/>
                  </a:lnTo>
                  <a:lnTo>
                    <a:pt x="15656" y="1319"/>
                  </a:lnTo>
                  <a:lnTo>
                    <a:pt x="15656" y="1222"/>
                  </a:lnTo>
                  <a:lnTo>
                    <a:pt x="15607" y="1148"/>
                  </a:lnTo>
                  <a:lnTo>
                    <a:pt x="15534" y="1100"/>
                  </a:lnTo>
                  <a:lnTo>
                    <a:pt x="15363" y="1100"/>
                  </a:lnTo>
                  <a:lnTo>
                    <a:pt x="15265" y="1148"/>
                  </a:lnTo>
                  <a:lnTo>
                    <a:pt x="12310" y="3615"/>
                  </a:lnTo>
                  <a:lnTo>
                    <a:pt x="12212" y="3664"/>
                  </a:lnTo>
                  <a:lnTo>
                    <a:pt x="12115" y="3664"/>
                  </a:lnTo>
                  <a:lnTo>
                    <a:pt x="11993" y="3615"/>
                  </a:lnTo>
                  <a:lnTo>
                    <a:pt x="11895" y="3517"/>
                  </a:lnTo>
                  <a:lnTo>
                    <a:pt x="11797" y="3395"/>
                  </a:lnTo>
                  <a:lnTo>
                    <a:pt x="11748" y="3298"/>
                  </a:lnTo>
                  <a:lnTo>
                    <a:pt x="11748" y="3176"/>
                  </a:lnTo>
                  <a:lnTo>
                    <a:pt x="11797" y="3102"/>
                  </a:lnTo>
                  <a:lnTo>
                    <a:pt x="14166" y="391"/>
                  </a:lnTo>
                  <a:lnTo>
                    <a:pt x="14215" y="294"/>
                  </a:lnTo>
                  <a:lnTo>
                    <a:pt x="14215" y="220"/>
                  </a:lnTo>
                  <a:lnTo>
                    <a:pt x="14215" y="123"/>
                  </a:lnTo>
                  <a:lnTo>
                    <a:pt x="14166" y="49"/>
                  </a:lnTo>
                  <a:lnTo>
                    <a:pt x="1409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627" name="Google Shape;1627;p48"/>
          <p:cNvGrpSpPr/>
          <p:nvPr/>
        </p:nvGrpSpPr>
        <p:grpSpPr>
          <a:xfrm>
            <a:off x="2577336" y="4333486"/>
            <a:ext cx="418585" cy="344056"/>
            <a:chOff x="3238475" y="5012225"/>
            <a:chExt cx="500700" cy="411550"/>
          </a:xfrm>
        </p:grpSpPr>
        <p:sp>
          <p:nvSpPr>
            <p:cNvPr id="1628" name="Google Shape;1628;p48"/>
            <p:cNvSpPr/>
            <p:nvPr/>
          </p:nvSpPr>
          <p:spPr>
            <a:xfrm>
              <a:off x="3238475" y="5315050"/>
              <a:ext cx="500700" cy="108725"/>
            </a:xfrm>
            <a:custGeom>
              <a:rect b="b" l="l" r="r" t="t"/>
              <a:pathLst>
                <a:path extrusionOk="0" h="4349" w="20028">
                  <a:moveTo>
                    <a:pt x="17683" y="856"/>
                  </a:moveTo>
                  <a:lnTo>
                    <a:pt x="17781" y="880"/>
                  </a:lnTo>
                  <a:lnTo>
                    <a:pt x="17854" y="929"/>
                  </a:lnTo>
                  <a:lnTo>
                    <a:pt x="17903" y="1002"/>
                  </a:lnTo>
                  <a:lnTo>
                    <a:pt x="17927" y="1100"/>
                  </a:lnTo>
                  <a:lnTo>
                    <a:pt x="17903" y="1198"/>
                  </a:lnTo>
                  <a:lnTo>
                    <a:pt x="17854" y="1271"/>
                  </a:lnTo>
                  <a:lnTo>
                    <a:pt x="17781" y="1320"/>
                  </a:lnTo>
                  <a:lnTo>
                    <a:pt x="17683" y="1344"/>
                  </a:lnTo>
                  <a:lnTo>
                    <a:pt x="2345" y="1344"/>
                  </a:lnTo>
                  <a:lnTo>
                    <a:pt x="2247" y="1320"/>
                  </a:lnTo>
                  <a:lnTo>
                    <a:pt x="2174" y="1271"/>
                  </a:lnTo>
                  <a:lnTo>
                    <a:pt x="2125" y="1198"/>
                  </a:lnTo>
                  <a:lnTo>
                    <a:pt x="2101" y="1100"/>
                  </a:lnTo>
                  <a:lnTo>
                    <a:pt x="2125" y="1002"/>
                  </a:lnTo>
                  <a:lnTo>
                    <a:pt x="2174" y="929"/>
                  </a:lnTo>
                  <a:lnTo>
                    <a:pt x="2247" y="880"/>
                  </a:lnTo>
                  <a:lnTo>
                    <a:pt x="2345" y="856"/>
                  </a:lnTo>
                  <a:close/>
                  <a:moveTo>
                    <a:pt x="367" y="1"/>
                  </a:moveTo>
                  <a:lnTo>
                    <a:pt x="269" y="25"/>
                  </a:lnTo>
                  <a:lnTo>
                    <a:pt x="196" y="74"/>
                  </a:lnTo>
                  <a:lnTo>
                    <a:pt x="123" y="123"/>
                  </a:lnTo>
                  <a:lnTo>
                    <a:pt x="74" y="196"/>
                  </a:lnTo>
                  <a:lnTo>
                    <a:pt x="49" y="270"/>
                  </a:lnTo>
                  <a:lnTo>
                    <a:pt x="25" y="343"/>
                  </a:lnTo>
                  <a:lnTo>
                    <a:pt x="1" y="441"/>
                  </a:lnTo>
                  <a:lnTo>
                    <a:pt x="25" y="514"/>
                  </a:lnTo>
                  <a:lnTo>
                    <a:pt x="49" y="587"/>
                  </a:lnTo>
                  <a:lnTo>
                    <a:pt x="74" y="660"/>
                  </a:lnTo>
                  <a:lnTo>
                    <a:pt x="123" y="734"/>
                  </a:lnTo>
                  <a:lnTo>
                    <a:pt x="196" y="782"/>
                  </a:lnTo>
                  <a:lnTo>
                    <a:pt x="269" y="831"/>
                  </a:lnTo>
                  <a:lnTo>
                    <a:pt x="367" y="856"/>
                  </a:lnTo>
                  <a:lnTo>
                    <a:pt x="440" y="856"/>
                  </a:lnTo>
                  <a:lnTo>
                    <a:pt x="489" y="880"/>
                  </a:lnTo>
                  <a:lnTo>
                    <a:pt x="562" y="905"/>
                  </a:lnTo>
                  <a:lnTo>
                    <a:pt x="709" y="1051"/>
                  </a:lnTo>
                  <a:lnTo>
                    <a:pt x="855" y="1246"/>
                  </a:lnTo>
                  <a:lnTo>
                    <a:pt x="1026" y="1491"/>
                  </a:lnTo>
                  <a:lnTo>
                    <a:pt x="1344" y="2028"/>
                  </a:lnTo>
                  <a:lnTo>
                    <a:pt x="1637" y="2516"/>
                  </a:lnTo>
                  <a:lnTo>
                    <a:pt x="1906" y="3005"/>
                  </a:lnTo>
                  <a:lnTo>
                    <a:pt x="2174" y="3469"/>
                  </a:lnTo>
                  <a:lnTo>
                    <a:pt x="2467" y="3884"/>
                  </a:lnTo>
                  <a:lnTo>
                    <a:pt x="2589" y="4055"/>
                  </a:lnTo>
                  <a:lnTo>
                    <a:pt x="2736" y="4226"/>
                  </a:lnTo>
                  <a:lnTo>
                    <a:pt x="2809" y="4275"/>
                  </a:lnTo>
                  <a:lnTo>
                    <a:pt x="2882" y="4299"/>
                  </a:lnTo>
                  <a:lnTo>
                    <a:pt x="2980" y="4324"/>
                  </a:lnTo>
                  <a:lnTo>
                    <a:pt x="3053" y="4348"/>
                  </a:lnTo>
                  <a:lnTo>
                    <a:pt x="16975" y="4348"/>
                  </a:lnTo>
                  <a:lnTo>
                    <a:pt x="17048" y="4324"/>
                  </a:lnTo>
                  <a:lnTo>
                    <a:pt x="17146" y="4299"/>
                  </a:lnTo>
                  <a:lnTo>
                    <a:pt x="17219" y="4275"/>
                  </a:lnTo>
                  <a:lnTo>
                    <a:pt x="17292" y="4226"/>
                  </a:lnTo>
                  <a:lnTo>
                    <a:pt x="17439" y="4055"/>
                  </a:lnTo>
                  <a:lnTo>
                    <a:pt x="17561" y="3884"/>
                  </a:lnTo>
                  <a:lnTo>
                    <a:pt x="17854" y="3469"/>
                  </a:lnTo>
                  <a:lnTo>
                    <a:pt x="18122" y="3005"/>
                  </a:lnTo>
                  <a:lnTo>
                    <a:pt x="18391" y="2516"/>
                  </a:lnTo>
                  <a:lnTo>
                    <a:pt x="18684" y="2028"/>
                  </a:lnTo>
                  <a:lnTo>
                    <a:pt x="19002" y="1491"/>
                  </a:lnTo>
                  <a:lnTo>
                    <a:pt x="19173" y="1246"/>
                  </a:lnTo>
                  <a:lnTo>
                    <a:pt x="19319" y="1051"/>
                  </a:lnTo>
                  <a:lnTo>
                    <a:pt x="19466" y="905"/>
                  </a:lnTo>
                  <a:lnTo>
                    <a:pt x="19539" y="880"/>
                  </a:lnTo>
                  <a:lnTo>
                    <a:pt x="19588" y="856"/>
                  </a:lnTo>
                  <a:lnTo>
                    <a:pt x="19661" y="856"/>
                  </a:lnTo>
                  <a:lnTo>
                    <a:pt x="19759" y="831"/>
                  </a:lnTo>
                  <a:lnTo>
                    <a:pt x="19832" y="782"/>
                  </a:lnTo>
                  <a:lnTo>
                    <a:pt x="19905" y="734"/>
                  </a:lnTo>
                  <a:lnTo>
                    <a:pt x="19954" y="660"/>
                  </a:lnTo>
                  <a:lnTo>
                    <a:pt x="19979" y="587"/>
                  </a:lnTo>
                  <a:lnTo>
                    <a:pt x="20003" y="514"/>
                  </a:lnTo>
                  <a:lnTo>
                    <a:pt x="20027" y="441"/>
                  </a:lnTo>
                  <a:lnTo>
                    <a:pt x="20003" y="343"/>
                  </a:lnTo>
                  <a:lnTo>
                    <a:pt x="19979" y="270"/>
                  </a:lnTo>
                  <a:lnTo>
                    <a:pt x="19954" y="196"/>
                  </a:lnTo>
                  <a:lnTo>
                    <a:pt x="19881" y="123"/>
                  </a:lnTo>
                  <a:lnTo>
                    <a:pt x="19832" y="74"/>
                  </a:lnTo>
                  <a:lnTo>
                    <a:pt x="19759" y="25"/>
                  </a:lnTo>
                  <a:lnTo>
                    <a:pt x="1966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9" name="Google Shape;1629;p48"/>
            <p:cNvSpPr/>
            <p:nvPr/>
          </p:nvSpPr>
          <p:spPr>
            <a:xfrm>
              <a:off x="3282450" y="5160575"/>
              <a:ext cx="412750" cy="140475"/>
            </a:xfrm>
            <a:custGeom>
              <a:rect b="b" l="l" r="r" t="t"/>
              <a:pathLst>
                <a:path extrusionOk="0" h="5619" w="16510">
                  <a:moveTo>
                    <a:pt x="8475" y="1"/>
                  </a:moveTo>
                  <a:lnTo>
                    <a:pt x="8157" y="50"/>
                  </a:lnTo>
                  <a:lnTo>
                    <a:pt x="7840" y="99"/>
                  </a:lnTo>
                  <a:lnTo>
                    <a:pt x="7522" y="172"/>
                  </a:lnTo>
                  <a:lnTo>
                    <a:pt x="7229" y="270"/>
                  </a:lnTo>
                  <a:lnTo>
                    <a:pt x="6936" y="367"/>
                  </a:lnTo>
                  <a:lnTo>
                    <a:pt x="6643" y="514"/>
                  </a:lnTo>
                  <a:lnTo>
                    <a:pt x="6374" y="660"/>
                  </a:lnTo>
                  <a:lnTo>
                    <a:pt x="6106" y="807"/>
                  </a:lnTo>
                  <a:lnTo>
                    <a:pt x="5862" y="1002"/>
                  </a:lnTo>
                  <a:lnTo>
                    <a:pt x="5617" y="1173"/>
                  </a:lnTo>
                  <a:lnTo>
                    <a:pt x="5398" y="1393"/>
                  </a:lnTo>
                  <a:lnTo>
                    <a:pt x="5202" y="1613"/>
                  </a:lnTo>
                  <a:lnTo>
                    <a:pt x="5007" y="1857"/>
                  </a:lnTo>
                  <a:lnTo>
                    <a:pt x="4811" y="2101"/>
                  </a:lnTo>
                  <a:lnTo>
                    <a:pt x="4640" y="2370"/>
                  </a:lnTo>
                  <a:lnTo>
                    <a:pt x="4372" y="2272"/>
                  </a:lnTo>
                  <a:lnTo>
                    <a:pt x="4103" y="2223"/>
                  </a:lnTo>
                  <a:lnTo>
                    <a:pt x="3834" y="2199"/>
                  </a:lnTo>
                  <a:lnTo>
                    <a:pt x="3541" y="2175"/>
                  </a:lnTo>
                  <a:lnTo>
                    <a:pt x="3199" y="2199"/>
                  </a:lnTo>
                  <a:lnTo>
                    <a:pt x="2858" y="2248"/>
                  </a:lnTo>
                  <a:lnTo>
                    <a:pt x="2516" y="2345"/>
                  </a:lnTo>
                  <a:lnTo>
                    <a:pt x="2198" y="2443"/>
                  </a:lnTo>
                  <a:lnTo>
                    <a:pt x="1881" y="2590"/>
                  </a:lnTo>
                  <a:lnTo>
                    <a:pt x="1588" y="2761"/>
                  </a:lnTo>
                  <a:lnTo>
                    <a:pt x="1319" y="2956"/>
                  </a:lnTo>
                  <a:lnTo>
                    <a:pt x="1075" y="3176"/>
                  </a:lnTo>
                  <a:lnTo>
                    <a:pt x="855" y="3420"/>
                  </a:lnTo>
                  <a:lnTo>
                    <a:pt x="635" y="3689"/>
                  </a:lnTo>
                  <a:lnTo>
                    <a:pt x="464" y="3982"/>
                  </a:lnTo>
                  <a:lnTo>
                    <a:pt x="318" y="4275"/>
                  </a:lnTo>
                  <a:lnTo>
                    <a:pt x="195" y="4592"/>
                  </a:lnTo>
                  <a:lnTo>
                    <a:pt x="98" y="4910"/>
                  </a:lnTo>
                  <a:lnTo>
                    <a:pt x="24" y="5252"/>
                  </a:lnTo>
                  <a:lnTo>
                    <a:pt x="0" y="5618"/>
                  </a:lnTo>
                  <a:lnTo>
                    <a:pt x="16510" y="5618"/>
                  </a:lnTo>
                  <a:lnTo>
                    <a:pt x="16437" y="5423"/>
                  </a:lnTo>
                  <a:lnTo>
                    <a:pt x="16339" y="5252"/>
                  </a:lnTo>
                  <a:lnTo>
                    <a:pt x="16119" y="4934"/>
                  </a:lnTo>
                  <a:lnTo>
                    <a:pt x="15851" y="4641"/>
                  </a:lnTo>
                  <a:lnTo>
                    <a:pt x="15533" y="4397"/>
                  </a:lnTo>
                  <a:lnTo>
                    <a:pt x="15362" y="4299"/>
                  </a:lnTo>
                  <a:lnTo>
                    <a:pt x="15191" y="4202"/>
                  </a:lnTo>
                  <a:lnTo>
                    <a:pt x="15020" y="4104"/>
                  </a:lnTo>
                  <a:lnTo>
                    <a:pt x="14825" y="4055"/>
                  </a:lnTo>
                  <a:lnTo>
                    <a:pt x="14629" y="3982"/>
                  </a:lnTo>
                  <a:lnTo>
                    <a:pt x="14434" y="3957"/>
                  </a:lnTo>
                  <a:lnTo>
                    <a:pt x="14214" y="3933"/>
                  </a:lnTo>
                  <a:lnTo>
                    <a:pt x="14019" y="3909"/>
                  </a:lnTo>
                  <a:lnTo>
                    <a:pt x="13775" y="3933"/>
                  </a:lnTo>
                  <a:lnTo>
                    <a:pt x="13555" y="3957"/>
                  </a:lnTo>
                  <a:lnTo>
                    <a:pt x="13457" y="3542"/>
                  </a:lnTo>
                  <a:lnTo>
                    <a:pt x="13335" y="3151"/>
                  </a:lnTo>
                  <a:lnTo>
                    <a:pt x="13164" y="2761"/>
                  </a:lnTo>
                  <a:lnTo>
                    <a:pt x="12969" y="2394"/>
                  </a:lnTo>
                  <a:lnTo>
                    <a:pt x="12749" y="2052"/>
                  </a:lnTo>
                  <a:lnTo>
                    <a:pt x="12505" y="1710"/>
                  </a:lnTo>
                  <a:lnTo>
                    <a:pt x="12212" y="1417"/>
                  </a:lnTo>
                  <a:lnTo>
                    <a:pt x="11918" y="1124"/>
                  </a:lnTo>
                  <a:lnTo>
                    <a:pt x="11577" y="880"/>
                  </a:lnTo>
                  <a:lnTo>
                    <a:pt x="11235" y="660"/>
                  </a:lnTo>
                  <a:lnTo>
                    <a:pt x="10868" y="465"/>
                  </a:lnTo>
                  <a:lnTo>
                    <a:pt x="10477" y="294"/>
                  </a:lnTo>
                  <a:lnTo>
                    <a:pt x="10087" y="172"/>
                  </a:lnTo>
                  <a:lnTo>
                    <a:pt x="9672" y="74"/>
                  </a:lnTo>
                  <a:lnTo>
                    <a:pt x="9232" y="25"/>
                  </a:lnTo>
                  <a:lnTo>
                    <a:pt x="879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0" name="Google Shape;1630;p48"/>
            <p:cNvSpPr/>
            <p:nvPr/>
          </p:nvSpPr>
          <p:spPr>
            <a:xfrm>
              <a:off x="3473550" y="5012225"/>
              <a:ext cx="30550" cy="129450"/>
            </a:xfrm>
            <a:custGeom>
              <a:rect b="b" l="l" r="r" t="t"/>
              <a:pathLst>
                <a:path extrusionOk="0" h="5178" w="1222">
                  <a:moveTo>
                    <a:pt x="953" y="0"/>
                  </a:moveTo>
                  <a:lnTo>
                    <a:pt x="831" y="24"/>
                  </a:lnTo>
                  <a:lnTo>
                    <a:pt x="758" y="98"/>
                  </a:lnTo>
                  <a:lnTo>
                    <a:pt x="684" y="171"/>
                  </a:lnTo>
                  <a:lnTo>
                    <a:pt x="660" y="293"/>
                  </a:lnTo>
                  <a:lnTo>
                    <a:pt x="635" y="464"/>
                  </a:lnTo>
                  <a:lnTo>
                    <a:pt x="587" y="611"/>
                  </a:lnTo>
                  <a:lnTo>
                    <a:pt x="513" y="733"/>
                  </a:lnTo>
                  <a:lnTo>
                    <a:pt x="391" y="879"/>
                  </a:lnTo>
                  <a:lnTo>
                    <a:pt x="269" y="1026"/>
                  </a:lnTo>
                  <a:lnTo>
                    <a:pt x="123" y="1246"/>
                  </a:lnTo>
                  <a:lnTo>
                    <a:pt x="74" y="1368"/>
                  </a:lnTo>
                  <a:lnTo>
                    <a:pt x="25" y="1490"/>
                  </a:lnTo>
                  <a:lnTo>
                    <a:pt x="0" y="1636"/>
                  </a:lnTo>
                  <a:lnTo>
                    <a:pt x="0" y="1832"/>
                  </a:lnTo>
                  <a:lnTo>
                    <a:pt x="0" y="2003"/>
                  </a:lnTo>
                  <a:lnTo>
                    <a:pt x="25" y="2149"/>
                  </a:lnTo>
                  <a:lnTo>
                    <a:pt x="74" y="2271"/>
                  </a:lnTo>
                  <a:lnTo>
                    <a:pt x="123" y="2394"/>
                  </a:lnTo>
                  <a:lnTo>
                    <a:pt x="269" y="2613"/>
                  </a:lnTo>
                  <a:lnTo>
                    <a:pt x="391" y="2784"/>
                  </a:lnTo>
                  <a:lnTo>
                    <a:pt x="513" y="2906"/>
                  </a:lnTo>
                  <a:lnTo>
                    <a:pt x="587" y="3029"/>
                  </a:lnTo>
                  <a:lnTo>
                    <a:pt x="635" y="3175"/>
                  </a:lnTo>
                  <a:lnTo>
                    <a:pt x="660" y="3346"/>
                  </a:lnTo>
                  <a:lnTo>
                    <a:pt x="635" y="3541"/>
                  </a:lnTo>
                  <a:lnTo>
                    <a:pt x="587" y="3688"/>
                  </a:lnTo>
                  <a:lnTo>
                    <a:pt x="513" y="3810"/>
                  </a:lnTo>
                  <a:lnTo>
                    <a:pt x="391" y="3932"/>
                  </a:lnTo>
                  <a:lnTo>
                    <a:pt x="269" y="4103"/>
                  </a:lnTo>
                  <a:lnTo>
                    <a:pt x="123" y="4299"/>
                  </a:lnTo>
                  <a:lnTo>
                    <a:pt x="74" y="4421"/>
                  </a:lnTo>
                  <a:lnTo>
                    <a:pt x="25" y="4567"/>
                  </a:lnTo>
                  <a:lnTo>
                    <a:pt x="0" y="4714"/>
                  </a:lnTo>
                  <a:lnTo>
                    <a:pt x="0" y="4885"/>
                  </a:lnTo>
                  <a:lnTo>
                    <a:pt x="0" y="5007"/>
                  </a:lnTo>
                  <a:lnTo>
                    <a:pt x="74" y="5080"/>
                  </a:lnTo>
                  <a:lnTo>
                    <a:pt x="171" y="5153"/>
                  </a:lnTo>
                  <a:lnTo>
                    <a:pt x="269" y="5178"/>
                  </a:lnTo>
                  <a:lnTo>
                    <a:pt x="391" y="5153"/>
                  </a:lnTo>
                  <a:lnTo>
                    <a:pt x="464" y="5080"/>
                  </a:lnTo>
                  <a:lnTo>
                    <a:pt x="538" y="5007"/>
                  </a:lnTo>
                  <a:lnTo>
                    <a:pt x="562" y="4885"/>
                  </a:lnTo>
                  <a:lnTo>
                    <a:pt x="587" y="4714"/>
                  </a:lnTo>
                  <a:lnTo>
                    <a:pt x="635" y="4567"/>
                  </a:lnTo>
                  <a:lnTo>
                    <a:pt x="709" y="4445"/>
                  </a:lnTo>
                  <a:lnTo>
                    <a:pt x="831" y="4299"/>
                  </a:lnTo>
                  <a:lnTo>
                    <a:pt x="953" y="4152"/>
                  </a:lnTo>
                  <a:lnTo>
                    <a:pt x="1099" y="3932"/>
                  </a:lnTo>
                  <a:lnTo>
                    <a:pt x="1148" y="3810"/>
                  </a:lnTo>
                  <a:lnTo>
                    <a:pt x="1197" y="3688"/>
                  </a:lnTo>
                  <a:lnTo>
                    <a:pt x="1222" y="3517"/>
                  </a:lnTo>
                  <a:lnTo>
                    <a:pt x="1222" y="3346"/>
                  </a:lnTo>
                  <a:lnTo>
                    <a:pt x="1222" y="3175"/>
                  </a:lnTo>
                  <a:lnTo>
                    <a:pt x="1197" y="3029"/>
                  </a:lnTo>
                  <a:lnTo>
                    <a:pt x="1148" y="2882"/>
                  </a:lnTo>
                  <a:lnTo>
                    <a:pt x="1099" y="2760"/>
                  </a:lnTo>
                  <a:lnTo>
                    <a:pt x="953" y="2564"/>
                  </a:lnTo>
                  <a:lnTo>
                    <a:pt x="831" y="2394"/>
                  </a:lnTo>
                  <a:lnTo>
                    <a:pt x="709" y="2271"/>
                  </a:lnTo>
                  <a:lnTo>
                    <a:pt x="635" y="2149"/>
                  </a:lnTo>
                  <a:lnTo>
                    <a:pt x="587" y="2003"/>
                  </a:lnTo>
                  <a:lnTo>
                    <a:pt x="562" y="1832"/>
                  </a:lnTo>
                  <a:lnTo>
                    <a:pt x="587" y="1636"/>
                  </a:lnTo>
                  <a:lnTo>
                    <a:pt x="635" y="1490"/>
                  </a:lnTo>
                  <a:lnTo>
                    <a:pt x="709" y="1368"/>
                  </a:lnTo>
                  <a:lnTo>
                    <a:pt x="831" y="1246"/>
                  </a:lnTo>
                  <a:lnTo>
                    <a:pt x="953" y="1075"/>
                  </a:lnTo>
                  <a:lnTo>
                    <a:pt x="1099" y="879"/>
                  </a:lnTo>
                  <a:lnTo>
                    <a:pt x="1148" y="757"/>
                  </a:lnTo>
                  <a:lnTo>
                    <a:pt x="1197" y="611"/>
                  </a:lnTo>
                  <a:lnTo>
                    <a:pt x="1222" y="464"/>
                  </a:lnTo>
                  <a:lnTo>
                    <a:pt x="1222" y="293"/>
                  </a:lnTo>
                  <a:lnTo>
                    <a:pt x="1222" y="171"/>
                  </a:lnTo>
                  <a:lnTo>
                    <a:pt x="1148" y="98"/>
                  </a:lnTo>
                  <a:lnTo>
                    <a:pt x="1051" y="24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1" name="Google Shape;1631;p48"/>
            <p:cNvSpPr/>
            <p:nvPr/>
          </p:nvSpPr>
          <p:spPr>
            <a:xfrm>
              <a:off x="3429575" y="5012225"/>
              <a:ext cx="31175" cy="129450"/>
            </a:xfrm>
            <a:custGeom>
              <a:rect b="b" l="l" r="r" t="t"/>
              <a:pathLst>
                <a:path extrusionOk="0" h="5178" w="1247">
                  <a:moveTo>
                    <a:pt x="953" y="0"/>
                  </a:moveTo>
                  <a:lnTo>
                    <a:pt x="856" y="24"/>
                  </a:lnTo>
                  <a:lnTo>
                    <a:pt x="758" y="98"/>
                  </a:lnTo>
                  <a:lnTo>
                    <a:pt x="709" y="171"/>
                  </a:lnTo>
                  <a:lnTo>
                    <a:pt x="685" y="293"/>
                  </a:lnTo>
                  <a:lnTo>
                    <a:pt x="660" y="464"/>
                  </a:lnTo>
                  <a:lnTo>
                    <a:pt x="612" y="611"/>
                  </a:lnTo>
                  <a:lnTo>
                    <a:pt x="514" y="733"/>
                  </a:lnTo>
                  <a:lnTo>
                    <a:pt x="416" y="879"/>
                  </a:lnTo>
                  <a:lnTo>
                    <a:pt x="270" y="1026"/>
                  </a:lnTo>
                  <a:lnTo>
                    <a:pt x="148" y="1246"/>
                  </a:lnTo>
                  <a:lnTo>
                    <a:pt x="74" y="1368"/>
                  </a:lnTo>
                  <a:lnTo>
                    <a:pt x="50" y="1490"/>
                  </a:lnTo>
                  <a:lnTo>
                    <a:pt x="1" y="1636"/>
                  </a:lnTo>
                  <a:lnTo>
                    <a:pt x="1" y="1832"/>
                  </a:lnTo>
                  <a:lnTo>
                    <a:pt x="1" y="2003"/>
                  </a:lnTo>
                  <a:lnTo>
                    <a:pt x="50" y="2149"/>
                  </a:lnTo>
                  <a:lnTo>
                    <a:pt x="74" y="2271"/>
                  </a:lnTo>
                  <a:lnTo>
                    <a:pt x="148" y="2394"/>
                  </a:lnTo>
                  <a:lnTo>
                    <a:pt x="270" y="2613"/>
                  </a:lnTo>
                  <a:lnTo>
                    <a:pt x="416" y="2784"/>
                  </a:lnTo>
                  <a:lnTo>
                    <a:pt x="514" y="2906"/>
                  </a:lnTo>
                  <a:lnTo>
                    <a:pt x="612" y="3029"/>
                  </a:lnTo>
                  <a:lnTo>
                    <a:pt x="660" y="3175"/>
                  </a:lnTo>
                  <a:lnTo>
                    <a:pt x="685" y="3346"/>
                  </a:lnTo>
                  <a:lnTo>
                    <a:pt x="660" y="3541"/>
                  </a:lnTo>
                  <a:lnTo>
                    <a:pt x="612" y="3688"/>
                  </a:lnTo>
                  <a:lnTo>
                    <a:pt x="514" y="3810"/>
                  </a:lnTo>
                  <a:lnTo>
                    <a:pt x="416" y="3932"/>
                  </a:lnTo>
                  <a:lnTo>
                    <a:pt x="270" y="4103"/>
                  </a:lnTo>
                  <a:lnTo>
                    <a:pt x="148" y="4299"/>
                  </a:lnTo>
                  <a:lnTo>
                    <a:pt x="74" y="4421"/>
                  </a:lnTo>
                  <a:lnTo>
                    <a:pt x="50" y="4567"/>
                  </a:lnTo>
                  <a:lnTo>
                    <a:pt x="1" y="4714"/>
                  </a:lnTo>
                  <a:lnTo>
                    <a:pt x="1" y="4885"/>
                  </a:lnTo>
                  <a:lnTo>
                    <a:pt x="25" y="5007"/>
                  </a:lnTo>
                  <a:lnTo>
                    <a:pt x="74" y="5080"/>
                  </a:lnTo>
                  <a:lnTo>
                    <a:pt x="172" y="5153"/>
                  </a:lnTo>
                  <a:lnTo>
                    <a:pt x="294" y="5178"/>
                  </a:lnTo>
                  <a:lnTo>
                    <a:pt x="392" y="5153"/>
                  </a:lnTo>
                  <a:lnTo>
                    <a:pt x="489" y="5080"/>
                  </a:lnTo>
                  <a:lnTo>
                    <a:pt x="538" y="5007"/>
                  </a:lnTo>
                  <a:lnTo>
                    <a:pt x="563" y="4885"/>
                  </a:lnTo>
                  <a:lnTo>
                    <a:pt x="587" y="4714"/>
                  </a:lnTo>
                  <a:lnTo>
                    <a:pt x="636" y="4567"/>
                  </a:lnTo>
                  <a:lnTo>
                    <a:pt x="734" y="4445"/>
                  </a:lnTo>
                  <a:lnTo>
                    <a:pt x="831" y="4299"/>
                  </a:lnTo>
                  <a:lnTo>
                    <a:pt x="978" y="4152"/>
                  </a:lnTo>
                  <a:lnTo>
                    <a:pt x="1100" y="3932"/>
                  </a:lnTo>
                  <a:lnTo>
                    <a:pt x="1149" y="3810"/>
                  </a:lnTo>
                  <a:lnTo>
                    <a:pt x="1198" y="3688"/>
                  </a:lnTo>
                  <a:lnTo>
                    <a:pt x="1222" y="3517"/>
                  </a:lnTo>
                  <a:lnTo>
                    <a:pt x="1247" y="3346"/>
                  </a:lnTo>
                  <a:lnTo>
                    <a:pt x="1222" y="3175"/>
                  </a:lnTo>
                  <a:lnTo>
                    <a:pt x="1198" y="3029"/>
                  </a:lnTo>
                  <a:lnTo>
                    <a:pt x="1149" y="2882"/>
                  </a:lnTo>
                  <a:lnTo>
                    <a:pt x="1100" y="2760"/>
                  </a:lnTo>
                  <a:lnTo>
                    <a:pt x="978" y="2564"/>
                  </a:lnTo>
                  <a:lnTo>
                    <a:pt x="831" y="2394"/>
                  </a:lnTo>
                  <a:lnTo>
                    <a:pt x="734" y="2271"/>
                  </a:lnTo>
                  <a:lnTo>
                    <a:pt x="636" y="2149"/>
                  </a:lnTo>
                  <a:lnTo>
                    <a:pt x="587" y="2003"/>
                  </a:lnTo>
                  <a:lnTo>
                    <a:pt x="563" y="1832"/>
                  </a:lnTo>
                  <a:lnTo>
                    <a:pt x="587" y="1636"/>
                  </a:lnTo>
                  <a:lnTo>
                    <a:pt x="636" y="1490"/>
                  </a:lnTo>
                  <a:lnTo>
                    <a:pt x="734" y="1368"/>
                  </a:lnTo>
                  <a:lnTo>
                    <a:pt x="831" y="1246"/>
                  </a:lnTo>
                  <a:lnTo>
                    <a:pt x="978" y="1075"/>
                  </a:lnTo>
                  <a:lnTo>
                    <a:pt x="1100" y="879"/>
                  </a:lnTo>
                  <a:lnTo>
                    <a:pt x="1149" y="757"/>
                  </a:lnTo>
                  <a:lnTo>
                    <a:pt x="1198" y="611"/>
                  </a:lnTo>
                  <a:lnTo>
                    <a:pt x="1222" y="464"/>
                  </a:lnTo>
                  <a:lnTo>
                    <a:pt x="1247" y="293"/>
                  </a:lnTo>
                  <a:lnTo>
                    <a:pt x="1222" y="171"/>
                  </a:lnTo>
                  <a:lnTo>
                    <a:pt x="1149" y="98"/>
                  </a:lnTo>
                  <a:lnTo>
                    <a:pt x="1076" y="24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2" name="Google Shape;1632;p48"/>
            <p:cNvSpPr/>
            <p:nvPr/>
          </p:nvSpPr>
          <p:spPr>
            <a:xfrm>
              <a:off x="3516900" y="5012225"/>
              <a:ext cx="31175" cy="129450"/>
            </a:xfrm>
            <a:custGeom>
              <a:rect b="b" l="l" r="r" t="t"/>
              <a:pathLst>
                <a:path extrusionOk="0" h="5178" w="1247">
                  <a:moveTo>
                    <a:pt x="953" y="0"/>
                  </a:moveTo>
                  <a:lnTo>
                    <a:pt x="855" y="24"/>
                  </a:lnTo>
                  <a:lnTo>
                    <a:pt x="758" y="98"/>
                  </a:lnTo>
                  <a:lnTo>
                    <a:pt x="709" y="171"/>
                  </a:lnTo>
                  <a:lnTo>
                    <a:pt x="684" y="293"/>
                  </a:lnTo>
                  <a:lnTo>
                    <a:pt x="660" y="464"/>
                  </a:lnTo>
                  <a:lnTo>
                    <a:pt x="611" y="611"/>
                  </a:lnTo>
                  <a:lnTo>
                    <a:pt x="513" y="733"/>
                  </a:lnTo>
                  <a:lnTo>
                    <a:pt x="416" y="879"/>
                  </a:lnTo>
                  <a:lnTo>
                    <a:pt x="269" y="1026"/>
                  </a:lnTo>
                  <a:lnTo>
                    <a:pt x="147" y="1246"/>
                  </a:lnTo>
                  <a:lnTo>
                    <a:pt x="98" y="1368"/>
                  </a:lnTo>
                  <a:lnTo>
                    <a:pt x="49" y="1490"/>
                  </a:lnTo>
                  <a:lnTo>
                    <a:pt x="25" y="1636"/>
                  </a:lnTo>
                  <a:lnTo>
                    <a:pt x="0" y="1832"/>
                  </a:lnTo>
                  <a:lnTo>
                    <a:pt x="25" y="2003"/>
                  </a:lnTo>
                  <a:lnTo>
                    <a:pt x="49" y="2149"/>
                  </a:lnTo>
                  <a:lnTo>
                    <a:pt x="98" y="2271"/>
                  </a:lnTo>
                  <a:lnTo>
                    <a:pt x="147" y="2394"/>
                  </a:lnTo>
                  <a:lnTo>
                    <a:pt x="269" y="2613"/>
                  </a:lnTo>
                  <a:lnTo>
                    <a:pt x="416" y="2784"/>
                  </a:lnTo>
                  <a:lnTo>
                    <a:pt x="513" y="2906"/>
                  </a:lnTo>
                  <a:lnTo>
                    <a:pt x="611" y="3029"/>
                  </a:lnTo>
                  <a:lnTo>
                    <a:pt x="660" y="3175"/>
                  </a:lnTo>
                  <a:lnTo>
                    <a:pt x="684" y="3346"/>
                  </a:lnTo>
                  <a:lnTo>
                    <a:pt x="660" y="3541"/>
                  </a:lnTo>
                  <a:lnTo>
                    <a:pt x="611" y="3688"/>
                  </a:lnTo>
                  <a:lnTo>
                    <a:pt x="513" y="3810"/>
                  </a:lnTo>
                  <a:lnTo>
                    <a:pt x="416" y="3932"/>
                  </a:lnTo>
                  <a:lnTo>
                    <a:pt x="269" y="4103"/>
                  </a:lnTo>
                  <a:lnTo>
                    <a:pt x="147" y="4299"/>
                  </a:lnTo>
                  <a:lnTo>
                    <a:pt x="98" y="4421"/>
                  </a:lnTo>
                  <a:lnTo>
                    <a:pt x="49" y="4567"/>
                  </a:lnTo>
                  <a:lnTo>
                    <a:pt x="25" y="4714"/>
                  </a:lnTo>
                  <a:lnTo>
                    <a:pt x="0" y="4885"/>
                  </a:lnTo>
                  <a:lnTo>
                    <a:pt x="25" y="5007"/>
                  </a:lnTo>
                  <a:lnTo>
                    <a:pt x="98" y="5080"/>
                  </a:lnTo>
                  <a:lnTo>
                    <a:pt x="171" y="5153"/>
                  </a:lnTo>
                  <a:lnTo>
                    <a:pt x="294" y="5178"/>
                  </a:lnTo>
                  <a:lnTo>
                    <a:pt x="391" y="5153"/>
                  </a:lnTo>
                  <a:lnTo>
                    <a:pt x="489" y="5080"/>
                  </a:lnTo>
                  <a:lnTo>
                    <a:pt x="538" y="5007"/>
                  </a:lnTo>
                  <a:lnTo>
                    <a:pt x="562" y="4885"/>
                  </a:lnTo>
                  <a:lnTo>
                    <a:pt x="587" y="4714"/>
                  </a:lnTo>
                  <a:lnTo>
                    <a:pt x="635" y="4567"/>
                  </a:lnTo>
                  <a:lnTo>
                    <a:pt x="733" y="4445"/>
                  </a:lnTo>
                  <a:lnTo>
                    <a:pt x="831" y="4299"/>
                  </a:lnTo>
                  <a:lnTo>
                    <a:pt x="977" y="4152"/>
                  </a:lnTo>
                  <a:lnTo>
                    <a:pt x="1099" y="3932"/>
                  </a:lnTo>
                  <a:lnTo>
                    <a:pt x="1173" y="3810"/>
                  </a:lnTo>
                  <a:lnTo>
                    <a:pt x="1197" y="3688"/>
                  </a:lnTo>
                  <a:lnTo>
                    <a:pt x="1246" y="3517"/>
                  </a:lnTo>
                  <a:lnTo>
                    <a:pt x="1246" y="3346"/>
                  </a:lnTo>
                  <a:lnTo>
                    <a:pt x="1246" y="3175"/>
                  </a:lnTo>
                  <a:lnTo>
                    <a:pt x="1197" y="3029"/>
                  </a:lnTo>
                  <a:lnTo>
                    <a:pt x="1173" y="2882"/>
                  </a:lnTo>
                  <a:lnTo>
                    <a:pt x="1099" y="2760"/>
                  </a:lnTo>
                  <a:lnTo>
                    <a:pt x="977" y="2564"/>
                  </a:lnTo>
                  <a:lnTo>
                    <a:pt x="831" y="2394"/>
                  </a:lnTo>
                  <a:lnTo>
                    <a:pt x="733" y="2271"/>
                  </a:lnTo>
                  <a:lnTo>
                    <a:pt x="635" y="2149"/>
                  </a:lnTo>
                  <a:lnTo>
                    <a:pt x="587" y="2003"/>
                  </a:lnTo>
                  <a:lnTo>
                    <a:pt x="562" y="1832"/>
                  </a:lnTo>
                  <a:lnTo>
                    <a:pt x="587" y="1636"/>
                  </a:lnTo>
                  <a:lnTo>
                    <a:pt x="635" y="1490"/>
                  </a:lnTo>
                  <a:lnTo>
                    <a:pt x="733" y="1368"/>
                  </a:lnTo>
                  <a:lnTo>
                    <a:pt x="831" y="1246"/>
                  </a:lnTo>
                  <a:lnTo>
                    <a:pt x="977" y="1075"/>
                  </a:lnTo>
                  <a:lnTo>
                    <a:pt x="1099" y="879"/>
                  </a:lnTo>
                  <a:lnTo>
                    <a:pt x="1173" y="757"/>
                  </a:lnTo>
                  <a:lnTo>
                    <a:pt x="1197" y="611"/>
                  </a:lnTo>
                  <a:lnTo>
                    <a:pt x="1246" y="464"/>
                  </a:lnTo>
                  <a:lnTo>
                    <a:pt x="1246" y="293"/>
                  </a:lnTo>
                  <a:lnTo>
                    <a:pt x="1222" y="171"/>
                  </a:lnTo>
                  <a:lnTo>
                    <a:pt x="1173" y="98"/>
                  </a:lnTo>
                  <a:lnTo>
                    <a:pt x="1075" y="24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633" name="Google Shape;1633;p48"/>
          <p:cNvGrpSpPr/>
          <p:nvPr/>
        </p:nvGrpSpPr>
        <p:grpSpPr>
          <a:xfrm>
            <a:off x="3683970" y="4296723"/>
            <a:ext cx="459424" cy="417561"/>
            <a:chOff x="4562200" y="4968250"/>
            <a:chExt cx="549550" cy="499475"/>
          </a:xfrm>
        </p:grpSpPr>
        <p:sp>
          <p:nvSpPr>
            <p:cNvPr id="1634" name="Google Shape;1634;p48"/>
            <p:cNvSpPr/>
            <p:nvPr/>
          </p:nvSpPr>
          <p:spPr>
            <a:xfrm>
              <a:off x="4842450" y="5242400"/>
              <a:ext cx="213125" cy="225325"/>
            </a:xfrm>
            <a:custGeom>
              <a:rect b="b" l="l" r="r" t="t"/>
              <a:pathLst>
                <a:path extrusionOk="0" h="9013" w="8525">
                  <a:moveTo>
                    <a:pt x="8524" y="1"/>
                  </a:moveTo>
                  <a:lnTo>
                    <a:pt x="2272" y="3542"/>
                  </a:lnTo>
                  <a:lnTo>
                    <a:pt x="2150" y="3591"/>
                  </a:lnTo>
                  <a:lnTo>
                    <a:pt x="2028" y="3615"/>
                  </a:lnTo>
                  <a:lnTo>
                    <a:pt x="1906" y="3591"/>
                  </a:lnTo>
                  <a:lnTo>
                    <a:pt x="1808" y="3566"/>
                  </a:lnTo>
                  <a:lnTo>
                    <a:pt x="1735" y="3517"/>
                  </a:lnTo>
                  <a:lnTo>
                    <a:pt x="1662" y="3444"/>
                  </a:lnTo>
                  <a:lnTo>
                    <a:pt x="1588" y="3371"/>
                  </a:lnTo>
                  <a:lnTo>
                    <a:pt x="1" y="440"/>
                  </a:lnTo>
                  <a:lnTo>
                    <a:pt x="1" y="9013"/>
                  </a:lnTo>
                  <a:lnTo>
                    <a:pt x="8524" y="4104"/>
                  </a:lnTo>
                  <a:lnTo>
                    <a:pt x="852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5" name="Google Shape;1635;p48"/>
            <p:cNvSpPr/>
            <p:nvPr/>
          </p:nvSpPr>
          <p:spPr>
            <a:xfrm>
              <a:off x="4617775" y="5241800"/>
              <a:ext cx="212500" cy="225925"/>
            </a:xfrm>
            <a:custGeom>
              <a:rect b="b" l="l" r="r" t="t"/>
              <a:pathLst>
                <a:path extrusionOk="0" h="9037" w="8500">
                  <a:moveTo>
                    <a:pt x="0" y="0"/>
                  </a:moveTo>
                  <a:lnTo>
                    <a:pt x="0" y="4128"/>
                  </a:lnTo>
                  <a:lnTo>
                    <a:pt x="8499" y="9037"/>
                  </a:lnTo>
                  <a:lnTo>
                    <a:pt x="8499" y="586"/>
                  </a:lnTo>
                  <a:lnTo>
                    <a:pt x="6961" y="3395"/>
                  </a:lnTo>
                  <a:lnTo>
                    <a:pt x="6887" y="3468"/>
                  </a:lnTo>
                  <a:lnTo>
                    <a:pt x="6814" y="3541"/>
                  </a:lnTo>
                  <a:lnTo>
                    <a:pt x="6741" y="3590"/>
                  </a:lnTo>
                  <a:lnTo>
                    <a:pt x="6643" y="3615"/>
                  </a:lnTo>
                  <a:lnTo>
                    <a:pt x="6521" y="3639"/>
                  </a:lnTo>
                  <a:lnTo>
                    <a:pt x="6399" y="3615"/>
                  </a:lnTo>
                  <a:lnTo>
                    <a:pt x="6277" y="35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6" name="Google Shape;1636;p48"/>
            <p:cNvSpPr/>
            <p:nvPr/>
          </p:nvSpPr>
          <p:spPr>
            <a:xfrm>
              <a:off x="4631200" y="4968250"/>
              <a:ext cx="411550" cy="236325"/>
            </a:xfrm>
            <a:custGeom>
              <a:rect b="b" l="l" r="r" t="t"/>
              <a:pathLst>
                <a:path extrusionOk="0" h="9453" w="16462">
                  <a:moveTo>
                    <a:pt x="8182" y="1"/>
                  </a:moveTo>
                  <a:lnTo>
                    <a:pt x="0" y="4763"/>
                  </a:lnTo>
                  <a:lnTo>
                    <a:pt x="8231" y="9452"/>
                  </a:lnTo>
                  <a:lnTo>
                    <a:pt x="16462" y="4763"/>
                  </a:lnTo>
                  <a:lnTo>
                    <a:pt x="81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7" name="Google Shape;1637;p48"/>
            <p:cNvSpPr/>
            <p:nvPr/>
          </p:nvSpPr>
          <p:spPr>
            <a:xfrm>
              <a:off x="4562200" y="5094025"/>
              <a:ext cx="274800" cy="226550"/>
            </a:xfrm>
            <a:custGeom>
              <a:rect b="b" l="l" r="r" t="t"/>
              <a:pathLst>
                <a:path extrusionOk="0" h="9062" w="10992">
                  <a:moveTo>
                    <a:pt x="2248" y="1"/>
                  </a:moveTo>
                  <a:lnTo>
                    <a:pt x="1" y="4079"/>
                  </a:lnTo>
                  <a:lnTo>
                    <a:pt x="8744" y="9062"/>
                  </a:lnTo>
                  <a:lnTo>
                    <a:pt x="10991" y="4983"/>
                  </a:lnTo>
                  <a:lnTo>
                    <a:pt x="224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8" name="Google Shape;1638;p48"/>
            <p:cNvSpPr/>
            <p:nvPr/>
          </p:nvSpPr>
          <p:spPr>
            <a:xfrm>
              <a:off x="4836975" y="5094025"/>
              <a:ext cx="274775" cy="226550"/>
            </a:xfrm>
            <a:custGeom>
              <a:rect b="b" l="l" r="r" t="t"/>
              <a:pathLst>
                <a:path extrusionOk="0" h="9062" w="10991">
                  <a:moveTo>
                    <a:pt x="8743" y="1"/>
                  </a:moveTo>
                  <a:lnTo>
                    <a:pt x="0" y="4983"/>
                  </a:lnTo>
                  <a:lnTo>
                    <a:pt x="2247" y="9062"/>
                  </a:lnTo>
                  <a:lnTo>
                    <a:pt x="10990" y="4079"/>
                  </a:lnTo>
                  <a:lnTo>
                    <a:pt x="874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639" name="Google Shape;1639;p48"/>
          <p:cNvGrpSpPr/>
          <p:nvPr/>
        </p:nvGrpSpPr>
        <p:grpSpPr>
          <a:xfrm>
            <a:off x="3190898" y="4320214"/>
            <a:ext cx="318516" cy="370076"/>
            <a:chOff x="3972400" y="4996350"/>
            <a:chExt cx="381000" cy="442675"/>
          </a:xfrm>
        </p:grpSpPr>
        <p:sp>
          <p:nvSpPr>
            <p:cNvPr id="1640" name="Google Shape;1640;p48"/>
            <p:cNvSpPr/>
            <p:nvPr/>
          </p:nvSpPr>
          <p:spPr>
            <a:xfrm>
              <a:off x="4157400" y="4996350"/>
              <a:ext cx="86725" cy="103200"/>
            </a:xfrm>
            <a:custGeom>
              <a:rect b="b" l="l" r="r" t="t"/>
              <a:pathLst>
                <a:path extrusionOk="0" h="4128" w="3469">
                  <a:moveTo>
                    <a:pt x="3395" y="0"/>
                  </a:moveTo>
                  <a:lnTo>
                    <a:pt x="3029" y="98"/>
                  </a:lnTo>
                  <a:lnTo>
                    <a:pt x="2638" y="195"/>
                  </a:lnTo>
                  <a:lnTo>
                    <a:pt x="2149" y="342"/>
                  </a:lnTo>
                  <a:lnTo>
                    <a:pt x="1661" y="537"/>
                  </a:lnTo>
                  <a:lnTo>
                    <a:pt x="1392" y="659"/>
                  </a:lnTo>
                  <a:lnTo>
                    <a:pt x="1148" y="806"/>
                  </a:lnTo>
                  <a:lnTo>
                    <a:pt x="904" y="953"/>
                  </a:lnTo>
                  <a:lnTo>
                    <a:pt x="684" y="1124"/>
                  </a:lnTo>
                  <a:lnTo>
                    <a:pt x="489" y="1319"/>
                  </a:lnTo>
                  <a:lnTo>
                    <a:pt x="318" y="1514"/>
                  </a:lnTo>
                  <a:lnTo>
                    <a:pt x="196" y="1710"/>
                  </a:lnTo>
                  <a:lnTo>
                    <a:pt x="98" y="1929"/>
                  </a:lnTo>
                  <a:lnTo>
                    <a:pt x="49" y="2149"/>
                  </a:lnTo>
                  <a:lnTo>
                    <a:pt x="0" y="2369"/>
                  </a:lnTo>
                  <a:lnTo>
                    <a:pt x="0" y="2589"/>
                  </a:lnTo>
                  <a:lnTo>
                    <a:pt x="25" y="2784"/>
                  </a:lnTo>
                  <a:lnTo>
                    <a:pt x="49" y="2980"/>
                  </a:lnTo>
                  <a:lnTo>
                    <a:pt x="98" y="3175"/>
                  </a:lnTo>
                  <a:lnTo>
                    <a:pt x="220" y="3517"/>
                  </a:lnTo>
                  <a:lnTo>
                    <a:pt x="342" y="3786"/>
                  </a:lnTo>
                  <a:lnTo>
                    <a:pt x="489" y="4030"/>
                  </a:lnTo>
                  <a:lnTo>
                    <a:pt x="757" y="4079"/>
                  </a:lnTo>
                  <a:lnTo>
                    <a:pt x="1050" y="4103"/>
                  </a:lnTo>
                  <a:lnTo>
                    <a:pt x="1392" y="4128"/>
                  </a:lnTo>
                  <a:lnTo>
                    <a:pt x="1588" y="4103"/>
                  </a:lnTo>
                  <a:lnTo>
                    <a:pt x="1808" y="4079"/>
                  </a:lnTo>
                  <a:lnTo>
                    <a:pt x="2003" y="4030"/>
                  </a:lnTo>
                  <a:lnTo>
                    <a:pt x="2198" y="3957"/>
                  </a:lnTo>
                  <a:lnTo>
                    <a:pt x="2394" y="3859"/>
                  </a:lnTo>
                  <a:lnTo>
                    <a:pt x="2589" y="3737"/>
                  </a:lnTo>
                  <a:lnTo>
                    <a:pt x="2760" y="3590"/>
                  </a:lnTo>
                  <a:lnTo>
                    <a:pt x="2931" y="3395"/>
                  </a:lnTo>
                  <a:lnTo>
                    <a:pt x="3053" y="3175"/>
                  </a:lnTo>
                  <a:lnTo>
                    <a:pt x="3175" y="2931"/>
                  </a:lnTo>
                  <a:lnTo>
                    <a:pt x="3273" y="2662"/>
                  </a:lnTo>
                  <a:lnTo>
                    <a:pt x="3346" y="2394"/>
                  </a:lnTo>
                  <a:lnTo>
                    <a:pt x="3395" y="2125"/>
                  </a:lnTo>
                  <a:lnTo>
                    <a:pt x="3419" y="1832"/>
                  </a:lnTo>
                  <a:lnTo>
                    <a:pt x="3468" y="1294"/>
                  </a:lnTo>
                  <a:lnTo>
                    <a:pt x="3468" y="782"/>
                  </a:lnTo>
                  <a:lnTo>
                    <a:pt x="3444" y="391"/>
                  </a:lnTo>
                  <a:lnTo>
                    <a:pt x="339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1" name="Google Shape;1641;p48"/>
            <p:cNvSpPr/>
            <p:nvPr/>
          </p:nvSpPr>
          <p:spPr>
            <a:xfrm>
              <a:off x="3972400" y="5048250"/>
              <a:ext cx="381000" cy="390775"/>
            </a:xfrm>
            <a:custGeom>
              <a:rect b="b" l="l" r="r" t="t"/>
              <a:pathLst>
                <a:path extrusionOk="0" h="15631" w="15240">
                  <a:moveTo>
                    <a:pt x="4689" y="3810"/>
                  </a:moveTo>
                  <a:lnTo>
                    <a:pt x="4787" y="3834"/>
                  </a:lnTo>
                  <a:lnTo>
                    <a:pt x="4860" y="3908"/>
                  </a:lnTo>
                  <a:lnTo>
                    <a:pt x="4885" y="4005"/>
                  </a:lnTo>
                  <a:lnTo>
                    <a:pt x="4885" y="4103"/>
                  </a:lnTo>
                  <a:lnTo>
                    <a:pt x="4836" y="4176"/>
                  </a:lnTo>
                  <a:lnTo>
                    <a:pt x="4787" y="4250"/>
                  </a:lnTo>
                  <a:lnTo>
                    <a:pt x="4689" y="4298"/>
                  </a:lnTo>
                  <a:lnTo>
                    <a:pt x="4421" y="4347"/>
                  </a:lnTo>
                  <a:lnTo>
                    <a:pt x="4176" y="4421"/>
                  </a:lnTo>
                  <a:lnTo>
                    <a:pt x="3957" y="4518"/>
                  </a:lnTo>
                  <a:lnTo>
                    <a:pt x="3737" y="4640"/>
                  </a:lnTo>
                  <a:lnTo>
                    <a:pt x="3566" y="4787"/>
                  </a:lnTo>
                  <a:lnTo>
                    <a:pt x="3395" y="4933"/>
                  </a:lnTo>
                  <a:lnTo>
                    <a:pt x="3248" y="5080"/>
                  </a:lnTo>
                  <a:lnTo>
                    <a:pt x="3102" y="5251"/>
                  </a:lnTo>
                  <a:lnTo>
                    <a:pt x="3004" y="5422"/>
                  </a:lnTo>
                  <a:lnTo>
                    <a:pt x="2882" y="5617"/>
                  </a:lnTo>
                  <a:lnTo>
                    <a:pt x="2735" y="5984"/>
                  </a:lnTo>
                  <a:lnTo>
                    <a:pt x="2613" y="6374"/>
                  </a:lnTo>
                  <a:lnTo>
                    <a:pt x="2516" y="6765"/>
                  </a:lnTo>
                  <a:lnTo>
                    <a:pt x="2491" y="6838"/>
                  </a:lnTo>
                  <a:lnTo>
                    <a:pt x="2442" y="6912"/>
                  </a:lnTo>
                  <a:lnTo>
                    <a:pt x="2369" y="6936"/>
                  </a:lnTo>
                  <a:lnTo>
                    <a:pt x="2296" y="6961"/>
                  </a:lnTo>
                  <a:lnTo>
                    <a:pt x="2247" y="6961"/>
                  </a:lnTo>
                  <a:lnTo>
                    <a:pt x="2149" y="6912"/>
                  </a:lnTo>
                  <a:lnTo>
                    <a:pt x="2076" y="6863"/>
                  </a:lnTo>
                  <a:lnTo>
                    <a:pt x="2052" y="6765"/>
                  </a:lnTo>
                  <a:lnTo>
                    <a:pt x="2052" y="6668"/>
                  </a:lnTo>
                  <a:lnTo>
                    <a:pt x="2100" y="6374"/>
                  </a:lnTo>
                  <a:lnTo>
                    <a:pt x="2174" y="6106"/>
                  </a:lnTo>
                  <a:lnTo>
                    <a:pt x="2271" y="5837"/>
                  </a:lnTo>
                  <a:lnTo>
                    <a:pt x="2369" y="5593"/>
                  </a:lnTo>
                  <a:lnTo>
                    <a:pt x="2491" y="5349"/>
                  </a:lnTo>
                  <a:lnTo>
                    <a:pt x="2613" y="5129"/>
                  </a:lnTo>
                  <a:lnTo>
                    <a:pt x="2760" y="4933"/>
                  </a:lnTo>
                  <a:lnTo>
                    <a:pt x="2906" y="4738"/>
                  </a:lnTo>
                  <a:lnTo>
                    <a:pt x="3077" y="4567"/>
                  </a:lnTo>
                  <a:lnTo>
                    <a:pt x="3248" y="4396"/>
                  </a:lnTo>
                  <a:lnTo>
                    <a:pt x="3444" y="4250"/>
                  </a:lnTo>
                  <a:lnTo>
                    <a:pt x="3663" y="4128"/>
                  </a:lnTo>
                  <a:lnTo>
                    <a:pt x="3883" y="4030"/>
                  </a:lnTo>
                  <a:lnTo>
                    <a:pt x="4103" y="3932"/>
                  </a:lnTo>
                  <a:lnTo>
                    <a:pt x="4347" y="3859"/>
                  </a:lnTo>
                  <a:lnTo>
                    <a:pt x="4616" y="3810"/>
                  </a:lnTo>
                  <a:close/>
                  <a:moveTo>
                    <a:pt x="6374" y="0"/>
                  </a:moveTo>
                  <a:lnTo>
                    <a:pt x="6008" y="293"/>
                  </a:lnTo>
                  <a:lnTo>
                    <a:pt x="6301" y="953"/>
                  </a:lnTo>
                  <a:lnTo>
                    <a:pt x="7083" y="2687"/>
                  </a:lnTo>
                  <a:lnTo>
                    <a:pt x="6619" y="2662"/>
                  </a:lnTo>
                  <a:lnTo>
                    <a:pt x="6179" y="2638"/>
                  </a:lnTo>
                  <a:lnTo>
                    <a:pt x="5373" y="2516"/>
                  </a:lnTo>
                  <a:lnTo>
                    <a:pt x="4592" y="2516"/>
                  </a:lnTo>
                  <a:lnTo>
                    <a:pt x="4421" y="2540"/>
                  </a:lnTo>
                  <a:lnTo>
                    <a:pt x="4225" y="2589"/>
                  </a:lnTo>
                  <a:lnTo>
                    <a:pt x="4030" y="2662"/>
                  </a:lnTo>
                  <a:lnTo>
                    <a:pt x="3834" y="2735"/>
                  </a:lnTo>
                  <a:lnTo>
                    <a:pt x="3419" y="2955"/>
                  </a:lnTo>
                  <a:lnTo>
                    <a:pt x="3004" y="3175"/>
                  </a:lnTo>
                  <a:lnTo>
                    <a:pt x="2638" y="3444"/>
                  </a:lnTo>
                  <a:lnTo>
                    <a:pt x="2271" y="3712"/>
                  </a:lnTo>
                  <a:lnTo>
                    <a:pt x="1929" y="4030"/>
                  </a:lnTo>
                  <a:lnTo>
                    <a:pt x="1612" y="4347"/>
                  </a:lnTo>
                  <a:lnTo>
                    <a:pt x="1319" y="4689"/>
                  </a:lnTo>
                  <a:lnTo>
                    <a:pt x="1075" y="5056"/>
                  </a:lnTo>
                  <a:lnTo>
                    <a:pt x="830" y="5446"/>
                  </a:lnTo>
                  <a:lnTo>
                    <a:pt x="611" y="5862"/>
                  </a:lnTo>
                  <a:lnTo>
                    <a:pt x="440" y="6301"/>
                  </a:lnTo>
                  <a:lnTo>
                    <a:pt x="293" y="6741"/>
                  </a:lnTo>
                  <a:lnTo>
                    <a:pt x="171" y="7205"/>
                  </a:lnTo>
                  <a:lnTo>
                    <a:pt x="73" y="7693"/>
                  </a:lnTo>
                  <a:lnTo>
                    <a:pt x="24" y="8206"/>
                  </a:lnTo>
                  <a:lnTo>
                    <a:pt x="0" y="8719"/>
                  </a:lnTo>
                  <a:lnTo>
                    <a:pt x="24" y="9256"/>
                  </a:lnTo>
                  <a:lnTo>
                    <a:pt x="73" y="9794"/>
                  </a:lnTo>
                  <a:lnTo>
                    <a:pt x="171" y="10307"/>
                  </a:lnTo>
                  <a:lnTo>
                    <a:pt x="293" y="10795"/>
                  </a:lnTo>
                  <a:lnTo>
                    <a:pt x="464" y="11308"/>
                  </a:lnTo>
                  <a:lnTo>
                    <a:pt x="659" y="11772"/>
                  </a:lnTo>
                  <a:lnTo>
                    <a:pt x="879" y="12236"/>
                  </a:lnTo>
                  <a:lnTo>
                    <a:pt x="1123" y="12676"/>
                  </a:lnTo>
                  <a:lnTo>
                    <a:pt x="1392" y="13091"/>
                  </a:lnTo>
                  <a:lnTo>
                    <a:pt x="1710" y="13506"/>
                  </a:lnTo>
                  <a:lnTo>
                    <a:pt x="2027" y="13872"/>
                  </a:lnTo>
                  <a:lnTo>
                    <a:pt x="2393" y="14239"/>
                  </a:lnTo>
                  <a:lnTo>
                    <a:pt x="2760" y="14581"/>
                  </a:lnTo>
                  <a:lnTo>
                    <a:pt x="3151" y="14874"/>
                  </a:lnTo>
                  <a:lnTo>
                    <a:pt x="3590" y="15167"/>
                  </a:lnTo>
                  <a:lnTo>
                    <a:pt x="4030" y="15411"/>
                  </a:lnTo>
                  <a:lnTo>
                    <a:pt x="4225" y="15509"/>
                  </a:lnTo>
                  <a:lnTo>
                    <a:pt x="4421" y="15582"/>
                  </a:lnTo>
                  <a:lnTo>
                    <a:pt x="4640" y="15631"/>
                  </a:lnTo>
                  <a:lnTo>
                    <a:pt x="5275" y="15631"/>
                  </a:lnTo>
                  <a:lnTo>
                    <a:pt x="5739" y="15558"/>
                  </a:lnTo>
                  <a:lnTo>
                    <a:pt x="6668" y="15362"/>
                  </a:lnTo>
                  <a:lnTo>
                    <a:pt x="7132" y="15289"/>
                  </a:lnTo>
                  <a:lnTo>
                    <a:pt x="7376" y="15264"/>
                  </a:lnTo>
                  <a:lnTo>
                    <a:pt x="7864" y="15264"/>
                  </a:lnTo>
                  <a:lnTo>
                    <a:pt x="8108" y="15289"/>
                  </a:lnTo>
                  <a:lnTo>
                    <a:pt x="8597" y="15362"/>
                  </a:lnTo>
                  <a:lnTo>
                    <a:pt x="9549" y="15558"/>
                  </a:lnTo>
                  <a:lnTo>
                    <a:pt x="9989" y="15606"/>
                  </a:lnTo>
                  <a:lnTo>
                    <a:pt x="10209" y="15631"/>
                  </a:lnTo>
                  <a:lnTo>
                    <a:pt x="10429" y="15631"/>
                  </a:lnTo>
                  <a:lnTo>
                    <a:pt x="10648" y="15606"/>
                  </a:lnTo>
                  <a:lnTo>
                    <a:pt x="10868" y="15558"/>
                  </a:lnTo>
                  <a:lnTo>
                    <a:pt x="11064" y="15484"/>
                  </a:lnTo>
                  <a:lnTo>
                    <a:pt x="11283" y="15387"/>
                  </a:lnTo>
                  <a:lnTo>
                    <a:pt x="11723" y="15142"/>
                  </a:lnTo>
                  <a:lnTo>
                    <a:pt x="12114" y="14849"/>
                  </a:lnTo>
                  <a:lnTo>
                    <a:pt x="12529" y="14532"/>
                  </a:lnTo>
                  <a:lnTo>
                    <a:pt x="12895" y="14214"/>
                  </a:lnTo>
                  <a:lnTo>
                    <a:pt x="13237" y="13848"/>
                  </a:lnTo>
                  <a:lnTo>
                    <a:pt x="13555" y="13457"/>
                  </a:lnTo>
                  <a:lnTo>
                    <a:pt x="13872" y="13066"/>
                  </a:lnTo>
                  <a:lnTo>
                    <a:pt x="14141" y="12651"/>
                  </a:lnTo>
                  <a:lnTo>
                    <a:pt x="14385" y="12212"/>
                  </a:lnTo>
                  <a:lnTo>
                    <a:pt x="14605" y="11748"/>
                  </a:lnTo>
                  <a:lnTo>
                    <a:pt x="14800" y="11283"/>
                  </a:lnTo>
                  <a:lnTo>
                    <a:pt x="14947" y="10795"/>
                  </a:lnTo>
                  <a:lnTo>
                    <a:pt x="15069" y="10282"/>
                  </a:lnTo>
                  <a:lnTo>
                    <a:pt x="15167" y="9769"/>
                  </a:lnTo>
                  <a:lnTo>
                    <a:pt x="15216" y="9256"/>
                  </a:lnTo>
                  <a:lnTo>
                    <a:pt x="15240" y="8719"/>
                  </a:lnTo>
                  <a:lnTo>
                    <a:pt x="15216" y="8182"/>
                  </a:lnTo>
                  <a:lnTo>
                    <a:pt x="15167" y="7669"/>
                  </a:lnTo>
                  <a:lnTo>
                    <a:pt x="15069" y="7180"/>
                  </a:lnTo>
                  <a:lnTo>
                    <a:pt x="14947" y="6692"/>
                  </a:lnTo>
                  <a:lnTo>
                    <a:pt x="14776" y="6252"/>
                  </a:lnTo>
                  <a:lnTo>
                    <a:pt x="14605" y="5813"/>
                  </a:lnTo>
                  <a:lnTo>
                    <a:pt x="14385" y="5398"/>
                  </a:lnTo>
                  <a:lnTo>
                    <a:pt x="14141" y="5007"/>
                  </a:lnTo>
                  <a:lnTo>
                    <a:pt x="13848" y="4616"/>
                  </a:lnTo>
                  <a:lnTo>
                    <a:pt x="13555" y="4274"/>
                  </a:lnTo>
                  <a:lnTo>
                    <a:pt x="13213" y="3957"/>
                  </a:lnTo>
                  <a:lnTo>
                    <a:pt x="12871" y="3639"/>
                  </a:lnTo>
                  <a:lnTo>
                    <a:pt x="12505" y="3370"/>
                  </a:lnTo>
                  <a:lnTo>
                    <a:pt x="12089" y="3102"/>
                  </a:lnTo>
                  <a:lnTo>
                    <a:pt x="11674" y="2858"/>
                  </a:lnTo>
                  <a:lnTo>
                    <a:pt x="11259" y="2662"/>
                  </a:lnTo>
                  <a:lnTo>
                    <a:pt x="11064" y="2589"/>
                  </a:lnTo>
                  <a:lnTo>
                    <a:pt x="10893" y="2540"/>
                  </a:lnTo>
                  <a:lnTo>
                    <a:pt x="10697" y="2516"/>
                  </a:lnTo>
                  <a:lnTo>
                    <a:pt x="10526" y="2491"/>
                  </a:lnTo>
                  <a:lnTo>
                    <a:pt x="10111" y="2491"/>
                  </a:lnTo>
                  <a:lnTo>
                    <a:pt x="9696" y="2516"/>
                  </a:lnTo>
                  <a:lnTo>
                    <a:pt x="8841" y="2613"/>
                  </a:lnTo>
                  <a:lnTo>
                    <a:pt x="8426" y="2662"/>
                  </a:lnTo>
                  <a:lnTo>
                    <a:pt x="7986" y="2687"/>
                  </a:lnTo>
                  <a:lnTo>
                    <a:pt x="63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642" name="Google Shape;1642;p48"/>
          <p:cNvGrpSpPr/>
          <p:nvPr/>
        </p:nvGrpSpPr>
        <p:grpSpPr>
          <a:xfrm>
            <a:off x="4251594" y="4289073"/>
            <a:ext cx="451252" cy="432860"/>
            <a:chOff x="5241175" y="4959100"/>
            <a:chExt cx="539775" cy="517775"/>
          </a:xfrm>
        </p:grpSpPr>
        <p:sp>
          <p:nvSpPr>
            <p:cNvPr id="1643" name="Google Shape;1643;p48"/>
            <p:cNvSpPr/>
            <p:nvPr/>
          </p:nvSpPr>
          <p:spPr>
            <a:xfrm>
              <a:off x="5575150" y="4959100"/>
              <a:ext cx="161225" cy="178300"/>
            </a:xfrm>
            <a:custGeom>
              <a:rect b="b" l="l" r="r" t="t"/>
              <a:pathLst>
                <a:path extrusionOk="0" h="7132" w="6449">
                  <a:moveTo>
                    <a:pt x="4641" y="0"/>
                  </a:moveTo>
                  <a:lnTo>
                    <a:pt x="4470" y="25"/>
                  </a:lnTo>
                  <a:lnTo>
                    <a:pt x="4299" y="49"/>
                  </a:lnTo>
                  <a:lnTo>
                    <a:pt x="4128" y="98"/>
                  </a:lnTo>
                  <a:lnTo>
                    <a:pt x="3957" y="147"/>
                  </a:lnTo>
                  <a:lnTo>
                    <a:pt x="3786" y="220"/>
                  </a:lnTo>
                  <a:lnTo>
                    <a:pt x="3640" y="318"/>
                  </a:lnTo>
                  <a:lnTo>
                    <a:pt x="3517" y="415"/>
                  </a:lnTo>
                  <a:lnTo>
                    <a:pt x="3395" y="538"/>
                  </a:lnTo>
                  <a:lnTo>
                    <a:pt x="3273" y="660"/>
                  </a:lnTo>
                  <a:lnTo>
                    <a:pt x="3175" y="806"/>
                  </a:lnTo>
                  <a:lnTo>
                    <a:pt x="3078" y="953"/>
                  </a:lnTo>
                  <a:lnTo>
                    <a:pt x="3005" y="1099"/>
                  </a:lnTo>
                  <a:lnTo>
                    <a:pt x="2931" y="1270"/>
                  </a:lnTo>
                  <a:lnTo>
                    <a:pt x="2907" y="1441"/>
                  </a:lnTo>
                  <a:lnTo>
                    <a:pt x="2882" y="1612"/>
                  </a:lnTo>
                  <a:lnTo>
                    <a:pt x="2858" y="1808"/>
                  </a:lnTo>
                  <a:lnTo>
                    <a:pt x="2882" y="2076"/>
                  </a:lnTo>
                  <a:lnTo>
                    <a:pt x="2956" y="2345"/>
                  </a:lnTo>
                  <a:lnTo>
                    <a:pt x="3053" y="2589"/>
                  </a:lnTo>
                  <a:lnTo>
                    <a:pt x="3175" y="2809"/>
                  </a:lnTo>
                  <a:lnTo>
                    <a:pt x="0" y="6546"/>
                  </a:lnTo>
                  <a:lnTo>
                    <a:pt x="367" y="6814"/>
                  </a:lnTo>
                  <a:lnTo>
                    <a:pt x="709" y="7132"/>
                  </a:lnTo>
                  <a:lnTo>
                    <a:pt x="3884" y="3419"/>
                  </a:lnTo>
                  <a:lnTo>
                    <a:pt x="4055" y="3493"/>
                  </a:lnTo>
                  <a:lnTo>
                    <a:pt x="4250" y="3542"/>
                  </a:lnTo>
                  <a:lnTo>
                    <a:pt x="4445" y="3566"/>
                  </a:lnTo>
                  <a:lnTo>
                    <a:pt x="4641" y="3590"/>
                  </a:lnTo>
                  <a:lnTo>
                    <a:pt x="4836" y="3566"/>
                  </a:lnTo>
                  <a:lnTo>
                    <a:pt x="5007" y="3542"/>
                  </a:lnTo>
                  <a:lnTo>
                    <a:pt x="5178" y="3517"/>
                  </a:lnTo>
                  <a:lnTo>
                    <a:pt x="5349" y="3444"/>
                  </a:lnTo>
                  <a:lnTo>
                    <a:pt x="5496" y="3371"/>
                  </a:lnTo>
                  <a:lnTo>
                    <a:pt x="5642" y="3273"/>
                  </a:lnTo>
                  <a:lnTo>
                    <a:pt x="5789" y="3175"/>
                  </a:lnTo>
                  <a:lnTo>
                    <a:pt x="5911" y="3053"/>
                  </a:lnTo>
                  <a:lnTo>
                    <a:pt x="6033" y="2931"/>
                  </a:lnTo>
                  <a:lnTo>
                    <a:pt x="6131" y="2809"/>
                  </a:lnTo>
                  <a:lnTo>
                    <a:pt x="6228" y="2638"/>
                  </a:lnTo>
                  <a:lnTo>
                    <a:pt x="6302" y="2491"/>
                  </a:lnTo>
                  <a:lnTo>
                    <a:pt x="6350" y="2320"/>
                  </a:lnTo>
                  <a:lnTo>
                    <a:pt x="6399" y="2149"/>
                  </a:lnTo>
                  <a:lnTo>
                    <a:pt x="6424" y="1979"/>
                  </a:lnTo>
                  <a:lnTo>
                    <a:pt x="6448" y="1808"/>
                  </a:lnTo>
                  <a:lnTo>
                    <a:pt x="6424" y="1612"/>
                  </a:lnTo>
                  <a:lnTo>
                    <a:pt x="6399" y="1441"/>
                  </a:lnTo>
                  <a:lnTo>
                    <a:pt x="6350" y="1270"/>
                  </a:lnTo>
                  <a:lnTo>
                    <a:pt x="6302" y="1099"/>
                  </a:lnTo>
                  <a:lnTo>
                    <a:pt x="6228" y="953"/>
                  </a:lnTo>
                  <a:lnTo>
                    <a:pt x="6131" y="806"/>
                  </a:lnTo>
                  <a:lnTo>
                    <a:pt x="6033" y="660"/>
                  </a:lnTo>
                  <a:lnTo>
                    <a:pt x="5911" y="538"/>
                  </a:lnTo>
                  <a:lnTo>
                    <a:pt x="5789" y="415"/>
                  </a:lnTo>
                  <a:lnTo>
                    <a:pt x="5642" y="318"/>
                  </a:lnTo>
                  <a:lnTo>
                    <a:pt x="5496" y="220"/>
                  </a:lnTo>
                  <a:lnTo>
                    <a:pt x="5349" y="147"/>
                  </a:lnTo>
                  <a:lnTo>
                    <a:pt x="5178" y="98"/>
                  </a:lnTo>
                  <a:lnTo>
                    <a:pt x="5007" y="49"/>
                  </a:lnTo>
                  <a:lnTo>
                    <a:pt x="4836" y="25"/>
                  </a:lnTo>
                  <a:lnTo>
                    <a:pt x="464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4" name="Google Shape;1644;p48"/>
            <p:cNvSpPr/>
            <p:nvPr/>
          </p:nvSpPr>
          <p:spPr>
            <a:xfrm>
              <a:off x="5330925" y="4985350"/>
              <a:ext cx="128250" cy="148400"/>
            </a:xfrm>
            <a:custGeom>
              <a:rect b="b" l="l" r="r" t="t"/>
              <a:pathLst>
                <a:path extrusionOk="0" h="5936" w="5130">
                  <a:moveTo>
                    <a:pt x="1563" y="0"/>
                  </a:moveTo>
                  <a:lnTo>
                    <a:pt x="1392" y="25"/>
                  </a:lnTo>
                  <a:lnTo>
                    <a:pt x="1221" y="74"/>
                  </a:lnTo>
                  <a:lnTo>
                    <a:pt x="1075" y="147"/>
                  </a:lnTo>
                  <a:lnTo>
                    <a:pt x="904" y="220"/>
                  </a:lnTo>
                  <a:lnTo>
                    <a:pt x="757" y="318"/>
                  </a:lnTo>
                  <a:lnTo>
                    <a:pt x="635" y="416"/>
                  </a:lnTo>
                  <a:lnTo>
                    <a:pt x="513" y="538"/>
                  </a:lnTo>
                  <a:lnTo>
                    <a:pt x="391" y="660"/>
                  </a:lnTo>
                  <a:lnTo>
                    <a:pt x="293" y="806"/>
                  </a:lnTo>
                  <a:lnTo>
                    <a:pt x="196" y="953"/>
                  </a:lnTo>
                  <a:lnTo>
                    <a:pt x="122" y="1099"/>
                  </a:lnTo>
                  <a:lnTo>
                    <a:pt x="74" y="1270"/>
                  </a:lnTo>
                  <a:lnTo>
                    <a:pt x="25" y="1466"/>
                  </a:lnTo>
                  <a:lnTo>
                    <a:pt x="0" y="1637"/>
                  </a:lnTo>
                  <a:lnTo>
                    <a:pt x="0" y="1808"/>
                  </a:lnTo>
                  <a:lnTo>
                    <a:pt x="0" y="2003"/>
                  </a:lnTo>
                  <a:lnTo>
                    <a:pt x="25" y="2174"/>
                  </a:lnTo>
                  <a:lnTo>
                    <a:pt x="74" y="2345"/>
                  </a:lnTo>
                  <a:lnTo>
                    <a:pt x="147" y="2492"/>
                  </a:lnTo>
                  <a:lnTo>
                    <a:pt x="220" y="2663"/>
                  </a:lnTo>
                  <a:lnTo>
                    <a:pt x="318" y="2785"/>
                  </a:lnTo>
                  <a:lnTo>
                    <a:pt x="415" y="2931"/>
                  </a:lnTo>
                  <a:lnTo>
                    <a:pt x="538" y="3053"/>
                  </a:lnTo>
                  <a:lnTo>
                    <a:pt x="660" y="3175"/>
                  </a:lnTo>
                  <a:lnTo>
                    <a:pt x="806" y="3273"/>
                  </a:lnTo>
                  <a:lnTo>
                    <a:pt x="953" y="3371"/>
                  </a:lnTo>
                  <a:lnTo>
                    <a:pt x="1099" y="3444"/>
                  </a:lnTo>
                  <a:lnTo>
                    <a:pt x="1270" y="3493"/>
                  </a:lnTo>
                  <a:lnTo>
                    <a:pt x="1466" y="3542"/>
                  </a:lnTo>
                  <a:lnTo>
                    <a:pt x="1710" y="3566"/>
                  </a:lnTo>
                  <a:lnTo>
                    <a:pt x="1979" y="3566"/>
                  </a:lnTo>
                  <a:lnTo>
                    <a:pt x="2223" y="3517"/>
                  </a:lnTo>
                  <a:lnTo>
                    <a:pt x="2467" y="3444"/>
                  </a:lnTo>
                  <a:lnTo>
                    <a:pt x="4396" y="5935"/>
                  </a:lnTo>
                  <a:lnTo>
                    <a:pt x="4738" y="5642"/>
                  </a:lnTo>
                  <a:lnTo>
                    <a:pt x="5129" y="5374"/>
                  </a:lnTo>
                  <a:lnTo>
                    <a:pt x="3200" y="2858"/>
                  </a:lnTo>
                  <a:lnTo>
                    <a:pt x="3322" y="2687"/>
                  </a:lnTo>
                  <a:lnTo>
                    <a:pt x="3419" y="2516"/>
                  </a:lnTo>
                  <a:lnTo>
                    <a:pt x="3493" y="2321"/>
                  </a:lnTo>
                  <a:lnTo>
                    <a:pt x="3542" y="2101"/>
                  </a:lnTo>
                  <a:lnTo>
                    <a:pt x="3566" y="1930"/>
                  </a:lnTo>
                  <a:lnTo>
                    <a:pt x="3566" y="1734"/>
                  </a:lnTo>
                  <a:lnTo>
                    <a:pt x="3566" y="1564"/>
                  </a:lnTo>
                  <a:lnTo>
                    <a:pt x="3517" y="1393"/>
                  </a:lnTo>
                  <a:lnTo>
                    <a:pt x="3468" y="1222"/>
                  </a:lnTo>
                  <a:lnTo>
                    <a:pt x="3419" y="1075"/>
                  </a:lnTo>
                  <a:lnTo>
                    <a:pt x="3346" y="904"/>
                  </a:lnTo>
                  <a:lnTo>
                    <a:pt x="3249" y="758"/>
                  </a:lnTo>
                  <a:lnTo>
                    <a:pt x="3151" y="635"/>
                  </a:lnTo>
                  <a:lnTo>
                    <a:pt x="3029" y="513"/>
                  </a:lnTo>
                  <a:lnTo>
                    <a:pt x="2907" y="391"/>
                  </a:lnTo>
                  <a:lnTo>
                    <a:pt x="2760" y="294"/>
                  </a:lnTo>
                  <a:lnTo>
                    <a:pt x="2614" y="196"/>
                  </a:lnTo>
                  <a:lnTo>
                    <a:pt x="2443" y="123"/>
                  </a:lnTo>
                  <a:lnTo>
                    <a:pt x="2272" y="74"/>
                  </a:lnTo>
                  <a:lnTo>
                    <a:pt x="2101" y="25"/>
                  </a:lnTo>
                  <a:lnTo>
                    <a:pt x="193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5" name="Google Shape;1645;p48"/>
            <p:cNvSpPr/>
            <p:nvPr/>
          </p:nvSpPr>
          <p:spPr>
            <a:xfrm>
              <a:off x="5241175" y="5241175"/>
              <a:ext cx="180125" cy="109325"/>
            </a:xfrm>
            <a:custGeom>
              <a:rect b="b" l="l" r="r" t="t"/>
              <a:pathLst>
                <a:path extrusionOk="0" h="4373" w="7205">
                  <a:moveTo>
                    <a:pt x="6839" y="1"/>
                  </a:moveTo>
                  <a:lnTo>
                    <a:pt x="3224" y="1491"/>
                  </a:lnTo>
                  <a:lnTo>
                    <a:pt x="3102" y="1368"/>
                  </a:lnTo>
                  <a:lnTo>
                    <a:pt x="2980" y="1246"/>
                  </a:lnTo>
                  <a:lnTo>
                    <a:pt x="2858" y="1124"/>
                  </a:lnTo>
                  <a:lnTo>
                    <a:pt x="2687" y="1026"/>
                  </a:lnTo>
                  <a:lnTo>
                    <a:pt x="2540" y="953"/>
                  </a:lnTo>
                  <a:lnTo>
                    <a:pt x="2369" y="880"/>
                  </a:lnTo>
                  <a:lnTo>
                    <a:pt x="2198" y="831"/>
                  </a:lnTo>
                  <a:lnTo>
                    <a:pt x="2027" y="807"/>
                  </a:lnTo>
                  <a:lnTo>
                    <a:pt x="1856" y="782"/>
                  </a:lnTo>
                  <a:lnTo>
                    <a:pt x="1685" y="807"/>
                  </a:lnTo>
                  <a:lnTo>
                    <a:pt x="1514" y="807"/>
                  </a:lnTo>
                  <a:lnTo>
                    <a:pt x="1343" y="856"/>
                  </a:lnTo>
                  <a:lnTo>
                    <a:pt x="1172" y="904"/>
                  </a:lnTo>
                  <a:lnTo>
                    <a:pt x="1026" y="978"/>
                  </a:lnTo>
                  <a:lnTo>
                    <a:pt x="879" y="1051"/>
                  </a:lnTo>
                  <a:lnTo>
                    <a:pt x="733" y="1149"/>
                  </a:lnTo>
                  <a:lnTo>
                    <a:pt x="586" y="1271"/>
                  </a:lnTo>
                  <a:lnTo>
                    <a:pt x="464" y="1393"/>
                  </a:lnTo>
                  <a:lnTo>
                    <a:pt x="342" y="1515"/>
                  </a:lnTo>
                  <a:lnTo>
                    <a:pt x="244" y="1686"/>
                  </a:lnTo>
                  <a:lnTo>
                    <a:pt x="171" y="1832"/>
                  </a:lnTo>
                  <a:lnTo>
                    <a:pt x="98" y="2003"/>
                  </a:lnTo>
                  <a:lnTo>
                    <a:pt x="49" y="2174"/>
                  </a:lnTo>
                  <a:lnTo>
                    <a:pt x="25" y="2345"/>
                  </a:lnTo>
                  <a:lnTo>
                    <a:pt x="0" y="2516"/>
                  </a:lnTo>
                  <a:lnTo>
                    <a:pt x="0" y="2687"/>
                  </a:lnTo>
                  <a:lnTo>
                    <a:pt x="25" y="2858"/>
                  </a:lnTo>
                  <a:lnTo>
                    <a:pt x="73" y="3029"/>
                  </a:lnTo>
                  <a:lnTo>
                    <a:pt x="122" y="3200"/>
                  </a:lnTo>
                  <a:lnTo>
                    <a:pt x="195" y="3347"/>
                  </a:lnTo>
                  <a:lnTo>
                    <a:pt x="269" y="3518"/>
                  </a:lnTo>
                  <a:lnTo>
                    <a:pt x="366" y="3640"/>
                  </a:lnTo>
                  <a:lnTo>
                    <a:pt x="464" y="3786"/>
                  </a:lnTo>
                  <a:lnTo>
                    <a:pt x="611" y="3908"/>
                  </a:lnTo>
                  <a:lnTo>
                    <a:pt x="733" y="4031"/>
                  </a:lnTo>
                  <a:lnTo>
                    <a:pt x="904" y="4128"/>
                  </a:lnTo>
                  <a:lnTo>
                    <a:pt x="1050" y="4201"/>
                  </a:lnTo>
                  <a:lnTo>
                    <a:pt x="1221" y="4275"/>
                  </a:lnTo>
                  <a:lnTo>
                    <a:pt x="1392" y="4324"/>
                  </a:lnTo>
                  <a:lnTo>
                    <a:pt x="1563" y="4348"/>
                  </a:lnTo>
                  <a:lnTo>
                    <a:pt x="1734" y="4372"/>
                  </a:lnTo>
                  <a:lnTo>
                    <a:pt x="1905" y="4372"/>
                  </a:lnTo>
                  <a:lnTo>
                    <a:pt x="2076" y="4348"/>
                  </a:lnTo>
                  <a:lnTo>
                    <a:pt x="2247" y="4299"/>
                  </a:lnTo>
                  <a:lnTo>
                    <a:pt x="2418" y="4250"/>
                  </a:lnTo>
                  <a:lnTo>
                    <a:pt x="2565" y="4201"/>
                  </a:lnTo>
                  <a:lnTo>
                    <a:pt x="2711" y="4104"/>
                  </a:lnTo>
                  <a:lnTo>
                    <a:pt x="2858" y="4006"/>
                  </a:lnTo>
                  <a:lnTo>
                    <a:pt x="3004" y="3908"/>
                  </a:lnTo>
                  <a:lnTo>
                    <a:pt x="3126" y="3786"/>
                  </a:lnTo>
                  <a:lnTo>
                    <a:pt x="3248" y="3640"/>
                  </a:lnTo>
                  <a:lnTo>
                    <a:pt x="3346" y="3493"/>
                  </a:lnTo>
                  <a:lnTo>
                    <a:pt x="3468" y="3200"/>
                  </a:lnTo>
                  <a:lnTo>
                    <a:pt x="3541" y="2931"/>
                  </a:lnTo>
                  <a:lnTo>
                    <a:pt x="3590" y="2638"/>
                  </a:lnTo>
                  <a:lnTo>
                    <a:pt x="3566" y="2345"/>
                  </a:lnTo>
                  <a:lnTo>
                    <a:pt x="7205" y="856"/>
                  </a:lnTo>
                  <a:lnTo>
                    <a:pt x="6985" y="440"/>
                  </a:lnTo>
                  <a:lnTo>
                    <a:pt x="68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6" name="Google Shape;1646;p48"/>
            <p:cNvSpPr/>
            <p:nvPr/>
          </p:nvSpPr>
          <p:spPr>
            <a:xfrm>
              <a:off x="5461575" y="5316900"/>
              <a:ext cx="89175" cy="159975"/>
            </a:xfrm>
            <a:custGeom>
              <a:rect b="b" l="l" r="r" t="t"/>
              <a:pathLst>
                <a:path extrusionOk="0" h="6399" w="3567">
                  <a:moveTo>
                    <a:pt x="1491" y="0"/>
                  </a:moveTo>
                  <a:lnTo>
                    <a:pt x="1393" y="2858"/>
                  </a:lnTo>
                  <a:lnTo>
                    <a:pt x="1198" y="2907"/>
                  </a:lnTo>
                  <a:lnTo>
                    <a:pt x="1002" y="3004"/>
                  </a:lnTo>
                  <a:lnTo>
                    <a:pt x="807" y="3102"/>
                  </a:lnTo>
                  <a:lnTo>
                    <a:pt x="636" y="3224"/>
                  </a:lnTo>
                  <a:lnTo>
                    <a:pt x="489" y="3346"/>
                  </a:lnTo>
                  <a:lnTo>
                    <a:pt x="392" y="3493"/>
                  </a:lnTo>
                  <a:lnTo>
                    <a:pt x="269" y="3639"/>
                  </a:lnTo>
                  <a:lnTo>
                    <a:pt x="196" y="3786"/>
                  </a:lnTo>
                  <a:lnTo>
                    <a:pt x="123" y="3932"/>
                  </a:lnTo>
                  <a:lnTo>
                    <a:pt x="74" y="4103"/>
                  </a:lnTo>
                  <a:lnTo>
                    <a:pt x="25" y="4274"/>
                  </a:lnTo>
                  <a:lnTo>
                    <a:pt x="1" y="4445"/>
                  </a:lnTo>
                  <a:lnTo>
                    <a:pt x="1" y="4616"/>
                  </a:lnTo>
                  <a:lnTo>
                    <a:pt x="1" y="4787"/>
                  </a:lnTo>
                  <a:lnTo>
                    <a:pt x="25" y="4958"/>
                  </a:lnTo>
                  <a:lnTo>
                    <a:pt x="74" y="5129"/>
                  </a:lnTo>
                  <a:lnTo>
                    <a:pt x="123" y="5276"/>
                  </a:lnTo>
                  <a:lnTo>
                    <a:pt x="196" y="5447"/>
                  </a:lnTo>
                  <a:lnTo>
                    <a:pt x="294" y="5593"/>
                  </a:lnTo>
                  <a:lnTo>
                    <a:pt x="416" y="5740"/>
                  </a:lnTo>
                  <a:lnTo>
                    <a:pt x="538" y="5886"/>
                  </a:lnTo>
                  <a:lnTo>
                    <a:pt x="660" y="6008"/>
                  </a:lnTo>
                  <a:lnTo>
                    <a:pt x="807" y="6106"/>
                  </a:lnTo>
                  <a:lnTo>
                    <a:pt x="953" y="6179"/>
                  </a:lnTo>
                  <a:lnTo>
                    <a:pt x="1124" y="6252"/>
                  </a:lnTo>
                  <a:lnTo>
                    <a:pt x="1271" y="6326"/>
                  </a:lnTo>
                  <a:lnTo>
                    <a:pt x="1442" y="6350"/>
                  </a:lnTo>
                  <a:lnTo>
                    <a:pt x="1613" y="6375"/>
                  </a:lnTo>
                  <a:lnTo>
                    <a:pt x="1784" y="6399"/>
                  </a:lnTo>
                  <a:lnTo>
                    <a:pt x="1955" y="6375"/>
                  </a:lnTo>
                  <a:lnTo>
                    <a:pt x="2126" y="6350"/>
                  </a:lnTo>
                  <a:lnTo>
                    <a:pt x="2297" y="6301"/>
                  </a:lnTo>
                  <a:lnTo>
                    <a:pt x="2468" y="6252"/>
                  </a:lnTo>
                  <a:lnTo>
                    <a:pt x="2614" y="6179"/>
                  </a:lnTo>
                  <a:lnTo>
                    <a:pt x="2785" y="6082"/>
                  </a:lnTo>
                  <a:lnTo>
                    <a:pt x="2932" y="5984"/>
                  </a:lnTo>
                  <a:lnTo>
                    <a:pt x="3054" y="5862"/>
                  </a:lnTo>
                  <a:lnTo>
                    <a:pt x="3176" y="5715"/>
                  </a:lnTo>
                  <a:lnTo>
                    <a:pt x="3273" y="5569"/>
                  </a:lnTo>
                  <a:lnTo>
                    <a:pt x="3371" y="5422"/>
                  </a:lnTo>
                  <a:lnTo>
                    <a:pt x="3444" y="5276"/>
                  </a:lnTo>
                  <a:lnTo>
                    <a:pt x="3493" y="5105"/>
                  </a:lnTo>
                  <a:lnTo>
                    <a:pt x="3542" y="4934"/>
                  </a:lnTo>
                  <a:lnTo>
                    <a:pt x="3567" y="4763"/>
                  </a:lnTo>
                  <a:lnTo>
                    <a:pt x="3567" y="4592"/>
                  </a:lnTo>
                  <a:lnTo>
                    <a:pt x="3567" y="4421"/>
                  </a:lnTo>
                  <a:lnTo>
                    <a:pt x="3542" y="4250"/>
                  </a:lnTo>
                  <a:lnTo>
                    <a:pt x="3493" y="4079"/>
                  </a:lnTo>
                  <a:lnTo>
                    <a:pt x="3420" y="3908"/>
                  </a:lnTo>
                  <a:lnTo>
                    <a:pt x="3347" y="3761"/>
                  </a:lnTo>
                  <a:lnTo>
                    <a:pt x="3273" y="3615"/>
                  </a:lnTo>
                  <a:lnTo>
                    <a:pt x="3151" y="3468"/>
                  </a:lnTo>
                  <a:lnTo>
                    <a:pt x="2980" y="3273"/>
                  </a:lnTo>
                  <a:lnTo>
                    <a:pt x="2761" y="3102"/>
                  </a:lnTo>
                  <a:lnTo>
                    <a:pt x="2541" y="2980"/>
                  </a:lnTo>
                  <a:lnTo>
                    <a:pt x="2321" y="2907"/>
                  </a:lnTo>
                  <a:lnTo>
                    <a:pt x="2419" y="25"/>
                  </a:lnTo>
                  <a:lnTo>
                    <a:pt x="2419" y="25"/>
                  </a:lnTo>
                  <a:lnTo>
                    <a:pt x="2126" y="49"/>
                  </a:lnTo>
                  <a:lnTo>
                    <a:pt x="1808" y="25"/>
                  </a:lnTo>
                  <a:lnTo>
                    <a:pt x="14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7" name="Google Shape;1647;p48"/>
            <p:cNvSpPr/>
            <p:nvPr/>
          </p:nvSpPr>
          <p:spPr>
            <a:xfrm>
              <a:off x="5619100" y="5194175"/>
              <a:ext cx="161850" cy="89775"/>
            </a:xfrm>
            <a:custGeom>
              <a:rect b="b" l="l" r="r" t="t"/>
              <a:pathLst>
                <a:path extrusionOk="0" h="3591" w="6474">
                  <a:moveTo>
                    <a:pt x="4592" y="0"/>
                  </a:moveTo>
                  <a:lnTo>
                    <a:pt x="4422" y="25"/>
                  </a:lnTo>
                  <a:lnTo>
                    <a:pt x="4251" y="73"/>
                  </a:lnTo>
                  <a:lnTo>
                    <a:pt x="4080" y="122"/>
                  </a:lnTo>
                  <a:lnTo>
                    <a:pt x="3884" y="196"/>
                  </a:lnTo>
                  <a:lnTo>
                    <a:pt x="3713" y="293"/>
                  </a:lnTo>
                  <a:lnTo>
                    <a:pt x="3567" y="391"/>
                  </a:lnTo>
                  <a:lnTo>
                    <a:pt x="3420" y="513"/>
                  </a:lnTo>
                  <a:lnTo>
                    <a:pt x="3298" y="660"/>
                  </a:lnTo>
                  <a:lnTo>
                    <a:pt x="3200" y="806"/>
                  </a:lnTo>
                  <a:lnTo>
                    <a:pt x="3103" y="953"/>
                  </a:lnTo>
                  <a:lnTo>
                    <a:pt x="3029" y="1124"/>
                  </a:lnTo>
                  <a:lnTo>
                    <a:pt x="99" y="757"/>
                  </a:lnTo>
                  <a:lnTo>
                    <a:pt x="74" y="1221"/>
                  </a:lnTo>
                  <a:lnTo>
                    <a:pt x="1" y="1661"/>
                  </a:lnTo>
                  <a:lnTo>
                    <a:pt x="2907" y="2027"/>
                  </a:lnTo>
                  <a:lnTo>
                    <a:pt x="2932" y="2223"/>
                  </a:lnTo>
                  <a:lnTo>
                    <a:pt x="3005" y="2418"/>
                  </a:lnTo>
                  <a:lnTo>
                    <a:pt x="3078" y="2565"/>
                  </a:lnTo>
                  <a:lnTo>
                    <a:pt x="3152" y="2736"/>
                  </a:lnTo>
                  <a:lnTo>
                    <a:pt x="3249" y="2882"/>
                  </a:lnTo>
                  <a:lnTo>
                    <a:pt x="3371" y="3004"/>
                  </a:lnTo>
                  <a:lnTo>
                    <a:pt x="3493" y="3126"/>
                  </a:lnTo>
                  <a:lnTo>
                    <a:pt x="3616" y="3248"/>
                  </a:lnTo>
                  <a:lnTo>
                    <a:pt x="3762" y="3346"/>
                  </a:lnTo>
                  <a:lnTo>
                    <a:pt x="3909" y="3419"/>
                  </a:lnTo>
                  <a:lnTo>
                    <a:pt x="4080" y="3493"/>
                  </a:lnTo>
                  <a:lnTo>
                    <a:pt x="4251" y="3541"/>
                  </a:lnTo>
                  <a:lnTo>
                    <a:pt x="4422" y="3566"/>
                  </a:lnTo>
                  <a:lnTo>
                    <a:pt x="4592" y="3590"/>
                  </a:lnTo>
                  <a:lnTo>
                    <a:pt x="4763" y="3590"/>
                  </a:lnTo>
                  <a:lnTo>
                    <a:pt x="4934" y="3566"/>
                  </a:lnTo>
                  <a:lnTo>
                    <a:pt x="5105" y="3541"/>
                  </a:lnTo>
                  <a:lnTo>
                    <a:pt x="5276" y="3468"/>
                  </a:lnTo>
                  <a:lnTo>
                    <a:pt x="5447" y="3419"/>
                  </a:lnTo>
                  <a:lnTo>
                    <a:pt x="5618" y="3322"/>
                  </a:lnTo>
                  <a:lnTo>
                    <a:pt x="5765" y="3224"/>
                  </a:lnTo>
                  <a:lnTo>
                    <a:pt x="5887" y="3102"/>
                  </a:lnTo>
                  <a:lnTo>
                    <a:pt x="6009" y="2980"/>
                  </a:lnTo>
                  <a:lnTo>
                    <a:pt x="6131" y="2858"/>
                  </a:lnTo>
                  <a:lnTo>
                    <a:pt x="6204" y="2711"/>
                  </a:lnTo>
                  <a:lnTo>
                    <a:pt x="6302" y="2565"/>
                  </a:lnTo>
                  <a:lnTo>
                    <a:pt x="6351" y="2394"/>
                  </a:lnTo>
                  <a:lnTo>
                    <a:pt x="6400" y="2223"/>
                  </a:lnTo>
                  <a:lnTo>
                    <a:pt x="6449" y="2076"/>
                  </a:lnTo>
                  <a:lnTo>
                    <a:pt x="6473" y="1881"/>
                  </a:lnTo>
                  <a:lnTo>
                    <a:pt x="6473" y="1710"/>
                  </a:lnTo>
                  <a:lnTo>
                    <a:pt x="6449" y="1539"/>
                  </a:lnTo>
                  <a:lnTo>
                    <a:pt x="6424" y="1368"/>
                  </a:lnTo>
                  <a:lnTo>
                    <a:pt x="6351" y="1197"/>
                  </a:lnTo>
                  <a:lnTo>
                    <a:pt x="6278" y="1026"/>
                  </a:lnTo>
                  <a:lnTo>
                    <a:pt x="6204" y="855"/>
                  </a:lnTo>
                  <a:lnTo>
                    <a:pt x="6107" y="708"/>
                  </a:lnTo>
                  <a:lnTo>
                    <a:pt x="5985" y="586"/>
                  </a:lnTo>
                  <a:lnTo>
                    <a:pt x="5862" y="464"/>
                  </a:lnTo>
                  <a:lnTo>
                    <a:pt x="5740" y="342"/>
                  </a:lnTo>
                  <a:lnTo>
                    <a:pt x="5594" y="269"/>
                  </a:lnTo>
                  <a:lnTo>
                    <a:pt x="5447" y="171"/>
                  </a:lnTo>
                  <a:lnTo>
                    <a:pt x="5276" y="122"/>
                  </a:lnTo>
                  <a:lnTo>
                    <a:pt x="5105" y="73"/>
                  </a:lnTo>
                  <a:lnTo>
                    <a:pt x="4934" y="25"/>
                  </a:lnTo>
                  <a:lnTo>
                    <a:pt x="4763" y="25"/>
                  </a:lnTo>
                  <a:lnTo>
                    <a:pt x="459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8" name="Google Shape;1648;p48"/>
            <p:cNvSpPr/>
            <p:nvPr/>
          </p:nvSpPr>
          <p:spPr>
            <a:xfrm>
              <a:off x="5420075" y="5116000"/>
              <a:ext cx="189300" cy="189925"/>
            </a:xfrm>
            <a:custGeom>
              <a:rect b="b" l="l" r="r" t="t"/>
              <a:pathLst>
                <a:path extrusionOk="0" h="7597" w="7572">
                  <a:moveTo>
                    <a:pt x="3786" y="1"/>
                  </a:moveTo>
                  <a:lnTo>
                    <a:pt x="3395" y="25"/>
                  </a:lnTo>
                  <a:lnTo>
                    <a:pt x="3028" y="74"/>
                  </a:lnTo>
                  <a:lnTo>
                    <a:pt x="2662" y="172"/>
                  </a:lnTo>
                  <a:lnTo>
                    <a:pt x="2320" y="294"/>
                  </a:lnTo>
                  <a:lnTo>
                    <a:pt x="1978" y="465"/>
                  </a:lnTo>
                  <a:lnTo>
                    <a:pt x="1661" y="660"/>
                  </a:lnTo>
                  <a:lnTo>
                    <a:pt x="1392" y="880"/>
                  </a:lnTo>
                  <a:lnTo>
                    <a:pt x="1123" y="1124"/>
                  </a:lnTo>
                  <a:lnTo>
                    <a:pt x="879" y="1393"/>
                  </a:lnTo>
                  <a:lnTo>
                    <a:pt x="659" y="1686"/>
                  </a:lnTo>
                  <a:lnTo>
                    <a:pt x="464" y="1979"/>
                  </a:lnTo>
                  <a:lnTo>
                    <a:pt x="293" y="2321"/>
                  </a:lnTo>
                  <a:lnTo>
                    <a:pt x="171" y="2663"/>
                  </a:lnTo>
                  <a:lnTo>
                    <a:pt x="73" y="3029"/>
                  </a:lnTo>
                  <a:lnTo>
                    <a:pt x="24" y="3420"/>
                  </a:lnTo>
                  <a:lnTo>
                    <a:pt x="0" y="3787"/>
                  </a:lnTo>
                  <a:lnTo>
                    <a:pt x="24" y="4177"/>
                  </a:lnTo>
                  <a:lnTo>
                    <a:pt x="73" y="4568"/>
                  </a:lnTo>
                  <a:lnTo>
                    <a:pt x="171" y="4934"/>
                  </a:lnTo>
                  <a:lnTo>
                    <a:pt x="293" y="5276"/>
                  </a:lnTo>
                  <a:lnTo>
                    <a:pt x="464" y="5594"/>
                  </a:lnTo>
                  <a:lnTo>
                    <a:pt x="659" y="5911"/>
                  </a:lnTo>
                  <a:lnTo>
                    <a:pt x="879" y="6204"/>
                  </a:lnTo>
                  <a:lnTo>
                    <a:pt x="1123" y="6473"/>
                  </a:lnTo>
                  <a:lnTo>
                    <a:pt x="1392" y="6717"/>
                  </a:lnTo>
                  <a:lnTo>
                    <a:pt x="1661" y="6937"/>
                  </a:lnTo>
                  <a:lnTo>
                    <a:pt x="1978" y="7133"/>
                  </a:lnTo>
                  <a:lnTo>
                    <a:pt x="2320" y="7279"/>
                  </a:lnTo>
                  <a:lnTo>
                    <a:pt x="2662" y="7426"/>
                  </a:lnTo>
                  <a:lnTo>
                    <a:pt x="3028" y="7499"/>
                  </a:lnTo>
                  <a:lnTo>
                    <a:pt x="3395" y="7572"/>
                  </a:lnTo>
                  <a:lnTo>
                    <a:pt x="3786" y="7597"/>
                  </a:lnTo>
                  <a:lnTo>
                    <a:pt x="4176" y="7572"/>
                  </a:lnTo>
                  <a:lnTo>
                    <a:pt x="4567" y="7499"/>
                  </a:lnTo>
                  <a:lnTo>
                    <a:pt x="4909" y="7426"/>
                  </a:lnTo>
                  <a:lnTo>
                    <a:pt x="5275" y="7279"/>
                  </a:lnTo>
                  <a:lnTo>
                    <a:pt x="5593" y="7133"/>
                  </a:lnTo>
                  <a:lnTo>
                    <a:pt x="5910" y="6937"/>
                  </a:lnTo>
                  <a:lnTo>
                    <a:pt x="6203" y="6717"/>
                  </a:lnTo>
                  <a:lnTo>
                    <a:pt x="6472" y="6473"/>
                  </a:lnTo>
                  <a:lnTo>
                    <a:pt x="6716" y="6204"/>
                  </a:lnTo>
                  <a:lnTo>
                    <a:pt x="6936" y="5911"/>
                  </a:lnTo>
                  <a:lnTo>
                    <a:pt x="7132" y="5594"/>
                  </a:lnTo>
                  <a:lnTo>
                    <a:pt x="7278" y="5276"/>
                  </a:lnTo>
                  <a:lnTo>
                    <a:pt x="7425" y="4934"/>
                  </a:lnTo>
                  <a:lnTo>
                    <a:pt x="7498" y="4568"/>
                  </a:lnTo>
                  <a:lnTo>
                    <a:pt x="7571" y="4177"/>
                  </a:lnTo>
                  <a:lnTo>
                    <a:pt x="7571" y="3787"/>
                  </a:lnTo>
                  <a:lnTo>
                    <a:pt x="7571" y="3420"/>
                  </a:lnTo>
                  <a:lnTo>
                    <a:pt x="7498" y="3029"/>
                  </a:lnTo>
                  <a:lnTo>
                    <a:pt x="7425" y="2663"/>
                  </a:lnTo>
                  <a:lnTo>
                    <a:pt x="7278" y="2321"/>
                  </a:lnTo>
                  <a:lnTo>
                    <a:pt x="7132" y="1979"/>
                  </a:lnTo>
                  <a:lnTo>
                    <a:pt x="6936" y="1686"/>
                  </a:lnTo>
                  <a:lnTo>
                    <a:pt x="6716" y="1393"/>
                  </a:lnTo>
                  <a:lnTo>
                    <a:pt x="6472" y="1124"/>
                  </a:lnTo>
                  <a:lnTo>
                    <a:pt x="6203" y="880"/>
                  </a:lnTo>
                  <a:lnTo>
                    <a:pt x="5910" y="660"/>
                  </a:lnTo>
                  <a:lnTo>
                    <a:pt x="5593" y="465"/>
                  </a:lnTo>
                  <a:lnTo>
                    <a:pt x="5275" y="294"/>
                  </a:lnTo>
                  <a:lnTo>
                    <a:pt x="4909" y="172"/>
                  </a:lnTo>
                  <a:lnTo>
                    <a:pt x="4567" y="74"/>
                  </a:lnTo>
                  <a:lnTo>
                    <a:pt x="4176" y="25"/>
                  </a:lnTo>
                  <a:lnTo>
                    <a:pt x="37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49" name="Google Shape;1649;p48"/>
          <p:cNvSpPr/>
          <p:nvPr/>
        </p:nvSpPr>
        <p:spPr>
          <a:xfrm>
            <a:off x="4842355" y="4395912"/>
            <a:ext cx="397142" cy="219513"/>
          </a:xfrm>
          <a:custGeom>
            <a:rect b="b" l="l" r="r" t="t"/>
            <a:pathLst>
              <a:path extrusionOk="0" h="10503" w="19002">
                <a:moveTo>
                  <a:pt x="17072" y="1100"/>
                </a:moveTo>
                <a:lnTo>
                  <a:pt x="17145" y="1124"/>
                </a:lnTo>
                <a:lnTo>
                  <a:pt x="17268" y="1197"/>
                </a:lnTo>
                <a:lnTo>
                  <a:pt x="17365" y="1320"/>
                </a:lnTo>
                <a:lnTo>
                  <a:pt x="17390" y="1393"/>
                </a:lnTo>
                <a:lnTo>
                  <a:pt x="17390" y="1490"/>
                </a:lnTo>
                <a:lnTo>
                  <a:pt x="17390" y="1564"/>
                </a:lnTo>
                <a:lnTo>
                  <a:pt x="17365" y="1637"/>
                </a:lnTo>
                <a:lnTo>
                  <a:pt x="17268" y="1759"/>
                </a:lnTo>
                <a:lnTo>
                  <a:pt x="17145" y="1832"/>
                </a:lnTo>
                <a:lnTo>
                  <a:pt x="17072" y="1857"/>
                </a:lnTo>
                <a:lnTo>
                  <a:pt x="16926" y="1857"/>
                </a:lnTo>
                <a:lnTo>
                  <a:pt x="16852" y="1832"/>
                </a:lnTo>
                <a:lnTo>
                  <a:pt x="16730" y="1759"/>
                </a:lnTo>
                <a:lnTo>
                  <a:pt x="16657" y="1637"/>
                </a:lnTo>
                <a:lnTo>
                  <a:pt x="16633" y="1564"/>
                </a:lnTo>
                <a:lnTo>
                  <a:pt x="16608" y="1490"/>
                </a:lnTo>
                <a:lnTo>
                  <a:pt x="16633" y="1393"/>
                </a:lnTo>
                <a:lnTo>
                  <a:pt x="16657" y="1320"/>
                </a:lnTo>
                <a:lnTo>
                  <a:pt x="16730" y="1197"/>
                </a:lnTo>
                <a:lnTo>
                  <a:pt x="16852" y="1124"/>
                </a:lnTo>
                <a:lnTo>
                  <a:pt x="16926" y="1100"/>
                </a:lnTo>
                <a:close/>
                <a:moveTo>
                  <a:pt x="15924" y="1"/>
                </a:moveTo>
                <a:lnTo>
                  <a:pt x="15656" y="25"/>
                </a:lnTo>
                <a:lnTo>
                  <a:pt x="15387" y="74"/>
                </a:lnTo>
                <a:lnTo>
                  <a:pt x="15192" y="123"/>
                </a:lnTo>
                <a:lnTo>
                  <a:pt x="14996" y="172"/>
                </a:lnTo>
                <a:lnTo>
                  <a:pt x="14801" y="269"/>
                </a:lnTo>
                <a:lnTo>
                  <a:pt x="14605" y="367"/>
                </a:lnTo>
                <a:lnTo>
                  <a:pt x="14435" y="489"/>
                </a:lnTo>
                <a:lnTo>
                  <a:pt x="14264" y="611"/>
                </a:lnTo>
                <a:lnTo>
                  <a:pt x="14093" y="758"/>
                </a:lnTo>
                <a:lnTo>
                  <a:pt x="13970" y="929"/>
                </a:lnTo>
                <a:lnTo>
                  <a:pt x="13824" y="1100"/>
                </a:lnTo>
                <a:lnTo>
                  <a:pt x="13726" y="1271"/>
                </a:lnTo>
                <a:lnTo>
                  <a:pt x="13629" y="1466"/>
                </a:lnTo>
                <a:lnTo>
                  <a:pt x="13531" y="1661"/>
                </a:lnTo>
                <a:lnTo>
                  <a:pt x="13482" y="1881"/>
                </a:lnTo>
                <a:lnTo>
                  <a:pt x="13433" y="2101"/>
                </a:lnTo>
                <a:lnTo>
                  <a:pt x="13409" y="2345"/>
                </a:lnTo>
                <a:lnTo>
                  <a:pt x="13409" y="2565"/>
                </a:lnTo>
                <a:lnTo>
                  <a:pt x="6668" y="4372"/>
                </a:lnTo>
                <a:lnTo>
                  <a:pt x="6986" y="4592"/>
                </a:lnTo>
                <a:lnTo>
                  <a:pt x="7303" y="4812"/>
                </a:lnTo>
                <a:lnTo>
                  <a:pt x="7621" y="5032"/>
                </a:lnTo>
                <a:lnTo>
                  <a:pt x="7938" y="5203"/>
                </a:lnTo>
                <a:lnTo>
                  <a:pt x="8280" y="5374"/>
                </a:lnTo>
                <a:lnTo>
                  <a:pt x="8597" y="5496"/>
                </a:lnTo>
                <a:lnTo>
                  <a:pt x="8939" y="5618"/>
                </a:lnTo>
                <a:lnTo>
                  <a:pt x="9257" y="5740"/>
                </a:lnTo>
                <a:lnTo>
                  <a:pt x="9599" y="5813"/>
                </a:lnTo>
                <a:lnTo>
                  <a:pt x="9941" y="5862"/>
                </a:lnTo>
                <a:lnTo>
                  <a:pt x="10258" y="5911"/>
                </a:lnTo>
                <a:lnTo>
                  <a:pt x="10600" y="5935"/>
                </a:lnTo>
                <a:lnTo>
                  <a:pt x="10942" y="5935"/>
                </a:lnTo>
                <a:lnTo>
                  <a:pt x="11284" y="5911"/>
                </a:lnTo>
                <a:lnTo>
                  <a:pt x="11626" y="5862"/>
                </a:lnTo>
                <a:lnTo>
                  <a:pt x="11968" y="5813"/>
                </a:lnTo>
                <a:lnTo>
                  <a:pt x="12285" y="5716"/>
                </a:lnTo>
                <a:lnTo>
                  <a:pt x="12603" y="5642"/>
                </a:lnTo>
                <a:lnTo>
                  <a:pt x="13140" y="5423"/>
                </a:lnTo>
                <a:lnTo>
                  <a:pt x="13629" y="5203"/>
                </a:lnTo>
                <a:lnTo>
                  <a:pt x="14044" y="4983"/>
                </a:lnTo>
                <a:lnTo>
                  <a:pt x="14386" y="4763"/>
                </a:lnTo>
                <a:lnTo>
                  <a:pt x="14630" y="4592"/>
                </a:lnTo>
                <a:lnTo>
                  <a:pt x="14850" y="4421"/>
                </a:lnTo>
                <a:lnTo>
                  <a:pt x="14923" y="4372"/>
                </a:lnTo>
                <a:lnTo>
                  <a:pt x="15021" y="4348"/>
                </a:lnTo>
                <a:lnTo>
                  <a:pt x="15118" y="4372"/>
                </a:lnTo>
                <a:lnTo>
                  <a:pt x="15192" y="4421"/>
                </a:lnTo>
                <a:lnTo>
                  <a:pt x="15240" y="4519"/>
                </a:lnTo>
                <a:lnTo>
                  <a:pt x="15240" y="4592"/>
                </a:lnTo>
                <a:lnTo>
                  <a:pt x="15240" y="4690"/>
                </a:lnTo>
                <a:lnTo>
                  <a:pt x="15167" y="4763"/>
                </a:lnTo>
                <a:lnTo>
                  <a:pt x="15045" y="4861"/>
                </a:lnTo>
                <a:lnTo>
                  <a:pt x="14752" y="5105"/>
                </a:lnTo>
                <a:lnTo>
                  <a:pt x="14312" y="5398"/>
                </a:lnTo>
                <a:lnTo>
                  <a:pt x="14019" y="5569"/>
                </a:lnTo>
                <a:lnTo>
                  <a:pt x="13702" y="5716"/>
                </a:lnTo>
                <a:lnTo>
                  <a:pt x="13213" y="5935"/>
                </a:lnTo>
                <a:lnTo>
                  <a:pt x="12969" y="6033"/>
                </a:lnTo>
                <a:lnTo>
                  <a:pt x="12676" y="6131"/>
                </a:lnTo>
                <a:lnTo>
                  <a:pt x="12090" y="6277"/>
                </a:lnTo>
                <a:lnTo>
                  <a:pt x="11797" y="6326"/>
                </a:lnTo>
                <a:lnTo>
                  <a:pt x="11479" y="6375"/>
                </a:lnTo>
                <a:lnTo>
                  <a:pt x="11137" y="6400"/>
                </a:lnTo>
                <a:lnTo>
                  <a:pt x="10796" y="6424"/>
                </a:lnTo>
                <a:lnTo>
                  <a:pt x="10429" y="6400"/>
                </a:lnTo>
                <a:lnTo>
                  <a:pt x="10063" y="6375"/>
                </a:lnTo>
                <a:lnTo>
                  <a:pt x="9696" y="6326"/>
                </a:lnTo>
                <a:lnTo>
                  <a:pt x="9306" y="6229"/>
                </a:lnTo>
                <a:lnTo>
                  <a:pt x="8915" y="6131"/>
                </a:lnTo>
                <a:lnTo>
                  <a:pt x="8500" y="5984"/>
                </a:lnTo>
                <a:lnTo>
                  <a:pt x="8085" y="5813"/>
                </a:lnTo>
                <a:lnTo>
                  <a:pt x="7669" y="5594"/>
                </a:lnTo>
                <a:lnTo>
                  <a:pt x="7572" y="5569"/>
                </a:lnTo>
                <a:lnTo>
                  <a:pt x="7376" y="5471"/>
                </a:lnTo>
                <a:lnTo>
                  <a:pt x="7254" y="5471"/>
                </a:lnTo>
                <a:lnTo>
                  <a:pt x="7132" y="5496"/>
                </a:lnTo>
                <a:lnTo>
                  <a:pt x="318" y="7694"/>
                </a:lnTo>
                <a:lnTo>
                  <a:pt x="245" y="7743"/>
                </a:lnTo>
                <a:lnTo>
                  <a:pt x="147" y="7792"/>
                </a:lnTo>
                <a:lnTo>
                  <a:pt x="98" y="7865"/>
                </a:lnTo>
                <a:lnTo>
                  <a:pt x="49" y="7938"/>
                </a:lnTo>
                <a:lnTo>
                  <a:pt x="1" y="8036"/>
                </a:lnTo>
                <a:lnTo>
                  <a:pt x="1" y="8134"/>
                </a:lnTo>
                <a:lnTo>
                  <a:pt x="1" y="8207"/>
                </a:lnTo>
                <a:lnTo>
                  <a:pt x="25" y="8305"/>
                </a:lnTo>
                <a:lnTo>
                  <a:pt x="98" y="8451"/>
                </a:lnTo>
                <a:lnTo>
                  <a:pt x="196" y="8549"/>
                </a:lnTo>
                <a:lnTo>
                  <a:pt x="318" y="8622"/>
                </a:lnTo>
                <a:lnTo>
                  <a:pt x="489" y="8646"/>
                </a:lnTo>
                <a:lnTo>
                  <a:pt x="611" y="8622"/>
                </a:lnTo>
                <a:lnTo>
                  <a:pt x="269" y="8793"/>
                </a:lnTo>
                <a:lnTo>
                  <a:pt x="171" y="8842"/>
                </a:lnTo>
                <a:lnTo>
                  <a:pt x="123" y="8915"/>
                </a:lnTo>
                <a:lnTo>
                  <a:pt x="49" y="8988"/>
                </a:lnTo>
                <a:lnTo>
                  <a:pt x="25" y="9086"/>
                </a:lnTo>
                <a:lnTo>
                  <a:pt x="1" y="9159"/>
                </a:lnTo>
                <a:lnTo>
                  <a:pt x="1" y="9257"/>
                </a:lnTo>
                <a:lnTo>
                  <a:pt x="1" y="9355"/>
                </a:lnTo>
                <a:lnTo>
                  <a:pt x="49" y="9452"/>
                </a:lnTo>
                <a:lnTo>
                  <a:pt x="123" y="9575"/>
                </a:lnTo>
                <a:lnTo>
                  <a:pt x="220" y="9648"/>
                </a:lnTo>
                <a:lnTo>
                  <a:pt x="342" y="9697"/>
                </a:lnTo>
                <a:lnTo>
                  <a:pt x="489" y="9721"/>
                </a:lnTo>
                <a:lnTo>
                  <a:pt x="587" y="9721"/>
                </a:lnTo>
                <a:lnTo>
                  <a:pt x="684" y="9672"/>
                </a:lnTo>
                <a:lnTo>
                  <a:pt x="855" y="9599"/>
                </a:lnTo>
                <a:lnTo>
                  <a:pt x="782" y="9721"/>
                </a:lnTo>
                <a:lnTo>
                  <a:pt x="758" y="9868"/>
                </a:lnTo>
                <a:lnTo>
                  <a:pt x="782" y="10014"/>
                </a:lnTo>
                <a:lnTo>
                  <a:pt x="831" y="10161"/>
                </a:lnTo>
                <a:lnTo>
                  <a:pt x="929" y="10258"/>
                </a:lnTo>
                <a:lnTo>
                  <a:pt x="1026" y="10307"/>
                </a:lnTo>
                <a:lnTo>
                  <a:pt x="1124" y="10356"/>
                </a:lnTo>
                <a:lnTo>
                  <a:pt x="1246" y="10380"/>
                </a:lnTo>
                <a:lnTo>
                  <a:pt x="1393" y="10356"/>
                </a:lnTo>
                <a:lnTo>
                  <a:pt x="1515" y="10283"/>
                </a:lnTo>
                <a:lnTo>
                  <a:pt x="6082" y="7303"/>
                </a:lnTo>
                <a:lnTo>
                  <a:pt x="6546" y="7523"/>
                </a:lnTo>
                <a:lnTo>
                  <a:pt x="7108" y="7743"/>
                </a:lnTo>
                <a:lnTo>
                  <a:pt x="7791" y="7987"/>
                </a:lnTo>
                <a:lnTo>
                  <a:pt x="8524" y="8207"/>
                </a:lnTo>
                <a:lnTo>
                  <a:pt x="9306" y="8402"/>
                </a:lnTo>
                <a:lnTo>
                  <a:pt x="10087" y="8549"/>
                </a:lnTo>
                <a:lnTo>
                  <a:pt x="10454" y="8598"/>
                </a:lnTo>
                <a:lnTo>
                  <a:pt x="10820" y="8646"/>
                </a:lnTo>
                <a:lnTo>
                  <a:pt x="11528" y="8646"/>
                </a:lnTo>
                <a:lnTo>
                  <a:pt x="12212" y="10356"/>
                </a:lnTo>
                <a:lnTo>
                  <a:pt x="12261" y="10405"/>
                </a:lnTo>
                <a:lnTo>
                  <a:pt x="12310" y="10454"/>
                </a:lnTo>
                <a:lnTo>
                  <a:pt x="12383" y="10478"/>
                </a:lnTo>
                <a:lnTo>
                  <a:pt x="12456" y="10503"/>
                </a:lnTo>
                <a:lnTo>
                  <a:pt x="13384" y="10503"/>
                </a:lnTo>
                <a:lnTo>
                  <a:pt x="13482" y="10478"/>
                </a:lnTo>
                <a:lnTo>
                  <a:pt x="13555" y="10454"/>
                </a:lnTo>
                <a:lnTo>
                  <a:pt x="13604" y="10405"/>
                </a:lnTo>
                <a:lnTo>
                  <a:pt x="13629" y="10332"/>
                </a:lnTo>
                <a:lnTo>
                  <a:pt x="13629" y="10234"/>
                </a:lnTo>
                <a:lnTo>
                  <a:pt x="13580" y="10161"/>
                </a:lnTo>
                <a:lnTo>
                  <a:pt x="13506" y="10087"/>
                </a:lnTo>
                <a:lnTo>
                  <a:pt x="13409" y="10087"/>
                </a:lnTo>
                <a:lnTo>
                  <a:pt x="12603" y="10014"/>
                </a:lnTo>
                <a:lnTo>
                  <a:pt x="12163" y="8646"/>
                </a:lnTo>
                <a:lnTo>
                  <a:pt x="12700" y="8598"/>
                </a:lnTo>
                <a:lnTo>
                  <a:pt x="13067" y="8549"/>
                </a:lnTo>
                <a:lnTo>
                  <a:pt x="13482" y="8475"/>
                </a:lnTo>
                <a:lnTo>
                  <a:pt x="13922" y="8378"/>
                </a:lnTo>
                <a:lnTo>
                  <a:pt x="14386" y="8280"/>
                </a:lnTo>
                <a:lnTo>
                  <a:pt x="14874" y="8109"/>
                </a:lnTo>
                <a:lnTo>
                  <a:pt x="15363" y="7914"/>
                </a:lnTo>
                <a:lnTo>
                  <a:pt x="15827" y="7670"/>
                </a:lnTo>
                <a:lnTo>
                  <a:pt x="16046" y="7547"/>
                </a:lnTo>
                <a:lnTo>
                  <a:pt x="16291" y="7376"/>
                </a:lnTo>
                <a:lnTo>
                  <a:pt x="16486" y="7205"/>
                </a:lnTo>
                <a:lnTo>
                  <a:pt x="16681" y="7035"/>
                </a:lnTo>
                <a:lnTo>
                  <a:pt x="16877" y="6839"/>
                </a:lnTo>
                <a:lnTo>
                  <a:pt x="17072" y="6619"/>
                </a:lnTo>
                <a:lnTo>
                  <a:pt x="17219" y="6375"/>
                </a:lnTo>
                <a:lnTo>
                  <a:pt x="17365" y="6131"/>
                </a:lnTo>
                <a:lnTo>
                  <a:pt x="17512" y="5862"/>
                </a:lnTo>
                <a:lnTo>
                  <a:pt x="17610" y="5569"/>
                </a:lnTo>
                <a:lnTo>
                  <a:pt x="17707" y="5276"/>
                </a:lnTo>
                <a:lnTo>
                  <a:pt x="17780" y="4959"/>
                </a:lnTo>
                <a:lnTo>
                  <a:pt x="17829" y="4592"/>
                </a:lnTo>
                <a:lnTo>
                  <a:pt x="17854" y="4226"/>
                </a:lnTo>
                <a:lnTo>
                  <a:pt x="17854" y="3884"/>
                </a:lnTo>
                <a:lnTo>
                  <a:pt x="17829" y="3444"/>
                </a:lnTo>
                <a:lnTo>
                  <a:pt x="17829" y="2980"/>
                </a:lnTo>
                <a:lnTo>
                  <a:pt x="17829" y="2760"/>
                </a:lnTo>
                <a:lnTo>
                  <a:pt x="17878" y="2590"/>
                </a:lnTo>
                <a:lnTo>
                  <a:pt x="18440" y="2370"/>
                </a:lnTo>
                <a:lnTo>
                  <a:pt x="18733" y="2272"/>
                </a:lnTo>
                <a:lnTo>
                  <a:pt x="18293" y="2125"/>
                </a:lnTo>
                <a:lnTo>
                  <a:pt x="18586" y="1979"/>
                </a:lnTo>
                <a:lnTo>
                  <a:pt x="18855" y="1857"/>
                </a:lnTo>
                <a:lnTo>
                  <a:pt x="18953" y="1808"/>
                </a:lnTo>
                <a:lnTo>
                  <a:pt x="19002" y="1759"/>
                </a:lnTo>
                <a:lnTo>
                  <a:pt x="19002" y="1710"/>
                </a:lnTo>
                <a:lnTo>
                  <a:pt x="18953" y="1686"/>
                </a:lnTo>
                <a:lnTo>
                  <a:pt x="18000" y="1271"/>
                </a:lnTo>
                <a:lnTo>
                  <a:pt x="17780" y="1026"/>
                </a:lnTo>
                <a:lnTo>
                  <a:pt x="17561" y="782"/>
                </a:lnTo>
                <a:lnTo>
                  <a:pt x="17243" y="514"/>
                </a:lnTo>
                <a:lnTo>
                  <a:pt x="17048" y="391"/>
                </a:lnTo>
                <a:lnTo>
                  <a:pt x="16852" y="269"/>
                </a:lnTo>
                <a:lnTo>
                  <a:pt x="16633" y="172"/>
                </a:lnTo>
                <a:lnTo>
                  <a:pt x="16413" y="98"/>
                </a:lnTo>
                <a:lnTo>
                  <a:pt x="16169" y="25"/>
                </a:lnTo>
                <a:lnTo>
                  <a:pt x="15924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650" name="Google Shape;1650;p48"/>
          <p:cNvGrpSpPr/>
          <p:nvPr/>
        </p:nvGrpSpPr>
        <p:grpSpPr>
          <a:xfrm>
            <a:off x="5458778" y="4353382"/>
            <a:ext cx="289444" cy="332833"/>
            <a:chOff x="6685175" y="5036025"/>
            <a:chExt cx="346225" cy="398125"/>
          </a:xfrm>
        </p:grpSpPr>
        <p:sp>
          <p:nvSpPr>
            <p:cNvPr id="1651" name="Google Shape;1651;p48"/>
            <p:cNvSpPr/>
            <p:nvPr/>
          </p:nvSpPr>
          <p:spPr>
            <a:xfrm>
              <a:off x="6743800" y="5036025"/>
              <a:ext cx="105650" cy="147775"/>
            </a:xfrm>
            <a:custGeom>
              <a:rect b="b" l="l" r="r" t="t"/>
              <a:pathLst>
                <a:path extrusionOk="0" h="5911" w="4226">
                  <a:moveTo>
                    <a:pt x="2931" y="1"/>
                  </a:moveTo>
                  <a:lnTo>
                    <a:pt x="2736" y="25"/>
                  </a:lnTo>
                  <a:lnTo>
                    <a:pt x="2516" y="74"/>
                  </a:lnTo>
                  <a:lnTo>
                    <a:pt x="2272" y="147"/>
                  </a:lnTo>
                  <a:lnTo>
                    <a:pt x="2027" y="269"/>
                  </a:lnTo>
                  <a:lnTo>
                    <a:pt x="1783" y="416"/>
                  </a:lnTo>
                  <a:lnTo>
                    <a:pt x="1539" y="611"/>
                  </a:lnTo>
                  <a:lnTo>
                    <a:pt x="1319" y="807"/>
                  </a:lnTo>
                  <a:lnTo>
                    <a:pt x="1075" y="1026"/>
                  </a:lnTo>
                  <a:lnTo>
                    <a:pt x="855" y="1271"/>
                  </a:lnTo>
                  <a:lnTo>
                    <a:pt x="660" y="1539"/>
                  </a:lnTo>
                  <a:lnTo>
                    <a:pt x="489" y="1808"/>
                  </a:lnTo>
                  <a:lnTo>
                    <a:pt x="318" y="2101"/>
                  </a:lnTo>
                  <a:lnTo>
                    <a:pt x="196" y="2370"/>
                  </a:lnTo>
                  <a:lnTo>
                    <a:pt x="98" y="2663"/>
                  </a:lnTo>
                  <a:lnTo>
                    <a:pt x="25" y="2956"/>
                  </a:lnTo>
                  <a:lnTo>
                    <a:pt x="0" y="3249"/>
                  </a:lnTo>
                  <a:lnTo>
                    <a:pt x="0" y="3517"/>
                  </a:lnTo>
                  <a:lnTo>
                    <a:pt x="49" y="3786"/>
                  </a:lnTo>
                  <a:lnTo>
                    <a:pt x="122" y="4055"/>
                  </a:lnTo>
                  <a:lnTo>
                    <a:pt x="196" y="4299"/>
                  </a:lnTo>
                  <a:lnTo>
                    <a:pt x="293" y="4543"/>
                  </a:lnTo>
                  <a:lnTo>
                    <a:pt x="415" y="4763"/>
                  </a:lnTo>
                  <a:lnTo>
                    <a:pt x="562" y="4958"/>
                  </a:lnTo>
                  <a:lnTo>
                    <a:pt x="708" y="5154"/>
                  </a:lnTo>
                  <a:lnTo>
                    <a:pt x="855" y="5325"/>
                  </a:lnTo>
                  <a:lnTo>
                    <a:pt x="1026" y="5471"/>
                  </a:lnTo>
                  <a:lnTo>
                    <a:pt x="1221" y="5618"/>
                  </a:lnTo>
                  <a:lnTo>
                    <a:pt x="1392" y="5716"/>
                  </a:lnTo>
                  <a:lnTo>
                    <a:pt x="1588" y="5813"/>
                  </a:lnTo>
                  <a:lnTo>
                    <a:pt x="1807" y="5862"/>
                  </a:lnTo>
                  <a:lnTo>
                    <a:pt x="2003" y="5911"/>
                  </a:lnTo>
                  <a:lnTo>
                    <a:pt x="2442" y="5911"/>
                  </a:lnTo>
                  <a:lnTo>
                    <a:pt x="2662" y="5862"/>
                  </a:lnTo>
                  <a:lnTo>
                    <a:pt x="2858" y="5789"/>
                  </a:lnTo>
                  <a:lnTo>
                    <a:pt x="3053" y="5716"/>
                  </a:lnTo>
                  <a:lnTo>
                    <a:pt x="3224" y="5593"/>
                  </a:lnTo>
                  <a:lnTo>
                    <a:pt x="3395" y="5471"/>
                  </a:lnTo>
                  <a:lnTo>
                    <a:pt x="3541" y="5300"/>
                  </a:lnTo>
                  <a:lnTo>
                    <a:pt x="3688" y="5129"/>
                  </a:lnTo>
                  <a:lnTo>
                    <a:pt x="3810" y="4934"/>
                  </a:lnTo>
                  <a:lnTo>
                    <a:pt x="3932" y="4739"/>
                  </a:lnTo>
                  <a:lnTo>
                    <a:pt x="4030" y="4519"/>
                  </a:lnTo>
                  <a:lnTo>
                    <a:pt x="4103" y="4275"/>
                  </a:lnTo>
                  <a:lnTo>
                    <a:pt x="4152" y="4030"/>
                  </a:lnTo>
                  <a:lnTo>
                    <a:pt x="4201" y="3786"/>
                  </a:lnTo>
                  <a:lnTo>
                    <a:pt x="4225" y="3517"/>
                  </a:lnTo>
                  <a:lnTo>
                    <a:pt x="4201" y="3249"/>
                  </a:lnTo>
                  <a:lnTo>
                    <a:pt x="4176" y="2980"/>
                  </a:lnTo>
                  <a:lnTo>
                    <a:pt x="4054" y="1881"/>
                  </a:lnTo>
                  <a:lnTo>
                    <a:pt x="3957" y="1368"/>
                  </a:lnTo>
                  <a:lnTo>
                    <a:pt x="3835" y="904"/>
                  </a:lnTo>
                  <a:lnTo>
                    <a:pt x="3737" y="684"/>
                  </a:lnTo>
                  <a:lnTo>
                    <a:pt x="3664" y="513"/>
                  </a:lnTo>
                  <a:lnTo>
                    <a:pt x="3541" y="342"/>
                  </a:lnTo>
                  <a:lnTo>
                    <a:pt x="3419" y="220"/>
                  </a:lnTo>
                  <a:lnTo>
                    <a:pt x="3273" y="123"/>
                  </a:lnTo>
                  <a:lnTo>
                    <a:pt x="3126" y="49"/>
                  </a:lnTo>
                  <a:lnTo>
                    <a:pt x="293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2" name="Google Shape;1652;p48"/>
            <p:cNvSpPr/>
            <p:nvPr/>
          </p:nvSpPr>
          <p:spPr>
            <a:xfrm>
              <a:off x="6685175" y="5152025"/>
              <a:ext cx="84275" cy="117275"/>
            </a:xfrm>
            <a:custGeom>
              <a:rect b="b" l="l" r="r" t="t"/>
              <a:pathLst>
                <a:path extrusionOk="0" h="4691" w="3371">
                  <a:moveTo>
                    <a:pt x="1368" y="1"/>
                  </a:moveTo>
                  <a:lnTo>
                    <a:pt x="1197" y="25"/>
                  </a:lnTo>
                  <a:lnTo>
                    <a:pt x="1026" y="99"/>
                  </a:lnTo>
                  <a:lnTo>
                    <a:pt x="855" y="172"/>
                  </a:lnTo>
                  <a:lnTo>
                    <a:pt x="709" y="270"/>
                  </a:lnTo>
                  <a:lnTo>
                    <a:pt x="562" y="392"/>
                  </a:lnTo>
                  <a:lnTo>
                    <a:pt x="440" y="538"/>
                  </a:lnTo>
                  <a:lnTo>
                    <a:pt x="318" y="685"/>
                  </a:lnTo>
                  <a:lnTo>
                    <a:pt x="220" y="856"/>
                  </a:lnTo>
                  <a:lnTo>
                    <a:pt x="147" y="1051"/>
                  </a:lnTo>
                  <a:lnTo>
                    <a:pt x="74" y="1247"/>
                  </a:lnTo>
                  <a:lnTo>
                    <a:pt x="49" y="1442"/>
                  </a:lnTo>
                  <a:lnTo>
                    <a:pt x="1" y="1662"/>
                  </a:lnTo>
                  <a:lnTo>
                    <a:pt x="1" y="1882"/>
                  </a:lnTo>
                  <a:lnTo>
                    <a:pt x="1" y="2101"/>
                  </a:lnTo>
                  <a:lnTo>
                    <a:pt x="25" y="2346"/>
                  </a:lnTo>
                  <a:lnTo>
                    <a:pt x="74" y="2565"/>
                  </a:lnTo>
                  <a:lnTo>
                    <a:pt x="147" y="2810"/>
                  </a:lnTo>
                  <a:lnTo>
                    <a:pt x="220" y="3054"/>
                  </a:lnTo>
                  <a:lnTo>
                    <a:pt x="342" y="3274"/>
                  </a:lnTo>
                  <a:lnTo>
                    <a:pt x="440" y="3493"/>
                  </a:lnTo>
                  <a:lnTo>
                    <a:pt x="587" y="3689"/>
                  </a:lnTo>
                  <a:lnTo>
                    <a:pt x="733" y="3860"/>
                  </a:lnTo>
                  <a:lnTo>
                    <a:pt x="880" y="4031"/>
                  </a:lnTo>
                  <a:lnTo>
                    <a:pt x="1051" y="4177"/>
                  </a:lnTo>
                  <a:lnTo>
                    <a:pt x="1222" y="4324"/>
                  </a:lnTo>
                  <a:lnTo>
                    <a:pt x="1393" y="4422"/>
                  </a:lnTo>
                  <a:lnTo>
                    <a:pt x="1564" y="4519"/>
                  </a:lnTo>
                  <a:lnTo>
                    <a:pt x="1759" y="4592"/>
                  </a:lnTo>
                  <a:lnTo>
                    <a:pt x="1954" y="4641"/>
                  </a:lnTo>
                  <a:lnTo>
                    <a:pt x="2125" y="4690"/>
                  </a:lnTo>
                  <a:lnTo>
                    <a:pt x="2516" y="4690"/>
                  </a:lnTo>
                  <a:lnTo>
                    <a:pt x="2687" y="4641"/>
                  </a:lnTo>
                  <a:lnTo>
                    <a:pt x="2882" y="4592"/>
                  </a:lnTo>
                  <a:lnTo>
                    <a:pt x="3029" y="4495"/>
                  </a:lnTo>
                  <a:lnTo>
                    <a:pt x="3151" y="4397"/>
                  </a:lnTo>
                  <a:lnTo>
                    <a:pt x="3249" y="4299"/>
                  </a:lnTo>
                  <a:lnTo>
                    <a:pt x="3322" y="4153"/>
                  </a:lnTo>
                  <a:lnTo>
                    <a:pt x="3371" y="4006"/>
                  </a:lnTo>
                  <a:lnTo>
                    <a:pt x="3371" y="3860"/>
                  </a:lnTo>
                  <a:lnTo>
                    <a:pt x="3371" y="3689"/>
                  </a:lnTo>
                  <a:lnTo>
                    <a:pt x="3347" y="3518"/>
                  </a:lnTo>
                  <a:lnTo>
                    <a:pt x="3249" y="3127"/>
                  </a:lnTo>
                  <a:lnTo>
                    <a:pt x="3078" y="2712"/>
                  </a:lnTo>
                  <a:lnTo>
                    <a:pt x="2712" y="1808"/>
                  </a:lnTo>
                  <a:lnTo>
                    <a:pt x="2370" y="953"/>
                  </a:lnTo>
                  <a:lnTo>
                    <a:pt x="2199" y="612"/>
                  </a:lnTo>
                  <a:lnTo>
                    <a:pt x="2028" y="343"/>
                  </a:lnTo>
                  <a:lnTo>
                    <a:pt x="1954" y="221"/>
                  </a:lnTo>
                  <a:lnTo>
                    <a:pt x="1857" y="123"/>
                  </a:lnTo>
                  <a:lnTo>
                    <a:pt x="1735" y="74"/>
                  </a:lnTo>
                  <a:lnTo>
                    <a:pt x="1637" y="25"/>
                  </a:lnTo>
                  <a:lnTo>
                    <a:pt x="149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3" name="Google Shape;1653;p48"/>
            <p:cNvSpPr/>
            <p:nvPr/>
          </p:nvSpPr>
          <p:spPr>
            <a:xfrm>
              <a:off x="6871400" y="5038475"/>
              <a:ext cx="105650" cy="145325"/>
            </a:xfrm>
            <a:custGeom>
              <a:rect b="b" l="l" r="r" t="t"/>
              <a:pathLst>
                <a:path extrusionOk="0" h="5813" w="4226">
                  <a:moveTo>
                    <a:pt x="1295" y="0"/>
                  </a:moveTo>
                  <a:lnTo>
                    <a:pt x="1100" y="49"/>
                  </a:lnTo>
                  <a:lnTo>
                    <a:pt x="953" y="98"/>
                  </a:lnTo>
                  <a:lnTo>
                    <a:pt x="807" y="196"/>
                  </a:lnTo>
                  <a:lnTo>
                    <a:pt x="684" y="318"/>
                  </a:lnTo>
                  <a:lnTo>
                    <a:pt x="587" y="464"/>
                  </a:lnTo>
                  <a:lnTo>
                    <a:pt x="489" y="660"/>
                  </a:lnTo>
                  <a:lnTo>
                    <a:pt x="391" y="855"/>
                  </a:lnTo>
                  <a:lnTo>
                    <a:pt x="269" y="1295"/>
                  </a:lnTo>
                  <a:lnTo>
                    <a:pt x="172" y="1808"/>
                  </a:lnTo>
                  <a:lnTo>
                    <a:pt x="49" y="2882"/>
                  </a:lnTo>
                  <a:lnTo>
                    <a:pt x="1" y="3151"/>
                  </a:lnTo>
                  <a:lnTo>
                    <a:pt x="1" y="3419"/>
                  </a:lnTo>
                  <a:lnTo>
                    <a:pt x="25" y="3688"/>
                  </a:lnTo>
                  <a:lnTo>
                    <a:pt x="74" y="3932"/>
                  </a:lnTo>
                  <a:lnTo>
                    <a:pt x="123" y="4177"/>
                  </a:lnTo>
                  <a:lnTo>
                    <a:pt x="196" y="4421"/>
                  </a:lnTo>
                  <a:lnTo>
                    <a:pt x="294" y="4641"/>
                  </a:lnTo>
                  <a:lnTo>
                    <a:pt x="416" y="4836"/>
                  </a:lnTo>
                  <a:lnTo>
                    <a:pt x="538" y="5031"/>
                  </a:lnTo>
                  <a:lnTo>
                    <a:pt x="684" y="5202"/>
                  </a:lnTo>
                  <a:lnTo>
                    <a:pt x="831" y="5373"/>
                  </a:lnTo>
                  <a:lnTo>
                    <a:pt x="1002" y="5495"/>
                  </a:lnTo>
                  <a:lnTo>
                    <a:pt x="1173" y="5618"/>
                  </a:lnTo>
                  <a:lnTo>
                    <a:pt x="1368" y="5691"/>
                  </a:lnTo>
                  <a:lnTo>
                    <a:pt x="1588" y="5764"/>
                  </a:lnTo>
                  <a:lnTo>
                    <a:pt x="1783" y="5813"/>
                  </a:lnTo>
                  <a:lnTo>
                    <a:pt x="2223" y="5813"/>
                  </a:lnTo>
                  <a:lnTo>
                    <a:pt x="2418" y="5764"/>
                  </a:lnTo>
                  <a:lnTo>
                    <a:pt x="2638" y="5715"/>
                  </a:lnTo>
                  <a:lnTo>
                    <a:pt x="2834" y="5618"/>
                  </a:lnTo>
                  <a:lnTo>
                    <a:pt x="3005" y="5520"/>
                  </a:lnTo>
                  <a:lnTo>
                    <a:pt x="3200" y="5373"/>
                  </a:lnTo>
                  <a:lnTo>
                    <a:pt x="3371" y="5227"/>
                  </a:lnTo>
                  <a:lnTo>
                    <a:pt x="3517" y="5056"/>
                  </a:lnTo>
                  <a:lnTo>
                    <a:pt x="3664" y="4860"/>
                  </a:lnTo>
                  <a:lnTo>
                    <a:pt x="3811" y="4665"/>
                  </a:lnTo>
                  <a:lnTo>
                    <a:pt x="3933" y="4445"/>
                  </a:lnTo>
                  <a:lnTo>
                    <a:pt x="4030" y="4201"/>
                  </a:lnTo>
                  <a:lnTo>
                    <a:pt x="4104" y="3957"/>
                  </a:lnTo>
                  <a:lnTo>
                    <a:pt x="4177" y="3688"/>
                  </a:lnTo>
                  <a:lnTo>
                    <a:pt x="4226" y="3419"/>
                  </a:lnTo>
                  <a:lnTo>
                    <a:pt x="4226" y="3151"/>
                  </a:lnTo>
                  <a:lnTo>
                    <a:pt x="4201" y="2858"/>
                  </a:lnTo>
                  <a:lnTo>
                    <a:pt x="4128" y="2589"/>
                  </a:lnTo>
                  <a:lnTo>
                    <a:pt x="4030" y="2296"/>
                  </a:lnTo>
                  <a:lnTo>
                    <a:pt x="3908" y="2027"/>
                  </a:lnTo>
                  <a:lnTo>
                    <a:pt x="3737" y="1734"/>
                  </a:lnTo>
                  <a:lnTo>
                    <a:pt x="3566" y="1490"/>
                  </a:lnTo>
                  <a:lnTo>
                    <a:pt x="3371" y="1221"/>
                  </a:lnTo>
                  <a:lnTo>
                    <a:pt x="3151" y="1002"/>
                  </a:lnTo>
                  <a:lnTo>
                    <a:pt x="2907" y="782"/>
                  </a:lnTo>
                  <a:lnTo>
                    <a:pt x="2687" y="586"/>
                  </a:lnTo>
                  <a:lnTo>
                    <a:pt x="2443" y="415"/>
                  </a:lnTo>
                  <a:lnTo>
                    <a:pt x="2199" y="269"/>
                  </a:lnTo>
                  <a:lnTo>
                    <a:pt x="1954" y="147"/>
                  </a:lnTo>
                  <a:lnTo>
                    <a:pt x="1710" y="74"/>
                  </a:lnTo>
                  <a:lnTo>
                    <a:pt x="1490" y="25"/>
                  </a:lnTo>
                  <a:lnTo>
                    <a:pt x="129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4" name="Google Shape;1654;p48"/>
            <p:cNvSpPr/>
            <p:nvPr/>
          </p:nvSpPr>
          <p:spPr>
            <a:xfrm>
              <a:off x="6944050" y="5155700"/>
              <a:ext cx="87350" cy="116025"/>
            </a:xfrm>
            <a:custGeom>
              <a:rect b="b" l="l" r="r" t="t"/>
              <a:pathLst>
                <a:path extrusionOk="0" h="4641" w="3494">
                  <a:moveTo>
                    <a:pt x="1979" y="0"/>
                  </a:moveTo>
                  <a:lnTo>
                    <a:pt x="1857" y="49"/>
                  </a:lnTo>
                  <a:lnTo>
                    <a:pt x="1735" y="98"/>
                  </a:lnTo>
                  <a:lnTo>
                    <a:pt x="1637" y="196"/>
                  </a:lnTo>
                  <a:lnTo>
                    <a:pt x="1540" y="294"/>
                  </a:lnTo>
                  <a:lnTo>
                    <a:pt x="1369" y="562"/>
                  </a:lnTo>
                  <a:lnTo>
                    <a:pt x="1173" y="904"/>
                  </a:lnTo>
                  <a:lnTo>
                    <a:pt x="782" y="1735"/>
                  </a:lnTo>
                  <a:lnTo>
                    <a:pt x="367" y="2614"/>
                  </a:lnTo>
                  <a:lnTo>
                    <a:pt x="196" y="3005"/>
                  </a:lnTo>
                  <a:lnTo>
                    <a:pt x="74" y="3395"/>
                  </a:lnTo>
                  <a:lnTo>
                    <a:pt x="25" y="3566"/>
                  </a:lnTo>
                  <a:lnTo>
                    <a:pt x="1" y="3737"/>
                  </a:lnTo>
                  <a:lnTo>
                    <a:pt x="25" y="3908"/>
                  </a:lnTo>
                  <a:lnTo>
                    <a:pt x="50" y="4055"/>
                  </a:lnTo>
                  <a:lnTo>
                    <a:pt x="99" y="4177"/>
                  </a:lnTo>
                  <a:lnTo>
                    <a:pt x="196" y="4299"/>
                  </a:lnTo>
                  <a:lnTo>
                    <a:pt x="318" y="4397"/>
                  </a:lnTo>
                  <a:lnTo>
                    <a:pt x="465" y="4494"/>
                  </a:lnTo>
                  <a:lnTo>
                    <a:pt x="636" y="4568"/>
                  </a:lnTo>
                  <a:lnTo>
                    <a:pt x="831" y="4616"/>
                  </a:lnTo>
                  <a:lnTo>
                    <a:pt x="1027" y="4641"/>
                  </a:lnTo>
                  <a:lnTo>
                    <a:pt x="1198" y="4641"/>
                  </a:lnTo>
                  <a:lnTo>
                    <a:pt x="1393" y="4616"/>
                  </a:lnTo>
                  <a:lnTo>
                    <a:pt x="1588" y="4568"/>
                  </a:lnTo>
                  <a:lnTo>
                    <a:pt x="1784" y="4494"/>
                  </a:lnTo>
                  <a:lnTo>
                    <a:pt x="1955" y="4421"/>
                  </a:lnTo>
                  <a:lnTo>
                    <a:pt x="2150" y="4323"/>
                  </a:lnTo>
                  <a:lnTo>
                    <a:pt x="2321" y="4201"/>
                  </a:lnTo>
                  <a:lnTo>
                    <a:pt x="2492" y="4055"/>
                  </a:lnTo>
                  <a:lnTo>
                    <a:pt x="2663" y="3884"/>
                  </a:lnTo>
                  <a:lnTo>
                    <a:pt x="2810" y="3713"/>
                  </a:lnTo>
                  <a:lnTo>
                    <a:pt x="2956" y="3517"/>
                  </a:lnTo>
                  <a:lnTo>
                    <a:pt x="3078" y="3322"/>
                  </a:lnTo>
                  <a:lnTo>
                    <a:pt x="3200" y="3102"/>
                  </a:lnTo>
                  <a:lnTo>
                    <a:pt x="3298" y="2882"/>
                  </a:lnTo>
                  <a:lnTo>
                    <a:pt x="3371" y="2638"/>
                  </a:lnTo>
                  <a:lnTo>
                    <a:pt x="3420" y="2418"/>
                  </a:lnTo>
                  <a:lnTo>
                    <a:pt x="3469" y="2174"/>
                  </a:lnTo>
                  <a:lnTo>
                    <a:pt x="3493" y="1954"/>
                  </a:lnTo>
                  <a:lnTo>
                    <a:pt x="3493" y="1735"/>
                  </a:lnTo>
                  <a:lnTo>
                    <a:pt x="3469" y="1515"/>
                  </a:lnTo>
                  <a:lnTo>
                    <a:pt x="3445" y="1319"/>
                  </a:lnTo>
                  <a:lnTo>
                    <a:pt x="3396" y="1124"/>
                  </a:lnTo>
                  <a:lnTo>
                    <a:pt x="3322" y="929"/>
                  </a:lnTo>
                  <a:lnTo>
                    <a:pt x="3249" y="758"/>
                  </a:lnTo>
                  <a:lnTo>
                    <a:pt x="3127" y="587"/>
                  </a:lnTo>
                  <a:lnTo>
                    <a:pt x="3005" y="440"/>
                  </a:lnTo>
                  <a:lnTo>
                    <a:pt x="2883" y="318"/>
                  </a:lnTo>
                  <a:lnTo>
                    <a:pt x="2736" y="196"/>
                  </a:lnTo>
                  <a:lnTo>
                    <a:pt x="2565" y="98"/>
                  </a:lnTo>
                  <a:lnTo>
                    <a:pt x="2394" y="49"/>
                  </a:lnTo>
                  <a:lnTo>
                    <a:pt x="224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5" name="Google Shape;1655;p48"/>
            <p:cNvSpPr/>
            <p:nvPr/>
          </p:nvSpPr>
          <p:spPr>
            <a:xfrm>
              <a:off x="6727300" y="5185625"/>
              <a:ext cx="263800" cy="248525"/>
            </a:xfrm>
            <a:custGeom>
              <a:rect b="b" l="l" r="r" t="t"/>
              <a:pathLst>
                <a:path extrusionOk="0" h="9941" w="10552">
                  <a:moveTo>
                    <a:pt x="5252" y="0"/>
                  </a:moveTo>
                  <a:lnTo>
                    <a:pt x="4959" y="25"/>
                  </a:lnTo>
                  <a:lnTo>
                    <a:pt x="4666" y="73"/>
                  </a:lnTo>
                  <a:lnTo>
                    <a:pt x="4372" y="171"/>
                  </a:lnTo>
                  <a:lnTo>
                    <a:pt x="4104" y="293"/>
                  </a:lnTo>
                  <a:lnTo>
                    <a:pt x="3835" y="464"/>
                  </a:lnTo>
                  <a:lnTo>
                    <a:pt x="3591" y="635"/>
                  </a:lnTo>
                  <a:lnTo>
                    <a:pt x="3371" y="855"/>
                  </a:lnTo>
                  <a:lnTo>
                    <a:pt x="3176" y="1124"/>
                  </a:lnTo>
                  <a:lnTo>
                    <a:pt x="3029" y="1343"/>
                  </a:lnTo>
                  <a:lnTo>
                    <a:pt x="2907" y="1612"/>
                  </a:lnTo>
                  <a:lnTo>
                    <a:pt x="2809" y="1856"/>
                  </a:lnTo>
                  <a:lnTo>
                    <a:pt x="2736" y="2125"/>
                  </a:lnTo>
                  <a:lnTo>
                    <a:pt x="2565" y="2662"/>
                  </a:lnTo>
                  <a:lnTo>
                    <a:pt x="2492" y="2931"/>
                  </a:lnTo>
                  <a:lnTo>
                    <a:pt x="2394" y="3200"/>
                  </a:lnTo>
                  <a:lnTo>
                    <a:pt x="2248" y="3444"/>
                  </a:lnTo>
                  <a:lnTo>
                    <a:pt x="2101" y="3688"/>
                  </a:lnTo>
                  <a:lnTo>
                    <a:pt x="1906" y="3908"/>
                  </a:lnTo>
                  <a:lnTo>
                    <a:pt x="1735" y="4103"/>
                  </a:lnTo>
                  <a:lnTo>
                    <a:pt x="1320" y="4470"/>
                  </a:lnTo>
                  <a:lnTo>
                    <a:pt x="904" y="4860"/>
                  </a:lnTo>
                  <a:lnTo>
                    <a:pt x="709" y="5080"/>
                  </a:lnTo>
                  <a:lnTo>
                    <a:pt x="514" y="5324"/>
                  </a:lnTo>
                  <a:lnTo>
                    <a:pt x="367" y="5569"/>
                  </a:lnTo>
                  <a:lnTo>
                    <a:pt x="245" y="5837"/>
                  </a:lnTo>
                  <a:lnTo>
                    <a:pt x="147" y="6130"/>
                  </a:lnTo>
                  <a:lnTo>
                    <a:pt x="74" y="6423"/>
                  </a:lnTo>
                  <a:lnTo>
                    <a:pt x="25" y="6741"/>
                  </a:lnTo>
                  <a:lnTo>
                    <a:pt x="1" y="7034"/>
                  </a:lnTo>
                  <a:lnTo>
                    <a:pt x="25" y="7327"/>
                  </a:lnTo>
                  <a:lnTo>
                    <a:pt x="50" y="7620"/>
                  </a:lnTo>
                  <a:lnTo>
                    <a:pt x="123" y="7889"/>
                  </a:lnTo>
                  <a:lnTo>
                    <a:pt x="221" y="8158"/>
                  </a:lnTo>
                  <a:lnTo>
                    <a:pt x="318" y="8426"/>
                  </a:lnTo>
                  <a:lnTo>
                    <a:pt x="440" y="8646"/>
                  </a:lnTo>
                  <a:lnTo>
                    <a:pt x="611" y="8890"/>
                  </a:lnTo>
                  <a:lnTo>
                    <a:pt x="782" y="9086"/>
                  </a:lnTo>
                  <a:lnTo>
                    <a:pt x="953" y="9281"/>
                  </a:lnTo>
                  <a:lnTo>
                    <a:pt x="1149" y="9428"/>
                  </a:lnTo>
                  <a:lnTo>
                    <a:pt x="1368" y="9574"/>
                  </a:lnTo>
                  <a:lnTo>
                    <a:pt x="1613" y="9696"/>
                  </a:lnTo>
                  <a:lnTo>
                    <a:pt x="1857" y="9794"/>
                  </a:lnTo>
                  <a:lnTo>
                    <a:pt x="2101" y="9867"/>
                  </a:lnTo>
                  <a:lnTo>
                    <a:pt x="2370" y="9916"/>
                  </a:lnTo>
                  <a:lnTo>
                    <a:pt x="2614" y="9940"/>
                  </a:lnTo>
                  <a:lnTo>
                    <a:pt x="2980" y="9916"/>
                  </a:lnTo>
                  <a:lnTo>
                    <a:pt x="3347" y="9818"/>
                  </a:lnTo>
                  <a:lnTo>
                    <a:pt x="3689" y="9696"/>
                  </a:lnTo>
                  <a:lnTo>
                    <a:pt x="4006" y="9501"/>
                  </a:lnTo>
                  <a:lnTo>
                    <a:pt x="4153" y="9403"/>
                  </a:lnTo>
                  <a:lnTo>
                    <a:pt x="4299" y="9330"/>
                  </a:lnTo>
                  <a:lnTo>
                    <a:pt x="4446" y="9305"/>
                  </a:lnTo>
                  <a:lnTo>
                    <a:pt x="4592" y="9257"/>
                  </a:lnTo>
                  <a:lnTo>
                    <a:pt x="4910" y="9232"/>
                  </a:lnTo>
                  <a:lnTo>
                    <a:pt x="5642" y="9232"/>
                  </a:lnTo>
                  <a:lnTo>
                    <a:pt x="5960" y="9257"/>
                  </a:lnTo>
                  <a:lnTo>
                    <a:pt x="6106" y="9305"/>
                  </a:lnTo>
                  <a:lnTo>
                    <a:pt x="6253" y="9330"/>
                  </a:lnTo>
                  <a:lnTo>
                    <a:pt x="6400" y="9403"/>
                  </a:lnTo>
                  <a:lnTo>
                    <a:pt x="6546" y="9501"/>
                  </a:lnTo>
                  <a:lnTo>
                    <a:pt x="6864" y="9696"/>
                  </a:lnTo>
                  <a:lnTo>
                    <a:pt x="7206" y="9818"/>
                  </a:lnTo>
                  <a:lnTo>
                    <a:pt x="7572" y="9916"/>
                  </a:lnTo>
                  <a:lnTo>
                    <a:pt x="7938" y="9940"/>
                  </a:lnTo>
                  <a:lnTo>
                    <a:pt x="8207" y="9916"/>
                  </a:lnTo>
                  <a:lnTo>
                    <a:pt x="8451" y="9867"/>
                  </a:lnTo>
                  <a:lnTo>
                    <a:pt x="8695" y="9794"/>
                  </a:lnTo>
                  <a:lnTo>
                    <a:pt x="8940" y="9696"/>
                  </a:lnTo>
                  <a:lnTo>
                    <a:pt x="9184" y="9574"/>
                  </a:lnTo>
                  <a:lnTo>
                    <a:pt x="9404" y="9428"/>
                  </a:lnTo>
                  <a:lnTo>
                    <a:pt x="9599" y="9281"/>
                  </a:lnTo>
                  <a:lnTo>
                    <a:pt x="9770" y="9086"/>
                  </a:lnTo>
                  <a:lnTo>
                    <a:pt x="9941" y="8890"/>
                  </a:lnTo>
                  <a:lnTo>
                    <a:pt x="10112" y="8646"/>
                  </a:lnTo>
                  <a:lnTo>
                    <a:pt x="10234" y="8426"/>
                  </a:lnTo>
                  <a:lnTo>
                    <a:pt x="10332" y="8158"/>
                  </a:lnTo>
                  <a:lnTo>
                    <a:pt x="10429" y="7889"/>
                  </a:lnTo>
                  <a:lnTo>
                    <a:pt x="10503" y="7620"/>
                  </a:lnTo>
                  <a:lnTo>
                    <a:pt x="10527" y="7327"/>
                  </a:lnTo>
                  <a:lnTo>
                    <a:pt x="10551" y="7034"/>
                  </a:lnTo>
                  <a:lnTo>
                    <a:pt x="10527" y="6741"/>
                  </a:lnTo>
                  <a:lnTo>
                    <a:pt x="10478" y="6423"/>
                  </a:lnTo>
                  <a:lnTo>
                    <a:pt x="10405" y="6130"/>
                  </a:lnTo>
                  <a:lnTo>
                    <a:pt x="10307" y="5837"/>
                  </a:lnTo>
                  <a:lnTo>
                    <a:pt x="10185" y="5569"/>
                  </a:lnTo>
                  <a:lnTo>
                    <a:pt x="10039" y="5324"/>
                  </a:lnTo>
                  <a:lnTo>
                    <a:pt x="9843" y="5080"/>
                  </a:lnTo>
                  <a:lnTo>
                    <a:pt x="9648" y="4860"/>
                  </a:lnTo>
                  <a:lnTo>
                    <a:pt x="9233" y="4470"/>
                  </a:lnTo>
                  <a:lnTo>
                    <a:pt x="8817" y="4103"/>
                  </a:lnTo>
                  <a:lnTo>
                    <a:pt x="8646" y="3908"/>
                  </a:lnTo>
                  <a:lnTo>
                    <a:pt x="8451" y="3688"/>
                  </a:lnTo>
                  <a:lnTo>
                    <a:pt x="8305" y="3444"/>
                  </a:lnTo>
                  <a:lnTo>
                    <a:pt x="8158" y="3200"/>
                  </a:lnTo>
                  <a:lnTo>
                    <a:pt x="8060" y="2931"/>
                  </a:lnTo>
                  <a:lnTo>
                    <a:pt x="7963" y="2662"/>
                  </a:lnTo>
                  <a:lnTo>
                    <a:pt x="7816" y="2125"/>
                  </a:lnTo>
                  <a:lnTo>
                    <a:pt x="7743" y="1856"/>
                  </a:lnTo>
                  <a:lnTo>
                    <a:pt x="7645" y="1612"/>
                  </a:lnTo>
                  <a:lnTo>
                    <a:pt x="7523" y="1343"/>
                  </a:lnTo>
                  <a:lnTo>
                    <a:pt x="7376" y="1124"/>
                  </a:lnTo>
                  <a:lnTo>
                    <a:pt x="7181" y="855"/>
                  </a:lnTo>
                  <a:lnTo>
                    <a:pt x="6961" y="635"/>
                  </a:lnTo>
                  <a:lnTo>
                    <a:pt x="6717" y="464"/>
                  </a:lnTo>
                  <a:lnTo>
                    <a:pt x="6448" y="293"/>
                  </a:lnTo>
                  <a:lnTo>
                    <a:pt x="6180" y="171"/>
                  </a:lnTo>
                  <a:lnTo>
                    <a:pt x="5887" y="73"/>
                  </a:lnTo>
                  <a:lnTo>
                    <a:pt x="5594" y="25"/>
                  </a:lnTo>
                  <a:lnTo>
                    <a:pt x="53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656" name="Google Shape;1656;p48"/>
          <p:cNvGrpSpPr/>
          <p:nvPr/>
        </p:nvGrpSpPr>
        <p:grpSpPr>
          <a:xfrm>
            <a:off x="6359617" y="1877599"/>
            <a:ext cx="432570" cy="421334"/>
            <a:chOff x="5926225" y="921350"/>
            <a:chExt cx="517800" cy="504350"/>
          </a:xfrm>
        </p:grpSpPr>
        <p:sp>
          <p:nvSpPr>
            <p:cNvPr id="1657" name="Google Shape;1657;p48"/>
            <p:cNvSpPr/>
            <p:nvPr/>
          </p:nvSpPr>
          <p:spPr>
            <a:xfrm>
              <a:off x="5926225" y="921350"/>
              <a:ext cx="517800" cy="504350"/>
            </a:xfrm>
            <a:custGeom>
              <a:rect b="b" l="l" r="r" t="t"/>
              <a:pathLst>
                <a:path extrusionOk="0" h="20174" w="20712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1C232"/>
                </a:solidFill>
              </a:endParaRPr>
            </a:p>
          </p:txBody>
        </p:sp>
        <p:sp>
          <p:nvSpPr>
            <p:cNvPr id="1658" name="Google Shape;1658;p48"/>
            <p:cNvSpPr/>
            <p:nvPr/>
          </p:nvSpPr>
          <p:spPr>
            <a:xfrm>
              <a:off x="6016600" y="1005000"/>
              <a:ext cx="337050" cy="337050"/>
            </a:xfrm>
            <a:custGeom>
              <a:rect b="b" l="l" r="r" t="t"/>
              <a:pathLst>
                <a:path extrusionOk="0" h="13482" w="13482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1C232"/>
                </a:solidFill>
              </a:endParaRPr>
            </a:p>
          </p:txBody>
        </p:sp>
      </p:grpSp>
      <p:sp>
        <p:nvSpPr>
          <p:cNvPr id="1659" name="Google Shape;1659;p48"/>
          <p:cNvSpPr/>
          <p:nvPr/>
        </p:nvSpPr>
        <p:spPr>
          <a:xfrm>
            <a:off x="6553538" y="2113656"/>
            <a:ext cx="400950" cy="226498"/>
          </a:xfrm>
          <a:custGeom>
            <a:rect b="b" l="l" r="r" t="t"/>
            <a:pathLst>
              <a:path extrusionOk="0" h="10845" w="19198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660" name="Google Shape;1660;p48"/>
          <p:cNvGrpSpPr/>
          <p:nvPr/>
        </p:nvGrpSpPr>
        <p:grpSpPr>
          <a:xfrm>
            <a:off x="7244605" y="1856979"/>
            <a:ext cx="432570" cy="421334"/>
            <a:chOff x="5926225" y="921350"/>
            <a:chExt cx="517800" cy="504350"/>
          </a:xfrm>
        </p:grpSpPr>
        <p:sp>
          <p:nvSpPr>
            <p:cNvPr id="1661" name="Google Shape;1661;p48"/>
            <p:cNvSpPr/>
            <p:nvPr/>
          </p:nvSpPr>
          <p:spPr>
            <a:xfrm>
              <a:off x="5926225" y="921350"/>
              <a:ext cx="517800" cy="504350"/>
            </a:xfrm>
            <a:custGeom>
              <a:rect b="b" l="l" r="r" t="t"/>
              <a:pathLst>
                <a:path extrusionOk="0" h="20174" w="20712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FFFF00"/>
              </a:solidFill>
              <a:prstDash val="solid"/>
              <a:bevel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2" name="Google Shape;1662;p48"/>
            <p:cNvSpPr/>
            <p:nvPr/>
          </p:nvSpPr>
          <p:spPr>
            <a:xfrm>
              <a:off x="6016600" y="1005000"/>
              <a:ext cx="337050" cy="337050"/>
            </a:xfrm>
            <a:custGeom>
              <a:rect b="b" l="l" r="r" t="t"/>
              <a:pathLst>
                <a:path extrusionOk="0" h="13482" w="13482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FFFF00"/>
              </a:solidFill>
              <a:prstDash val="solid"/>
              <a:bevel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63" name="Google Shape;1663;p48"/>
          <p:cNvSpPr/>
          <p:nvPr/>
        </p:nvSpPr>
        <p:spPr>
          <a:xfrm>
            <a:off x="7438526" y="2093036"/>
            <a:ext cx="400950" cy="226498"/>
          </a:xfrm>
          <a:custGeom>
            <a:rect b="b" l="l" r="r" t="t"/>
            <a:pathLst>
              <a:path extrusionOk="0" h="10845" w="19198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noFill/>
          <a:ln cap="flat" cmpd="sng" w="381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664" name="Google Shape;1664;p48"/>
          <p:cNvGrpSpPr/>
          <p:nvPr/>
        </p:nvGrpSpPr>
        <p:grpSpPr>
          <a:xfrm>
            <a:off x="6359885" y="2606021"/>
            <a:ext cx="1075937" cy="1047989"/>
            <a:chOff x="5926225" y="921350"/>
            <a:chExt cx="517800" cy="504350"/>
          </a:xfrm>
        </p:grpSpPr>
        <p:sp>
          <p:nvSpPr>
            <p:cNvPr id="1665" name="Google Shape;1665;p48"/>
            <p:cNvSpPr/>
            <p:nvPr/>
          </p:nvSpPr>
          <p:spPr>
            <a:xfrm>
              <a:off x="5926225" y="921350"/>
              <a:ext cx="517800" cy="504350"/>
            </a:xfrm>
            <a:custGeom>
              <a:rect b="b" l="l" r="r" t="t"/>
              <a:pathLst>
                <a:path extrusionOk="0" h="20174" w="20712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solidFill>
              <a:srgbClr val="FFFF00"/>
            </a:solidFill>
            <a:ln cap="flat" cmpd="sng" w="28575">
              <a:solidFill>
                <a:srgbClr val="F1C232"/>
              </a:solidFill>
              <a:prstDash val="solid"/>
              <a:bevel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6" name="Google Shape;1666;p48"/>
            <p:cNvSpPr/>
            <p:nvPr/>
          </p:nvSpPr>
          <p:spPr>
            <a:xfrm>
              <a:off x="6016600" y="1005000"/>
              <a:ext cx="337050" cy="337050"/>
            </a:xfrm>
            <a:custGeom>
              <a:rect b="b" l="l" r="r" t="t"/>
              <a:pathLst>
                <a:path extrusionOk="0" h="13482" w="13482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solidFill>
              <a:srgbClr val="FFFF00"/>
            </a:solidFill>
            <a:ln cap="flat" cmpd="sng" w="28575">
              <a:solidFill>
                <a:srgbClr val="F1C232"/>
              </a:solidFill>
              <a:prstDash val="solid"/>
              <a:bevel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67" name="Google Shape;1667;p48"/>
          <p:cNvSpPr/>
          <p:nvPr/>
        </p:nvSpPr>
        <p:spPr>
          <a:xfrm>
            <a:off x="6842198" y="3193118"/>
            <a:ext cx="997288" cy="563371"/>
          </a:xfrm>
          <a:custGeom>
            <a:rect b="b" l="l" r="r" t="t"/>
            <a:pathLst>
              <a:path extrusionOk="0" h="10845" w="19198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noFill/>
          <a:ln cap="flat" cmpd="sng" w="9525">
            <a:solidFill>
              <a:schemeClr val="accent6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8" name="Google Shape;1668;p48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2" name="Shape 1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73" name="Google Shape;1673;p49"/>
          <p:cNvGrpSpPr/>
          <p:nvPr/>
        </p:nvGrpSpPr>
        <p:grpSpPr>
          <a:xfrm>
            <a:off x="3058888" y="1550127"/>
            <a:ext cx="445718" cy="445753"/>
            <a:chOff x="3706812" y="1035050"/>
            <a:chExt cx="4792662" cy="4787899"/>
          </a:xfrm>
        </p:grpSpPr>
        <p:sp>
          <p:nvSpPr>
            <p:cNvPr id="1674" name="Google Shape;1674;p49"/>
            <p:cNvSpPr/>
            <p:nvPr/>
          </p:nvSpPr>
          <p:spPr>
            <a:xfrm>
              <a:off x="5913437" y="4054475"/>
              <a:ext cx="2273299" cy="1746250"/>
            </a:xfrm>
            <a:custGeom>
              <a:rect b="b" l="l" r="r" t="t"/>
              <a:pathLst>
                <a:path extrusionOk="0" h="397" w="517">
                  <a:moveTo>
                    <a:pt x="517" y="117"/>
                  </a:moveTo>
                  <a:cubicBezTo>
                    <a:pt x="368" y="128"/>
                    <a:pt x="368" y="128"/>
                    <a:pt x="368" y="128"/>
                  </a:cubicBezTo>
                  <a:cubicBezTo>
                    <a:pt x="284" y="0"/>
                    <a:pt x="284" y="0"/>
                    <a:pt x="284" y="0"/>
                  </a:cubicBezTo>
                  <a:cubicBezTo>
                    <a:pt x="239" y="77"/>
                    <a:pt x="158" y="129"/>
                    <a:pt x="68" y="137"/>
                  </a:cubicBezTo>
                  <a:cubicBezTo>
                    <a:pt x="0" y="273"/>
                    <a:pt x="0" y="273"/>
                    <a:pt x="0" y="273"/>
                  </a:cubicBezTo>
                  <a:cubicBezTo>
                    <a:pt x="83" y="397"/>
                    <a:pt x="83" y="397"/>
                    <a:pt x="83" y="397"/>
                  </a:cubicBezTo>
                  <a:cubicBezTo>
                    <a:pt x="265" y="383"/>
                    <a:pt x="429" y="277"/>
                    <a:pt x="517" y="11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5" name="Google Shape;1675;p49"/>
            <p:cNvSpPr/>
            <p:nvPr/>
          </p:nvSpPr>
          <p:spPr>
            <a:xfrm>
              <a:off x="4137025" y="4141787"/>
              <a:ext cx="2019301" cy="1681162"/>
            </a:xfrm>
            <a:custGeom>
              <a:rect b="b" l="l" r="r" t="t"/>
              <a:pathLst>
                <a:path extrusionOk="0" h="382" w="459">
                  <a:moveTo>
                    <a:pt x="459" y="378"/>
                  </a:moveTo>
                  <a:cubicBezTo>
                    <a:pt x="376" y="254"/>
                    <a:pt x="376" y="254"/>
                    <a:pt x="376" y="254"/>
                  </a:cubicBezTo>
                  <a:cubicBezTo>
                    <a:pt x="445" y="118"/>
                    <a:pt x="445" y="118"/>
                    <a:pt x="445" y="118"/>
                  </a:cubicBezTo>
                  <a:cubicBezTo>
                    <a:pt x="355" y="117"/>
                    <a:pt x="270" y="73"/>
                    <a:pt x="218" y="0"/>
                  </a:cubicBezTo>
                  <a:cubicBezTo>
                    <a:pt x="66" y="8"/>
                    <a:pt x="66" y="8"/>
                    <a:pt x="66" y="8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104" y="294"/>
                    <a:pt x="277" y="382"/>
                    <a:pt x="459" y="37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6" name="Google Shape;1676;p49"/>
            <p:cNvSpPr/>
            <p:nvPr/>
          </p:nvSpPr>
          <p:spPr>
            <a:xfrm>
              <a:off x="4014787" y="1057275"/>
              <a:ext cx="2276475" cy="1747837"/>
            </a:xfrm>
            <a:custGeom>
              <a:rect b="b" l="l" r="r" t="t"/>
              <a:pathLst>
                <a:path extrusionOk="0" h="397" w="518">
                  <a:moveTo>
                    <a:pt x="233" y="397"/>
                  </a:moveTo>
                  <a:cubicBezTo>
                    <a:pt x="279" y="320"/>
                    <a:pt x="359" y="268"/>
                    <a:pt x="449" y="260"/>
                  </a:cubicBezTo>
                  <a:cubicBezTo>
                    <a:pt x="518" y="125"/>
                    <a:pt x="518" y="125"/>
                    <a:pt x="518" y="125"/>
                  </a:cubicBezTo>
                  <a:cubicBezTo>
                    <a:pt x="434" y="0"/>
                    <a:pt x="434" y="0"/>
                    <a:pt x="434" y="0"/>
                  </a:cubicBezTo>
                  <a:cubicBezTo>
                    <a:pt x="252" y="14"/>
                    <a:pt x="88" y="120"/>
                    <a:pt x="0" y="280"/>
                  </a:cubicBezTo>
                  <a:cubicBezTo>
                    <a:pt x="149" y="270"/>
                    <a:pt x="149" y="270"/>
                    <a:pt x="149" y="270"/>
                  </a:cubicBezTo>
                  <a:lnTo>
                    <a:pt x="233" y="39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7" name="Google Shape;1677;p49"/>
            <p:cNvSpPr/>
            <p:nvPr/>
          </p:nvSpPr>
          <p:spPr>
            <a:xfrm>
              <a:off x="3706812" y="2355850"/>
              <a:ext cx="1323975" cy="2309812"/>
            </a:xfrm>
            <a:custGeom>
              <a:rect b="b" l="l" r="r" t="t"/>
              <a:pathLst>
                <a:path extrusionOk="0" h="525" w="301">
                  <a:moveTo>
                    <a:pt x="58" y="10"/>
                  </a:moveTo>
                  <a:cubicBezTo>
                    <a:pt x="18" y="93"/>
                    <a:pt x="0" y="186"/>
                    <a:pt x="5" y="278"/>
                  </a:cubicBezTo>
                  <a:cubicBezTo>
                    <a:pt x="11" y="366"/>
                    <a:pt x="38" y="451"/>
                    <a:pt x="83" y="525"/>
                  </a:cubicBezTo>
                  <a:cubicBezTo>
                    <a:pt x="149" y="391"/>
                    <a:pt x="149" y="391"/>
                    <a:pt x="149" y="391"/>
                  </a:cubicBezTo>
                  <a:cubicBezTo>
                    <a:pt x="301" y="382"/>
                    <a:pt x="301" y="382"/>
                    <a:pt x="301" y="382"/>
                  </a:cubicBezTo>
                  <a:cubicBezTo>
                    <a:pt x="280" y="346"/>
                    <a:pt x="268" y="304"/>
                    <a:pt x="265" y="262"/>
                  </a:cubicBezTo>
                  <a:cubicBezTo>
                    <a:pt x="262" y="215"/>
                    <a:pt x="271" y="169"/>
                    <a:pt x="290" y="127"/>
                  </a:cubicBezTo>
                  <a:cubicBezTo>
                    <a:pt x="207" y="0"/>
                    <a:pt x="207" y="0"/>
                    <a:pt x="207" y="0"/>
                  </a:cubicBezTo>
                  <a:lnTo>
                    <a:pt x="58" y="1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8" name="Google Shape;1678;p49"/>
            <p:cNvSpPr/>
            <p:nvPr/>
          </p:nvSpPr>
          <p:spPr>
            <a:xfrm>
              <a:off x="7170737" y="2192337"/>
              <a:ext cx="1328737" cy="2314575"/>
            </a:xfrm>
            <a:custGeom>
              <a:rect b="b" l="l" r="r" t="t"/>
              <a:pathLst>
                <a:path extrusionOk="0" h="526" w="302">
                  <a:moveTo>
                    <a:pt x="244" y="515"/>
                  </a:moveTo>
                  <a:cubicBezTo>
                    <a:pt x="284" y="432"/>
                    <a:pt x="302" y="340"/>
                    <a:pt x="296" y="247"/>
                  </a:cubicBezTo>
                  <a:cubicBezTo>
                    <a:pt x="290" y="159"/>
                    <a:pt x="263" y="74"/>
                    <a:pt x="218" y="0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21" y="180"/>
                    <a:pt x="33" y="221"/>
                    <a:pt x="36" y="264"/>
                  </a:cubicBezTo>
                  <a:cubicBezTo>
                    <a:pt x="39" y="310"/>
                    <a:pt x="30" y="357"/>
                    <a:pt x="11" y="399"/>
                  </a:cubicBezTo>
                  <a:cubicBezTo>
                    <a:pt x="94" y="526"/>
                    <a:pt x="94" y="526"/>
                    <a:pt x="94" y="526"/>
                  </a:cubicBezTo>
                  <a:lnTo>
                    <a:pt x="244" y="51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9" name="Google Shape;1679;p49"/>
            <p:cNvSpPr/>
            <p:nvPr/>
          </p:nvSpPr>
          <p:spPr>
            <a:xfrm>
              <a:off x="6045200" y="1035050"/>
              <a:ext cx="2019301" cy="1685925"/>
            </a:xfrm>
            <a:custGeom>
              <a:rect b="b" l="l" r="r" t="t"/>
              <a:pathLst>
                <a:path extrusionOk="0" h="383" w="459">
                  <a:moveTo>
                    <a:pt x="0" y="4"/>
                  </a:moveTo>
                  <a:cubicBezTo>
                    <a:pt x="83" y="128"/>
                    <a:pt x="83" y="128"/>
                    <a:pt x="83" y="128"/>
                  </a:cubicBezTo>
                  <a:cubicBezTo>
                    <a:pt x="15" y="264"/>
                    <a:pt x="15" y="264"/>
                    <a:pt x="15" y="264"/>
                  </a:cubicBezTo>
                  <a:cubicBezTo>
                    <a:pt x="104" y="265"/>
                    <a:pt x="189" y="309"/>
                    <a:pt x="241" y="383"/>
                  </a:cubicBezTo>
                  <a:cubicBezTo>
                    <a:pt x="393" y="374"/>
                    <a:pt x="393" y="374"/>
                    <a:pt x="393" y="374"/>
                  </a:cubicBezTo>
                  <a:cubicBezTo>
                    <a:pt x="459" y="239"/>
                    <a:pt x="459" y="239"/>
                    <a:pt x="459" y="239"/>
                  </a:cubicBezTo>
                  <a:cubicBezTo>
                    <a:pt x="356" y="89"/>
                    <a:pt x="182" y="0"/>
                    <a:pt x="0" y="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80" name="Google Shape;1680;p49"/>
          <p:cNvGrpSpPr/>
          <p:nvPr/>
        </p:nvGrpSpPr>
        <p:grpSpPr>
          <a:xfrm>
            <a:off x="1779393" y="1550157"/>
            <a:ext cx="443331" cy="445437"/>
            <a:chOff x="1400175" y="1220787"/>
            <a:chExt cx="4473575" cy="4476750"/>
          </a:xfrm>
        </p:grpSpPr>
        <p:sp>
          <p:nvSpPr>
            <p:cNvPr id="1681" name="Google Shape;1681;p49"/>
            <p:cNvSpPr/>
            <p:nvPr/>
          </p:nvSpPr>
          <p:spPr>
            <a:xfrm>
              <a:off x="1400175" y="3135312"/>
              <a:ext cx="2132011" cy="2562226"/>
            </a:xfrm>
            <a:custGeom>
              <a:rect b="b" l="l" r="r" t="t"/>
              <a:pathLst>
                <a:path extrusionOk="0" h="574" w="478">
                  <a:moveTo>
                    <a:pt x="477" y="574"/>
                  </a:moveTo>
                  <a:cubicBezTo>
                    <a:pt x="395" y="435"/>
                    <a:pt x="395" y="435"/>
                    <a:pt x="395" y="435"/>
                  </a:cubicBezTo>
                  <a:cubicBezTo>
                    <a:pt x="478" y="294"/>
                    <a:pt x="478" y="294"/>
                    <a:pt x="478" y="294"/>
                  </a:cubicBezTo>
                  <a:cubicBezTo>
                    <a:pt x="370" y="282"/>
                    <a:pt x="284" y="193"/>
                    <a:pt x="279" y="82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5" y="346"/>
                    <a:pt x="215" y="561"/>
                    <a:pt x="477" y="57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2" name="Google Shape;1682;p49"/>
            <p:cNvSpPr/>
            <p:nvPr/>
          </p:nvSpPr>
          <p:spPr>
            <a:xfrm>
              <a:off x="3314700" y="3563937"/>
              <a:ext cx="2559050" cy="2133600"/>
            </a:xfrm>
            <a:custGeom>
              <a:rect b="b" l="l" r="r" t="t"/>
              <a:pathLst>
                <a:path extrusionOk="0" h="478" w="574">
                  <a:moveTo>
                    <a:pt x="0" y="339"/>
                  </a:moveTo>
                  <a:cubicBezTo>
                    <a:pt x="82" y="478"/>
                    <a:pt x="82" y="478"/>
                    <a:pt x="82" y="478"/>
                  </a:cubicBezTo>
                  <a:cubicBezTo>
                    <a:pt x="346" y="474"/>
                    <a:pt x="561" y="263"/>
                    <a:pt x="574" y="1"/>
                  </a:cubicBezTo>
                  <a:cubicBezTo>
                    <a:pt x="435" y="83"/>
                    <a:pt x="435" y="83"/>
                    <a:pt x="435" y="83"/>
                  </a:cubicBezTo>
                  <a:cubicBezTo>
                    <a:pt x="294" y="0"/>
                    <a:pt x="294" y="0"/>
                    <a:pt x="294" y="0"/>
                  </a:cubicBezTo>
                  <a:cubicBezTo>
                    <a:pt x="282" y="109"/>
                    <a:pt x="192" y="194"/>
                    <a:pt x="82" y="199"/>
                  </a:cubicBezTo>
                  <a:lnTo>
                    <a:pt x="0" y="339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3" name="Google Shape;1683;p49"/>
            <p:cNvSpPr/>
            <p:nvPr/>
          </p:nvSpPr>
          <p:spPr>
            <a:xfrm>
              <a:off x="3741737" y="1223962"/>
              <a:ext cx="2132011" cy="2559050"/>
            </a:xfrm>
            <a:custGeom>
              <a:rect b="b" l="l" r="r" t="t"/>
              <a:pathLst>
                <a:path extrusionOk="0" h="573" w="478">
                  <a:moveTo>
                    <a:pt x="478" y="491"/>
                  </a:moveTo>
                  <a:cubicBezTo>
                    <a:pt x="473" y="227"/>
                    <a:pt x="263" y="12"/>
                    <a:pt x="1" y="0"/>
                  </a:cubicBezTo>
                  <a:cubicBezTo>
                    <a:pt x="83" y="138"/>
                    <a:pt x="83" y="138"/>
                    <a:pt x="83" y="138"/>
                  </a:cubicBezTo>
                  <a:cubicBezTo>
                    <a:pt x="0" y="279"/>
                    <a:pt x="0" y="279"/>
                    <a:pt x="0" y="279"/>
                  </a:cubicBezTo>
                  <a:cubicBezTo>
                    <a:pt x="108" y="291"/>
                    <a:pt x="194" y="381"/>
                    <a:pt x="199" y="491"/>
                  </a:cubicBezTo>
                  <a:cubicBezTo>
                    <a:pt x="339" y="573"/>
                    <a:pt x="339" y="573"/>
                    <a:pt x="339" y="573"/>
                  </a:cubicBezTo>
                  <a:lnTo>
                    <a:pt x="478" y="49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4" name="Google Shape;1684;p49"/>
            <p:cNvSpPr/>
            <p:nvPr/>
          </p:nvSpPr>
          <p:spPr>
            <a:xfrm>
              <a:off x="1400175" y="1220787"/>
              <a:ext cx="2560637" cy="2133600"/>
            </a:xfrm>
            <a:custGeom>
              <a:rect b="b" l="l" r="r" t="t"/>
              <a:pathLst>
                <a:path extrusionOk="0" h="478" w="574">
                  <a:moveTo>
                    <a:pt x="574" y="139"/>
                  </a:moveTo>
                  <a:cubicBezTo>
                    <a:pt x="492" y="0"/>
                    <a:pt x="492" y="0"/>
                    <a:pt x="492" y="0"/>
                  </a:cubicBezTo>
                  <a:cubicBezTo>
                    <a:pt x="228" y="5"/>
                    <a:pt x="13" y="215"/>
                    <a:pt x="0" y="477"/>
                  </a:cubicBezTo>
                  <a:cubicBezTo>
                    <a:pt x="139" y="395"/>
                    <a:pt x="139" y="395"/>
                    <a:pt x="139" y="395"/>
                  </a:cubicBezTo>
                  <a:cubicBezTo>
                    <a:pt x="280" y="478"/>
                    <a:pt x="280" y="478"/>
                    <a:pt x="280" y="478"/>
                  </a:cubicBezTo>
                  <a:cubicBezTo>
                    <a:pt x="292" y="370"/>
                    <a:pt x="382" y="284"/>
                    <a:pt x="492" y="279"/>
                  </a:cubicBezTo>
                  <a:lnTo>
                    <a:pt x="574" y="13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85" name="Google Shape;1685;p49"/>
          <p:cNvGrpSpPr/>
          <p:nvPr/>
        </p:nvGrpSpPr>
        <p:grpSpPr>
          <a:xfrm>
            <a:off x="1138046" y="1550171"/>
            <a:ext cx="446045" cy="445465"/>
            <a:chOff x="1649412" y="927100"/>
            <a:chExt cx="5011737" cy="5016500"/>
          </a:xfrm>
        </p:grpSpPr>
        <p:sp>
          <p:nvSpPr>
            <p:cNvPr id="1686" name="Google Shape;1686;p49"/>
            <p:cNvSpPr/>
            <p:nvPr/>
          </p:nvSpPr>
          <p:spPr>
            <a:xfrm>
              <a:off x="2008187" y="4025900"/>
              <a:ext cx="4252913" cy="1917700"/>
            </a:xfrm>
            <a:custGeom>
              <a:rect b="b" l="l" r="r" t="t"/>
              <a:pathLst>
                <a:path extrusionOk="0" h="450" w="999">
                  <a:moveTo>
                    <a:pt x="715" y="15"/>
                  </a:moveTo>
                  <a:cubicBezTo>
                    <a:pt x="667" y="82"/>
                    <a:pt x="588" y="123"/>
                    <a:pt x="505" y="123"/>
                  </a:cubicBezTo>
                  <a:cubicBezTo>
                    <a:pt x="416" y="123"/>
                    <a:pt x="332" y="76"/>
                    <a:pt x="284" y="2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0" y="165"/>
                    <a:pt x="0" y="165"/>
                    <a:pt x="0" y="165"/>
                  </a:cubicBezTo>
                  <a:cubicBezTo>
                    <a:pt x="107" y="341"/>
                    <a:pt x="299" y="450"/>
                    <a:pt x="505" y="450"/>
                  </a:cubicBezTo>
                  <a:cubicBezTo>
                    <a:pt x="704" y="450"/>
                    <a:pt x="891" y="347"/>
                    <a:pt x="999" y="181"/>
                  </a:cubicBezTo>
                  <a:cubicBezTo>
                    <a:pt x="810" y="182"/>
                    <a:pt x="810" y="182"/>
                    <a:pt x="810" y="182"/>
                  </a:cubicBezTo>
                  <a:lnTo>
                    <a:pt x="715" y="1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7" name="Google Shape;1687;p49"/>
            <p:cNvSpPr/>
            <p:nvPr/>
          </p:nvSpPr>
          <p:spPr>
            <a:xfrm>
              <a:off x="4271962" y="931862"/>
              <a:ext cx="2389187" cy="3724276"/>
            </a:xfrm>
            <a:custGeom>
              <a:rect b="b" l="l" r="r" t="t"/>
              <a:pathLst>
                <a:path extrusionOk="0" h="874" w="561">
                  <a:moveTo>
                    <a:pt x="488" y="872"/>
                  </a:moveTo>
                  <a:cubicBezTo>
                    <a:pt x="536" y="786"/>
                    <a:pt x="561" y="687"/>
                    <a:pt x="561" y="588"/>
                  </a:cubicBezTo>
                  <a:cubicBezTo>
                    <a:pt x="561" y="273"/>
                    <a:pt x="313" y="15"/>
                    <a:pt x="1" y="0"/>
                  </a:cubicBezTo>
                  <a:cubicBezTo>
                    <a:pt x="97" y="163"/>
                    <a:pt x="97" y="163"/>
                    <a:pt x="97" y="163"/>
                  </a:cubicBezTo>
                  <a:cubicBezTo>
                    <a:pt x="0" y="328"/>
                    <a:pt x="0" y="328"/>
                    <a:pt x="0" y="328"/>
                  </a:cubicBezTo>
                  <a:cubicBezTo>
                    <a:pt x="131" y="342"/>
                    <a:pt x="233" y="453"/>
                    <a:pt x="233" y="588"/>
                  </a:cubicBezTo>
                  <a:cubicBezTo>
                    <a:pt x="233" y="630"/>
                    <a:pt x="223" y="671"/>
                    <a:pt x="204" y="708"/>
                  </a:cubicBezTo>
                  <a:cubicBezTo>
                    <a:pt x="298" y="874"/>
                    <a:pt x="298" y="874"/>
                    <a:pt x="298" y="874"/>
                  </a:cubicBezTo>
                  <a:lnTo>
                    <a:pt x="488" y="87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8" name="Google Shape;1688;p49"/>
            <p:cNvSpPr/>
            <p:nvPr/>
          </p:nvSpPr>
          <p:spPr>
            <a:xfrm>
              <a:off x="1649412" y="927100"/>
              <a:ext cx="2870200" cy="3652836"/>
            </a:xfrm>
            <a:custGeom>
              <a:rect b="b" l="l" r="r" t="t"/>
              <a:pathLst>
                <a:path extrusionOk="0" h="857" w="674">
                  <a:moveTo>
                    <a:pt x="674" y="164"/>
                  </a:moveTo>
                  <a:cubicBezTo>
                    <a:pt x="578" y="0"/>
                    <a:pt x="578" y="0"/>
                    <a:pt x="578" y="0"/>
                  </a:cubicBezTo>
                  <a:cubicBezTo>
                    <a:pt x="258" y="6"/>
                    <a:pt x="0" y="268"/>
                    <a:pt x="0" y="589"/>
                  </a:cubicBezTo>
                  <a:cubicBezTo>
                    <a:pt x="0" y="682"/>
                    <a:pt x="22" y="775"/>
                    <a:pt x="65" y="857"/>
                  </a:cubicBezTo>
                  <a:cubicBezTo>
                    <a:pt x="158" y="693"/>
                    <a:pt x="158" y="693"/>
                    <a:pt x="158" y="693"/>
                  </a:cubicBezTo>
                  <a:cubicBezTo>
                    <a:pt x="350" y="695"/>
                    <a:pt x="350" y="695"/>
                    <a:pt x="350" y="695"/>
                  </a:cubicBezTo>
                  <a:cubicBezTo>
                    <a:pt x="335" y="661"/>
                    <a:pt x="328" y="625"/>
                    <a:pt x="328" y="589"/>
                  </a:cubicBezTo>
                  <a:cubicBezTo>
                    <a:pt x="328" y="449"/>
                    <a:pt x="439" y="334"/>
                    <a:pt x="577" y="328"/>
                  </a:cubicBezTo>
                  <a:lnTo>
                    <a:pt x="674" y="16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89" name="Google Shape;1689;p49"/>
          <p:cNvGrpSpPr/>
          <p:nvPr/>
        </p:nvGrpSpPr>
        <p:grpSpPr>
          <a:xfrm>
            <a:off x="2418397" y="1550424"/>
            <a:ext cx="444870" cy="445286"/>
            <a:chOff x="1301750" y="920750"/>
            <a:chExt cx="5095875" cy="5100637"/>
          </a:xfrm>
        </p:grpSpPr>
        <p:sp>
          <p:nvSpPr>
            <p:cNvPr id="1690" name="Google Shape;1690;p49"/>
            <p:cNvSpPr/>
            <p:nvPr/>
          </p:nvSpPr>
          <p:spPr>
            <a:xfrm>
              <a:off x="1301750" y="2546350"/>
              <a:ext cx="1801812" cy="2917825"/>
            </a:xfrm>
            <a:custGeom>
              <a:rect b="b" l="l" r="r" t="t"/>
              <a:pathLst>
                <a:path extrusionOk="0" h="655" w="405">
                  <a:moveTo>
                    <a:pt x="321" y="207"/>
                  </a:moveTo>
                  <a:cubicBezTo>
                    <a:pt x="321" y="184"/>
                    <a:pt x="324" y="161"/>
                    <a:pt x="330" y="139"/>
                  </a:cubicBezTo>
                  <a:cubicBezTo>
                    <a:pt x="207" y="0"/>
                    <a:pt x="207" y="0"/>
                    <a:pt x="207" y="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9" y="94"/>
                    <a:pt x="0" y="150"/>
                    <a:pt x="0" y="207"/>
                  </a:cubicBezTo>
                  <a:cubicBezTo>
                    <a:pt x="0" y="381"/>
                    <a:pt x="80" y="546"/>
                    <a:pt x="216" y="655"/>
                  </a:cubicBezTo>
                  <a:cubicBezTo>
                    <a:pt x="234" y="471"/>
                    <a:pt x="234" y="471"/>
                    <a:pt x="234" y="471"/>
                  </a:cubicBezTo>
                  <a:cubicBezTo>
                    <a:pt x="405" y="396"/>
                    <a:pt x="405" y="396"/>
                    <a:pt x="405" y="396"/>
                  </a:cubicBezTo>
                  <a:cubicBezTo>
                    <a:pt x="352" y="348"/>
                    <a:pt x="321" y="279"/>
                    <a:pt x="321" y="20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91" name="Google Shape;1691;p49"/>
            <p:cNvSpPr/>
            <p:nvPr/>
          </p:nvSpPr>
          <p:spPr>
            <a:xfrm>
              <a:off x="2387600" y="4403725"/>
              <a:ext cx="2865436" cy="1617662"/>
            </a:xfrm>
            <a:custGeom>
              <a:rect b="b" l="l" r="r" t="t"/>
              <a:pathLst>
                <a:path extrusionOk="0" h="363" w="644">
                  <a:moveTo>
                    <a:pt x="644" y="268"/>
                  </a:moveTo>
                  <a:cubicBezTo>
                    <a:pt x="475" y="194"/>
                    <a:pt x="475" y="194"/>
                    <a:pt x="475" y="194"/>
                  </a:cubicBezTo>
                  <a:cubicBezTo>
                    <a:pt x="456" y="8"/>
                    <a:pt x="456" y="8"/>
                    <a:pt x="456" y="8"/>
                  </a:cubicBezTo>
                  <a:cubicBezTo>
                    <a:pt x="418" y="31"/>
                    <a:pt x="374" y="42"/>
                    <a:pt x="329" y="42"/>
                  </a:cubicBezTo>
                  <a:cubicBezTo>
                    <a:pt x="279" y="42"/>
                    <a:pt x="231" y="28"/>
                    <a:pt x="189" y="0"/>
                  </a:cubicBezTo>
                  <a:cubicBezTo>
                    <a:pt x="18" y="75"/>
                    <a:pt x="18" y="75"/>
                    <a:pt x="18" y="75"/>
                  </a:cubicBezTo>
                  <a:cubicBezTo>
                    <a:pt x="0" y="259"/>
                    <a:pt x="0" y="259"/>
                    <a:pt x="0" y="259"/>
                  </a:cubicBezTo>
                  <a:cubicBezTo>
                    <a:pt x="97" y="327"/>
                    <a:pt x="210" y="363"/>
                    <a:pt x="329" y="363"/>
                  </a:cubicBezTo>
                  <a:cubicBezTo>
                    <a:pt x="442" y="363"/>
                    <a:pt x="550" y="330"/>
                    <a:pt x="644" y="2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92" name="Google Shape;1692;p49"/>
            <p:cNvSpPr/>
            <p:nvPr/>
          </p:nvSpPr>
          <p:spPr>
            <a:xfrm>
              <a:off x="4546600" y="2790825"/>
              <a:ext cx="1851025" cy="2717800"/>
            </a:xfrm>
            <a:custGeom>
              <a:rect b="b" l="l" r="r" t="t"/>
              <a:pathLst>
                <a:path extrusionOk="0" h="610" w="416">
                  <a:moveTo>
                    <a:pt x="416" y="152"/>
                  </a:moveTo>
                  <a:cubicBezTo>
                    <a:pt x="416" y="101"/>
                    <a:pt x="409" y="50"/>
                    <a:pt x="396" y="0"/>
                  </a:cubicBezTo>
                  <a:cubicBezTo>
                    <a:pt x="273" y="139"/>
                    <a:pt x="273" y="139"/>
                    <a:pt x="273" y="139"/>
                  </a:cubicBezTo>
                  <a:cubicBezTo>
                    <a:pt x="90" y="98"/>
                    <a:pt x="90" y="98"/>
                    <a:pt x="90" y="98"/>
                  </a:cubicBezTo>
                  <a:cubicBezTo>
                    <a:pt x="94" y="116"/>
                    <a:pt x="96" y="134"/>
                    <a:pt x="96" y="152"/>
                  </a:cubicBezTo>
                  <a:cubicBezTo>
                    <a:pt x="96" y="229"/>
                    <a:pt x="60" y="302"/>
                    <a:pt x="0" y="350"/>
                  </a:cubicBezTo>
                  <a:cubicBezTo>
                    <a:pt x="18" y="535"/>
                    <a:pt x="18" y="535"/>
                    <a:pt x="18" y="535"/>
                  </a:cubicBezTo>
                  <a:cubicBezTo>
                    <a:pt x="188" y="610"/>
                    <a:pt x="188" y="610"/>
                    <a:pt x="188" y="610"/>
                  </a:cubicBezTo>
                  <a:cubicBezTo>
                    <a:pt x="331" y="502"/>
                    <a:pt x="416" y="331"/>
                    <a:pt x="416" y="15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93" name="Google Shape;1693;p49"/>
            <p:cNvSpPr/>
            <p:nvPr/>
          </p:nvSpPr>
          <p:spPr>
            <a:xfrm>
              <a:off x="3962400" y="925512"/>
              <a:ext cx="2297112" cy="2333625"/>
            </a:xfrm>
            <a:custGeom>
              <a:rect b="b" l="l" r="r" t="t"/>
              <a:pathLst>
                <a:path extrusionOk="0" h="524" w="516">
                  <a:moveTo>
                    <a:pt x="1" y="0"/>
                  </a:moveTo>
                  <a:cubicBezTo>
                    <a:pt x="94" y="159"/>
                    <a:pt x="94" y="159"/>
                    <a:pt x="94" y="159"/>
                  </a:cubicBezTo>
                  <a:cubicBezTo>
                    <a:pt x="0" y="320"/>
                    <a:pt x="0" y="320"/>
                    <a:pt x="0" y="320"/>
                  </a:cubicBezTo>
                  <a:cubicBezTo>
                    <a:pt x="95" y="330"/>
                    <a:pt x="178" y="393"/>
                    <a:pt x="211" y="484"/>
                  </a:cubicBezTo>
                  <a:cubicBezTo>
                    <a:pt x="393" y="524"/>
                    <a:pt x="393" y="524"/>
                    <a:pt x="393" y="524"/>
                  </a:cubicBezTo>
                  <a:cubicBezTo>
                    <a:pt x="516" y="385"/>
                    <a:pt x="516" y="385"/>
                    <a:pt x="516" y="385"/>
                  </a:cubicBezTo>
                  <a:cubicBezTo>
                    <a:pt x="439" y="162"/>
                    <a:pt x="235" y="10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94" name="Google Shape;1694;p49"/>
            <p:cNvSpPr/>
            <p:nvPr/>
          </p:nvSpPr>
          <p:spPr>
            <a:xfrm>
              <a:off x="1466850" y="920750"/>
              <a:ext cx="2759074" cy="2097087"/>
            </a:xfrm>
            <a:custGeom>
              <a:rect b="b" l="l" r="r" t="t"/>
              <a:pathLst>
                <a:path extrusionOk="0" h="471" w="620">
                  <a:moveTo>
                    <a:pt x="526" y="320"/>
                  </a:moveTo>
                  <a:cubicBezTo>
                    <a:pt x="620" y="160"/>
                    <a:pt x="620" y="160"/>
                    <a:pt x="620" y="160"/>
                  </a:cubicBezTo>
                  <a:cubicBezTo>
                    <a:pt x="526" y="0"/>
                    <a:pt x="526" y="0"/>
                    <a:pt x="526" y="0"/>
                  </a:cubicBezTo>
                  <a:cubicBezTo>
                    <a:pt x="290" y="4"/>
                    <a:pt x="82" y="151"/>
                    <a:pt x="0" y="371"/>
                  </a:cubicBezTo>
                  <a:cubicBezTo>
                    <a:pt x="180" y="331"/>
                    <a:pt x="180" y="331"/>
                    <a:pt x="180" y="331"/>
                  </a:cubicBezTo>
                  <a:cubicBezTo>
                    <a:pt x="305" y="471"/>
                    <a:pt x="305" y="471"/>
                    <a:pt x="305" y="471"/>
                  </a:cubicBezTo>
                  <a:cubicBezTo>
                    <a:pt x="343" y="383"/>
                    <a:pt x="428" y="324"/>
                    <a:pt x="526" y="32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95" name="Google Shape;1695;p49"/>
          <p:cNvGrpSpPr/>
          <p:nvPr/>
        </p:nvGrpSpPr>
        <p:grpSpPr>
          <a:xfrm>
            <a:off x="4341570" y="1550333"/>
            <a:ext cx="445621" cy="445591"/>
            <a:chOff x="5732756" y="2682276"/>
            <a:chExt cx="719905" cy="719856"/>
          </a:xfrm>
        </p:grpSpPr>
        <p:sp>
          <p:nvSpPr>
            <p:cNvPr id="1696" name="Google Shape;1696;p49"/>
            <p:cNvSpPr/>
            <p:nvPr/>
          </p:nvSpPr>
          <p:spPr>
            <a:xfrm>
              <a:off x="5732756" y="2682276"/>
              <a:ext cx="400276" cy="538927"/>
            </a:xfrm>
            <a:custGeom>
              <a:rect b="b" l="l" r="r" t="t"/>
              <a:pathLst>
                <a:path extrusionOk="0" h="902" w="670">
                  <a:moveTo>
                    <a:pt x="145" y="824"/>
                  </a:moveTo>
                  <a:cubicBezTo>
                    <a:pt x="138" y="813"/>
                    <a:pt x="137" y="799"/>
                    <a:pt x="142" y="786"/>
                  </a:cubicBezTo>
                  <a:cubicBezTo>
                    <a:pt x="149" y="767"/>
                    <a:pt x="164" y="751"/>
                    <a:pt x="185" y="739"/>
                  </a:cubicBezTo>
                  <a:cubicBezTo>
                    <a:pt x="205" y="727"/>
                    <a:pt x="227" y="722"/>
                    <a:pt x="247" y="725"/>
                  </a:cubicBezTo>
                  <a:cubicBezTo>
                    <a:pt x="260" y="727"/>
                    <a:pt x="272" y="735"/>
                    <a:pt x="278" y="747"/>
                  </a:cubicBezTo>
                  <a:cubicBezTo>
                    <a:pt x="285" y="758"/>
                    <a:pt x="286" y="773"/>
                    <a:pt x="281" y="786"/>
                  </a:cubicBezTo>
                  <a:cubicBezTo>
                    <a:pt x="365" y="737"/>
                    <a:pt x="365" y="737"/>
                    <a:pt x="365" y="737"/>
                  </a:cubicBezTo>
                  <a:cubicBezTo>
                    <a:pt x="342" y="697"/>
                    <a:pt x="329" y="651"/>
                    <a:pt x="329" y="602"/>
                  </a:cubicBezTo>
                  <a:cubicBezTo>
                    <a:pt x="329" y="459"/>
                    <a:pt x="440" y="342"/>
                    <a:pt x="580" y="330"/>
                  </a:cubicBezTo>
                  <a:cubicBezTo>
                    <a:pt x="580" y="202"/>
                    <a:pt x="580" y="202"/>
                    <a:pt x="580" y="202"/>
                  </a:cubicBezTo>
                  <a:cubicBezTo>
                    <a:pt x="581" y="199"/>
                    <a:pt x="584" y="195"/>
                    <a:pt x="589" y="195"/>
                  </a:cubicBezTo>
                  <a:cubicBezTo>
                    <a:pt x="598" y="194"/>
                    <a:pt x="606" y="195"/>
                    <a:pt x="611" y="202"/>
                  </a:cubicBezTo>
                  <a:cubicBezTo>
                    <a:pt x="614" y="207"/>
                    <a:pt x="616" y="212"/>
                    <a:pt x="619" y="216"/>
                  </a:cubicBezTo>
                  <a:cubicBezTo>
                    <a:pt x="628" y="230"/>
                    <a:pt x="645" y="232"/>
                    <a:pt x="656" y="219"/>
                  </a:cubicBezTo>
                  <a:cubicBezTo>
                    <a:pt x="666" y="207"/>
                    <a:pt x="670" y="189"/>
                    <a:pt x="669" y="172"/>
                  </a:cubicBezTo>
                  <a:cubicBezTo>
                    <a:pt x="670" y="156"/>
                    <a:pt x="666" y="138"/>
                    <a:pt x="656" y="126"/>
                  </a:cubicBezTo>
                  <a:cubicBezTo>
                    <a:pt x="645" y="113"/>
                    <a:pt x="628" y="115"/>
                    <a:pt x="619" y="129"/>
                  </a:cubicBezTo>
                  <a:cubicBezTo>
                    <a:pt x="616" y="133"/>
                    <a:pt x="614" y="138"/>
                    <a:pt x="611" y="143"/>
                  </a:cubicBezTo>
                  <a:cubicBezTo>
                    <a:pt x="606" y="150"/>
                    <a:pt x="598" y="151"/>
                    <a:pt x="589" y="150"/>
                  </a:cubicBezTo>
                  <a:cubicBezTo>
                    <a:pt x="584" y="150"/>
                    <a:pt x="581" y="146"/>
                    <a:pt x="580" y="142"/>
                  </a:cubicBezTo>
                  <a:cubicBezTo>
                    <a:pt x="580" y="0"/>
                    <a:pt x="580" y="0"/>
                    <a:pt x="580" y="0"/>
                  </a:cubicBezTo>
                  <a:cubicBezTo>
                    <a:pt x="258" y="12"/>
                    <a:pt x="0" y="277"/>
                    <a:pt x="0" y="602"/>
                  </a:cubicBezTo>
                  <a:cubicBezTo>
                    <a:pt x="0" y="711"/>
                    <a:pt x="29" y="814"/>
                    <a:pt x="79" y="902"/>
                  </a:cubicBezTo>
                  <a:cubicBezTo>
                    <a:pt x="177" y="845"/>
                    <a:pt x="177" y="845"/>
                    <a:pt x="177" y="845"/>
                  </a:cubicBezTo>
                  <a:cubicBezTo>
                    <a:pt x="163" y="843"/>
                    <a:pt x="151" y="836"/>
                    <a:pt x="145" y="8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97" name="Google Shape;1697;p49"/>
            <p:cNvSpPr/>
            <p:nvPr/>
          </p:nvSpPr>
          <p:spPr>
            <a:xfrm>
              <a:off x="6094186" y="2682276"/>
              <a:ext cx="358476" cy="531209"/>
            </a:xfrm>
            <a:custGeom>
              <a:rect b="b" l="l" r="r" t="t"/>
              <a:pathLst>
                <a:path extrusionOk="0" h="889" w="600">
                  <a:moveTo>
                    <a:pt x="35" y="95"/>
                  </a:moveTo>
                  <a:cubicBezTo>
                    <a:pt x="48" y="95"/>
                    <a:pt x="60" y="101"/>
                    <a:pt x="69" y="112"/>
                  </a:cubicBezTo>
                  <a:cubicBezTo>
                    <a:pt x="82" y="127"/>
                    <a:pt x="88" y="149"/>
                    <a:pt x="88" y="172"/>
                  </a:cubicBezTo>
                  <a:cubicBezTo>
                    <a:pt x="88" y="196"/>
                    <a:pt x="82" y="218"/>
                    <a:pt x="69" y="233"/>
                  </a:cubicBezTo>
                  <a:cubicBezTo>
                    <a:pt x="60" y="244"/>
                    <a:pt x="48" y="250"/>
                    <a:pt x="35" y="250"/>
                  </a:cubicBezTo>
                  <a:cubicBezTo>
                    <a:pt x="21" y="250"/>
                    <a:pt x="8" y="243"/>
                    <a:pt x="0" y="232"/>
                  </a:cubicBezTo>
                  <a:cubicBezTo>
                    <a:pt x="0" y="329"/>
                    <a:pt x="0" y="329"/>
                    <a:pt x="0" y="329"/>
                  </a:cubicBezTo>
                  <a:cubicBezTo>
                    <a:pt x="150" y="331"/>
                    <a:pt x="271" y="452"/>
                    <a:pt x="271" y="602"/>
                  </a:cubicBezTo>
                  <a:cubicBezTo>
                    <a:pt x="271" y="644"/>
                    <a:pt x="261" y="684"/>
                    <a:pt x="245" y="719"/>
                  </a:cubicBezTo>
                  <a:cubicBezTo>
                    <a:pt x="355" y="783"/>
                    <a:pt x="355" y="783"/>
                    <a:pt x="355" y="783"/>
                  </a:cubicBezTo>
                  <a:cubicBezTo>
                    <a:pt x="358" y="786"/>
                    <a:pt x="359" y="791"/>
                    <a:pt x="357" y="795"/>
                  </a:cubicBezTo>
                  <a:cubicBezTo>
                    <a:pt x="353" y="802"/>
                    <a:pt x="349" y="809"/>
                    <a:pt x="340" y="810"/>
                  </a:cubicBezTo>
                  <a:cubicBezTo>
                    <a:pt x="334" y="810"/>
                    <a:pt x="329" y="810"/>
                    <a:pt x="324" y="810"/>
                  </a:cubicBezTo>
                  <a:cubicBezTo>
                    <a:pt x="307" y="810"/>
                    <a:pt x="297" y="825"/>
                    <a:pt x="303" y="840"/>
                  </a:cubicBezTo>
                  <a:cubicBezTo>
                    <a:pt x="309" y="855"/>
                    <a:pt x="322" y="868"/>
                    <a:pt x="336" y="875"/>
                  </a:cubicBezTo>
                  <a:cubicBezTo>
                    <a:pt x="350" y="884"/>
                    <a:pt x="368" y="889"/>
                    <a:pt x="384" y="887"/>
                  </a:cubicBezTo>
                  <a:cubicBezTo>
                    <a:pt x="400" y="884"/>
                    <a:pt x="407" y="868"/>
                    <a:pt x="399" y="854"/>
                  </a:cubicBezTo>
                  <a:cubicBezTo>
                    <a:pt x="397" y="849"/>
                    <a:pt x="394" y="845"/>
                    <a:pt x="391" y="840"/>
                  </a:cubicBezTo>
                  <a:cubicBezTo>
                    <a:pt x="387" y="831"/>
                    <a:pt x="391" y="824"/>
                    <a:pt x="396" y="817"/>
                  </a:cubicBezTo>
                  <a:cubicBezTo>
                    <a:pt x="398" y="813"/>
                    <a:pt x="403" y="812"/>
                    <a:pt x="407" y="813"/>
                  </a:cubicBezTo>
                  <a:cubicBezTo>
                    <a:pt x="530" y="884"/>
                    <a:pt x="530" y="884"/>
                    <a:pt x="530" y="884"/>
                  </a:cubicBezTo>
                  <a:cubicBezTo>
                    <a:pt x="575" y="800"/>
                    <a:pt x="600" y="704"/>
                    <a:pt x="600" y="602"/>
                  </a:cubicBezTo>
                  <a:cubicBezTo>
                    <a:pt x="600" y="271"/>
                    <a:pt x="331" y="1"/>
                    <a:pt x="0" y="0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8" y="102"/>
                    <a:pt x="21" y="95"/>
                    <a:pt x="35" y="9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98" name="Google Shape;1698;p49"/>
            <p:cNvSpPr/>
            <p:nvPr/>
          </p:nvSpPr>
          <p:spPr>
            <a:xfrm>
              <a:off x="5787732" y="3124950"/>
              <a:ext cx="616090" cy="277182"/>
            </a:xfrm>
            <a:custGeom>
              <a:rect b="b" l="l" r="r" t="t"/>
              <a:pathLst>
                <a:path extrusionOk="0" h="464" w="1031">
                  <a:moveTo>
                    <a:pt x="931" y="147"/>
                  </a:moveTo>
                  <a:cubicBezTo>
                    <a:pt x="925" y="159"/>
                    <a:pt x="913" y="166"/>
                    <a:pt x="900" y="169"/>
                  </a:cubicBezTo>
                  <a:cubicBezTo>
                    <a:pt x="880" y="172"/>
                    <a:pt x="858" y="167"/>
                    <a:pt x="838" y="155"/>
                  </a:cubicBezTo>
                  <a:cubicBezTo>
                    <a:pt x="817" y="143"/>
                    <a:pt x="801" y="127"/>
                    <a:pt x="795" y="108"/>
                  </a:cubicBezTo>
                  <a:cubicBezTo>
                    <a:pt x="790" y="95"/>
                    <a:pt x="791" y="81"/>
                    <a:pt x="797" y="70"/>
                  </a:cubicBezTo>
                  <a:cubicBezTo>
                    <a:pt x="804" y="58"/>
                    <a:pt x="816" y="50"/>
                    <a:pt x="830" y="48"/>
                  </a:cubicBezTo>
                  <a:cubicBezTo>
                    <a:pt x="746" y="0"/>
                    <a:pt x="746" y="0"/>
                    <a:pt x="746" y="0"/>
                  </a:cubicBezTo>
                  <a:cubicBezTo>
                    <a:pt x="698" y="81"/>
                    <a:pt x="611" y="135"/>
                    <a:pt x="510" y="135"/>
                  </a:cubicBezTo>
                  <a:cubicBezTo>
                    <a:pt x="417" y="135"/>
                    <a:pt x="335" y="88"/>
                    <a:pt x="286" y="17"/>
                  </a:cubicBezTo>
                  <a:cubicBezTo>
                    <a:pt x="175" y="81"/>
                    <a:pt x="175" y="81"/>
                    <a:pt x="175" y="81"/>
                  </a:cubicBezTo>
                  <a:cubicBezTo>
                    <a:pt x="171" y="82"/>
                    <a:pt x="167" y="81"/>
                    <a:pt x="164" y="77"/>
                  </a:cubicBezTo>
                  <a:cubicBezTo>
                    <a:pt x="159" y="70"/>
                    <a:pt x="156" y="63"/>
                    <a:pt x="160" y="54"/>
                  </a:cubicBezTo>
                  <a:cubicBezTo>
                    <a:pt x="162" y="49"/>
                    <a:pt x="165" y="45"/>
                    <a:pt x="168" y="40"/>
                  </a:cubicBezTo>
                  <a:cubicBezTo>
                    <a:pt x="175" y="26"/>
                    <a:pt x="168" y="10"/>
                    <a:pt x="152" y="7"/>
                  </a:cubicBezTo>
                  <a:cubicBezTo>
                    <a:pt x="136" y="5"/>
                    <a:pt x="119" y="10"/>
                    <a:pt x="105" y="18"/>
                  </a:cubicBezTo>
                  <a:cubicBezTo>
                    <a:pt x="90" y="26"/>
                    <a:pt x="77" y="39"/>
                    <a:pt x="71" y="54"/>
                  </a:cubicBezTo>
                  <a:cubicBezTo>
                    <a:pt x="66" y="69"/>
                    <a:pt x="76" y="83"/>
                    <a:pt x="92" y="84"/>
                  </a:cubicBezTo>
                  <a:cubicBezTo>
                    <a:pt x="97" y="84"/>
                    <a:pt x="103" y="83"/>
                    <a:pt x="108" y="84"/>
                  </a:cubicBezTo>
                  <a:cubicBezTo>
                    <a:pt x="117" y="85"/>
                    <a:pt x="121" y="92"/>
                    <a:pt x="126" y="99"/>
                  </a:cubicBezTo>
                  <a:cubicBezTo>
                    <a:pt x="128" y="103"/>
                    <a:pt x="126" y="108"/>
                    <a:pt x="123" y="111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107" y="351"/>
                    <a:pt x="296" y="464"/>
                    <a:pt x="510" y="464"/>
                  </a:cubicBezTo>
                  <a:cubicBezTo>
                    <a:pt x="733" y="464"/>
                    <a:pt x="927" y="344"/>
                    <a:pt x="1031" y="165"/>
                  </a:cubicBezTo>
                  <a:cubicBezTo>
                    <a:pt x="934" y="108"/>
                    <a:pt x="934" y="108"/>
                    <a:pt x="934" y="108"/>
                  </a:cubicBezTo>
                  <a:cubicBezTo>
                    <a:pt x="939" y="121"/>
                    <a:pt x="938" y="136"/>
                    <a:pt x="931" y="14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99" name="Google Shape;1699;p49"/>
          <p:cNvGrpSpPr/>
          <p:nvPr/>
        </p:nvGrpSpPr>
        <p:grpSpPr>
          <a:xfrm>
            <a:off x="4982887" y="1550327"/>
            <a:ext cx="445627" cy="445604"/>
            <a:chOff x="6768809" y="2682265"/>
            <a:chExt cx="719915" cy="719877"/>
          </a:xfrm>
        </p:grpSpPr>
        <p:sp>
          <p:nvSpPr>
            <p:cNvPr id="1700" name="Google Shape;1700;p49"/>
            <p:cNvSpPr/>
            <p:nvPr/>
          </p:nvSpPr>
          <p:spPr>
            <a:xfrm>
              <a:off x="6768809" y="2682954"/>
              <a:ext cx="400157" cy="358101"/>
            </a:xfrm>
            <a:custGeom>
              <a:rect b="b" l="l" r="r" t="t"/>
              <a:pathLst>
                <a:path extrusionOk="0" h="571" w="638">
                  <a:moveTo>
                    <a:pt x="91" y="538"/>
                  </a:moveTo>
                  <a:cubicBezTo>
                    <a:pt x="91" y="525"/>
                    <a:pt x="97" y="513"/>
                    <a:pt x="107" y="505"/>
                  </a:cubicBezTo>
                  <a:cubicBezTo>
                    <a:pt x="121" y="493"/>
                    <a:pt x="142" y="486"/>
                    <a:pt x="164" y="487"/>
                  </a:cubicBezTo>
                  <a:cubicBezTo>
                    <a:pt x="187" y="486"/>
                    <a:pt x="208" y="493"/>
                    <a:pt x="222" y="505"/>
                  </a:cubicBezTo>
                  <a:cubicBezTo>
                    <a:pt x="232" y="513"/>
                    <a:pt x="238" y="525"/>
                    <a:pt x="238" y="538"/>
                  </a:cubicBezTo>
                  <a:cubicBezTo>
                    <a:pt x="238" y="551"/>
                    <a:pt x="232" y="563"/>
                    <a:pt x="221" y="571"/>
                  </a:cubicBezTo>
                  <a:cubicBezTo>
                    <a:pt x="314" y="571"/>
                    <a:pt x="314" y="571"/>
                    <a:pt x="314" y="571"/>
                  </a:cubicBezTo>
                  <a:cubicBezTo>
                    <a:pt x="315" y="435"/>
                    <a:pt x="420" y="325"/>
                    <a:pt x="552" y="314"/>
                  </a:cubicBezTo>
                  <a:cubicBezTo>
                    <a:pt x="552" y="192"/>
                    <a:pt x="552" y="192"/>
                    <a:pt x="552" y="192"/>
                  </a:cubicBezTo>
                  <a:cubicBezTo>
                    <a:pt x="554" y="189"/>
                    <a:pt x="557" y="185"/>
                    <a:pt x="561" y="185"/>
                  </a:cubicBezTo>
                  <a:cubicBezTo>
                    <a:pt x="569" y="184"/>
                    <a:pt x="577" y="184"/>
                    <a:pt x="582" y="192"/>
                  </a:cubicBezTo>
                  <a:cubicBezTo>
                    <a:pt x="585" y="196"/>
                    <a:pt x="587" y="201"/>
                    <a:pt x="590" y="205"/>
                  </a:cubicBezTo>
                  <a:cubicBezTo>
                    <a:pt x="598" y="218"/>
                    <a:pt x="615" y="220"/>
                    <a:pt x="625" y="208"/>
                  </a:cubicBezTo>
                  <a:cubicBezTo>
                    <a:pt x="634" y="196"/>
                    <a:pt x="638" y="179"/>
                    <a:pt x="638" y="163"/>
                  </a:cubicBezTo>
                  <a:cubicBezTo>
                    <a:pt x="638" y="148"/>
                    <a:pt x="634" y="131"/>
                    <a:pt x="625" y="119"/>
                  </a:cubicBezTo>
                  <a:cubicBezTo>
                    <a:pt x="615" y="107"/>
                    <a:pt x="598" y="109"/>
                    <a:pt x="590" y="122"/>
                  </a:cubicBezTo>
                  <a:cubicBezTo>
                    <a:pt x="587" y="126"/>
                    <a:pt x="585" y="131"/>
                    <a:pt x="582" y="135"/>
                  </a:cubicBezTo>
                  <a:cubicBezTo>
                    <a:pt x="577" y="142"/>
                    <a:pt x="569" y="143"/>
                    <a:pt x="561" y="142"/>
                  </a:cubicBezTo>
                  <a:cubicBezTo>
                    <a:pt x="557" y="142"/>
                    <a:pt x="554" y="138"/>
                    <a:pt x="552" y="135"/>
                  </a:cubicBezTo>
                  <a:cubicBezTo>
                    <a:pt x="552" y="0"/>
                    <a:pt x="552" y="0"/>
                    <a:pt x="552" y="0"/>
                  </a:cubicBezTo>
                  <a:cubicBezTo>
                    <a:pt x="246" y="11"/>
                    <a:pt x="1" y="262"/>
                    <a:pt x="0" y="571"/>
                  </a:cubicBezTo>
                  <a:cubicBezTo>
                    <a:pt x="107" y="571"/>
                    <a:pt x="107" y="571"/>
                    <a:pt x="107" y="571"/>
                  </a:cubicBezTo>
                  <a:cubicBezTo>
                    <a:pt x="97" y="563"/>
                    <a:pt x="91" y="551"/>
                    <a:pt x="91" y="53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1" name="Google Shape;1701;p49"/>
            <p:cNvSpPr/>
            <p:nvPr/>
          </p:nvSpPr>
          <p:spPr>
            <a:xfrm>
              <a:off x="6768809" y="3002032"/>
              <a:ext cx="358808" cy="400111"/>
            </a:xfrm>
            <a:custGeom>
              <a:rect b="b" l="l" r="r" t="t"/>
              <a:pathLst>
                <a:path extrusionOk="0" h="638" w="572">
                  <a:moveTo>
                    <a:pt x="539" y="547"/>
                  </a:moveTo>
                  <a:cubicBezTo>
                    <a:pt x="526" y="547"/>
                    <a:pt x="514" y="542"/>
                    <a:pt x="506" y="532"/>
                  </a:cubicBezTo>
                  <a:cubicBezTo>
                    <a:pt x="494" y="517"/>
                    <a:pt x="487" y="497"/>
                    <a:pt x="488" y="474"/>
                  </a:cubicBezTo>
                  <a:cubicBezTo>
                    <a:pt x="487" y="451"/>
                    <a:pt x="494" y="431"/>
                    <a:pt x="506" y="416"/>
                  </a:cubicBezTo>
                  <a:cubicBezTo>
                    <a:pt x="514" y="406"/>
                    <a:pt x="526" y="400"/>
                    <a:pt x="539" y="400"/>
                  </a:cubicBezTo>
                  <a:cubicBezTo>
                    <a:pt x="551" y="400"/>
                    <a:pt x="564" y="406"/>
                    <a:pt x="572" y="417"/>
                  </a:cubicBezTo>
                  <a:cubicBezTo>
                    <a:pt x="572" y="324"/>
                    <a:pt x="572" y="324"/>
                    <a:pt x="572" y="324"/>
                  </a:cubicBezTo>
                  <a:cubicBezTo>
                    <a:pt x="436" y="323"/>
                    <a:pt x="325" y="219"/>
                    <a:pt x="315" y="86"/>
                  </a:cubicBezTo>
                  <a:cubicBezTo>
                    <a:pt x="193" y="86"/>
                    <a:pt x="193" y="86"/>
                    <a:pt x="193" y="86"/>
                  </a:cubicBezTo>
                  <a:cubicBezTo>
                    <a:pt x="189" y="84"/>
                    <a:pt x="186" y="81"/>
                    <a:pt x="186" y="77"/>
                  </a:cubicBezTo>
                  <a:cubicBezTo>
                    <a:pt x="185" y="69"/>
                    <a:pt x="185" y="61"/>
                    <a:pt x="193" y="56"/>
                  </a:cubicBezTo>
                  <a:cubicBezTo>
                    <a:pt x="197" y="53"/>
                    <a:pt x="202" y="51"/>
                    <a:pt x="206" y="48"/>
                  </a:cubicBezTo>
                  <a:cubicBezTo>
                    <a:pt x="219" y="40"/>
                    <a:pt x="221" y="23"/>
                    <a:pt x="209" y="13"/>
                  </a:cubicBezTo>
                  <a:cubicBezTo>
                    <a:pt x="197" y="4"/>
                    <a:pt x="180" y="0"/>
                    <a:pt x="164" y="0"/>
                  </a:cubicBezTo>
                  <a:cubicBezTo>
                    <a:pt x="149" y="0"/>
                    <a:pt x="132" y="4"/>
                    <a:pt x="120" y="13"/>
                  </a:cubicBezTo>
                  <a:cubicBezTo>
                    <a:pt x="108" y="23"/>
                    <a:pt x="109" y="40"/>
                    <a:pt x="123" y="48"/>
                  </a:cubicBezTo>
                  <a:cubicBezTo>
                    <a:pt x="127" y="51"/>
                    <a:pt x="132" y="53"/>
                    <a:pt x="136" y="56"/>
                  </a:cubicBezTo>
                  <a:cubicBezTo>
                    <a:pt x="143" y="61"/>
                    <a:pt x="143" y="69"/>
                    <a:pt x="143" y="77"/>
                  </a:cubicBezTo>
                  <a:cubicBezTo>
                    <a:pt x="143" y="81"/>
                    <a:pt x="139" y="84"/>
                    <a:pt x="136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12" y="392"/>
                    <a:pt x="263" y="637"/>
                    <a:pt x="572" y="638"/>
                  </a:cubicBezTo>
                  <a:cubicBezTo>
                    <a:pt x="572" y="531"/>
                    <a:pt x="572" y="531"/>
                    <a:pt x="572" y="531"/>
                  </a:cubicBezTo>
                  <a:cubicBezTo>
                    <a:pt x="564" y="541"/>
                    <a:pt x="551" y="547"/>
                    <a:pt x="539" y="54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2" name="Google Shape;1702;p49"/>
            <p:cNvSpPr/>
            <p:nvPr/>
          </p:nvSpPr>
          <p:spPr>
            <a:xfrm>
              <a:off x="7129915" y="2682265"/>
              <a:ext cx="358808" cy="400111"/>
            </a:xfrm>
            <a:custGeom>
              <a:rect b="b" l="l" r="r" t="t"/>
              <a:pathLst>
                <a:path extrusionOk="0" h="638" w="572">
                  <a:moveTo>
                    <a:pt x="33" y="91"/>
                  </a:moveTo>
                  <a:cubicBezTo>
                    <a:pt x="46" y="91"/>
                    <a:pt x="58" y="97"/>
                    <a:pt x="66" y="107"/>
                  </a:cubicBezTo>
                  <a:cubicBezTo>
                    <a:pt x="78" y="121"/>
                    <a:pt x="85" y="142"/>
                    <a:pt x="84" y="164"/>
                  </a:cubicBezTo>
                  <a:cubicBezTo>
                    <a:pt x="85" y="187"/>
                    <a:pt x="78" y="208"/>
                    <a:pt x="66" y="222"/>
                  </a:cubicBezTo>
                  <a:cubicBezTo>
                    <a:pt x="58" y="232"/>
                    <a:pt x="46" y="238"/>
                    <a:pt x="33" y="238"/>
                  </a:cubicBezTo>
                  <a:cubicBezTo>
                    <a:pt x="21" y="238"/>
                    <a:pt x="8" y="232"/>
                    <a:pt x="0" y="222"/>
                  </a:cubicBezTo>
                  <a:cubicBezTo>
                    <a:pt x="0" y="314"/>
                    <a:pt x="0" y="314"/>
                    <a:pt x="0" y="314"/>
                  </a:cubicBezTo>
                  <a:cubicBezTo>
                    <a:pt x="136" y="315"/>
                    <a:pt x="247" y="420"/>
                    <a:pt x="257" y="553"/>
                  </a:cubicBezTo>
                  <a:cubicBezTo>
                    <a:pt x="379" y="553"/>
                    <a:pt x="379" y="553"/>
                    <a:pt x="379" y="553"/>
                  </a:cubicBezTo>
                  <a:cubicBezTo>
                    <a:pt x="383" y="554"/>
                    <a:pt x="386" y="557"/>
                    <a:pt x="386" y="561"/>
                  </a:cubicBezTo>
                  <a:cubicBezTo>
                    <a:pt x="387" y="570"/>
                    <a:pt x="387" y="577"/>
                    <a:pt x="379" y="582"/>
                  </a:cubicBezTo>
                  <a:cubicBezTo>
                    <a:pt x="375" y="585"/>
                    <a:pt x="370" y="587"/>
                    <a:pt x="366" y="590"/>
                  </a:cubicBezTo>
                  <a:cubicBezTo>
                    <a:pt x="353" y="598"/>
                    <a:pt x="351" y="615"/>
                    <a:pt x="363" y="625"/>
                  </a:cubicBezTo>
                  <a:cubicBezTo>
                    <a:pt x="375" y="635"/>
                    <a:pt x="392" y="638"/>
                    <a:pt x="408" y="638"/>
                  </a:cubicBezTo>
                  <a:cubicBezTo>
                    <a:pt x="423" y="638"/>
                    <a:pt x="440" y="635"/>
                    <a:pt x="452" y="625"/>
                  </a:cubicBezTo>
                  <a:cubicBezTo>
                    <a:pt x="464" y="615"/>
                    <a:pt x="463" y="598"/>
                    <a:pt x="449" y="590"/>
                  </a:cubicBezTo>
                  <a:cubicBezTo>
                    <a:pt x="445" y="587"/>
                    <a:pt x="440" y="585"/>
                    <a:pt x="436" y="582"/>
                  </a:cubicBezTo>
                  <a:cubicBezTo>
                    <a:pt x="429" y="577"/>
                    <a:pt x="429" y="570"/>
                    <a:pt x="429" y="561"/>
                  </a:cubicBezTo>
                  <a:cubicBezTo>
                    <a:pt x="429" y="557"/>
                    <a:pt x="433" y="554"/>
                    <a:pt x="436" y="553"/>
                  </a:cubicBezTo>
                  <a:cubicBezTo>
                    <a:pt x="572" y="553"/>
                    <a:pt x="572" y="553"/>
                    <a:pt x="572" y="553"/>
                  </a:cubicBezTo>
                  <a:cubicBezTo>
                    <a:pt x="560" y="246"/>
                    <a:pt x="309" y="1"/>
                    <a:pt x="0" y="0"/>
                  </a:cubicBezTo>
                  <a:cubicBezTo>
                    <a:pt x="0" y="107"/>
                    <a:pt x="0" y="107"/>
                    <a:pt x="0" y="107"/>
                  </a:cubicBezTo>
                  <a:cubicBezTo>
                    <a:pt x="8" y="97"/>
                    <a:pt x="21" y="91"/>
                    <a:pt x="33" y="9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3" name="Google Shape;1703;p49"/>
            <p:cNvSpPr/>
            <p:nvPr/>
          </p:nvSpPr>
          <p:spPr>
            <a:xfrm>
              <a:off x="7088567" y="3043581"/>
              <a:ext cx="400157" cy="358561"/>
            </a:xfrm>
            <a:custGeom>
              <a:rect b="b" l="l" r="r" t="t"/>
              <a:pathLst>
                <a:path extrusionOk="0" h="572" w="638">
                  <a:moveTo>
                    <a:pt x="547" y="34"/>
                  </a:moveTo>
                  <a:cubicBezTo>
                    <a:pt x="547" y="46"/>
                    <a:pt x="541" y="58"/>
                    <a:pt x="531" y="66"/>
                  </a:cubicBezTo>
                  <a:cubicBezTo>
                    <a:pt x="517" y="78"/>
                    <a:pt x="496" y="85"/>
                    <a:pt x="474" y="84"/>
                  </a:cubicBezTo>
                  <a:cubicBezTo>
                    <a:pt x="451" y="85"/>
                    <a:pt x="430" y="78"/>
                    <a:pt x="416" y="66"/>
                  </a:cubicBezTo>
                  <a:cubicBezTo>
                    <a:pt x="406" y="58"/>
                    <a:pt x="400" y="46"/>
                    <a:pt x="400" y="34"/>
                  </a:cubicBezTo>
                  <a:cubicBezTo>
                    <a:pt x="400" y="21"/>
                    <a:pt x="406" y="9"/>
                    <a:pt x="417" y="0"/>
                  </a:cubicBezTo>
                  <a:cubicBezTo>
                    <a:pt x="324" y="0"/>
                    <a:pt x="324" y="0"/>
                    <a:pt x="324" y="0"/>
                  </a:cubicBezTo>
                  <a:cubicBezTo>
                    <a:pt x="323" y="136"/>
                    <a:pt x="218" y="247"/>
                    <a:pt x="86" y="258"/>
                  </a:cubicBezTo>
                  <a:cubicBezTo>
                    <a:pt x="86" y="379"/>
                    <a:pt x="86" y="379"/>
                    <a:pt x="86" y="379"/>
                  </a:cubicBezTo>
                  <a:cubicBezTo>
                    <a:pt x="84" y="383"/>
                    <a:pt x="81" y="386"/>
                    <a:pt x="77" y="387"/>
                  </a:cubicBezTo>
                  <a:cubicBezTo>
                    <a:pt x="69" y="387"/>
                    <a:pt x="61" y="387"/>
                    <a:pt x="56" y="379"/>
                  </a:cubicBezTo>
                  <a:cubicBezTo>
                    <a:pt x="53" y="375"/>
                    <a:pt x="51" y="370"/>
                    <a:pt x="48" y="366"/>
                  </a:cubicBezTo>
                  <a:cubicBezTo>
                    <a:pt x="40" y="353"/>
                    <a:pt x="23" y="352"/>
                    <a:pt x="13" y="363"/>
                  </a:cubicBezTo>
                  <a:cubicBezTo>
                    <a:pt x="4" y="375"/>
                    <a:pt x="0" y="392"/>
                    <a:pt x="0" y="408"/>
                  </a:cubicBezTo>
                  <a:cubicBezTo>
                    <a:pt x="0" y="423"/>
                    <a:pt x="4" y="440"/>
                    <a:pt x="13" y="452"/>
                  </a:cubicBezTo>
                  <a:cubicBezTo>
                    <a:pt x="23" y="464"/>
                    <a:pt x="40" y="463"/>
                    <a:pt x="48" y="450"/>
                  </a:cubicBezTo>
                  <a:cubicBezTo>
                    <a:pt x="51" y="445"/>
                    <a:pt x="53" y="440"/>
                    <a:pt x="56" y="436"/>
                  </a:cubicBezTo>
                  <a:cubicBezTo>
                    <a:pt x="61" y="429"/>
                    <a:pt x="69" y="429"/>
                    <a:pt x="77" y="429"/>
                  </a:cubicBezTo>
                  <a:cubicBezTo>
                    <a:pt x="81" y="429"/>
                    <a:pt x="84" y="433"/>
                    <a:pt x="86" y="436"/>
                  </a:cubicBezTo>
                  <a:cubicBezTo>
                    <a:pt x="86" y="572"/>
                    <a:pt x="86" y="572"/>
                    <a:pt x="86" y="572"/>
                  </a:cubicBezTo>
                  <a:cubicBezTo>
                    <a:pt x="392" y="560"/>
                    <a:pt x="637" y="309"/>
                    <a:pt x="638" y="0"/>
                  </a:cubicBezTo>
                  <a:cubicBezTo>
                    <a:pt x="531" y="0"/>
                    <a:pt x="531" y="0"/>
                    <a:pt x="531" y="0"/>
                  </a:cubicBezTo>
                  <a:cubicBezTo>
                    <a:pt x="541" y="9"/>
                    <a:pt x="547" y="21"/>
                    <a:pt x="547" y="3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704" name="Google Shape;1704;p49"/>
          <p:cNvGrpSpPr/>
          <p:nvPr/>
        </p:nvGrpSpPr>
        <p:grpSpPr>
          <a:xfrm>
            <a:off x="5624209" y="1550356"/>
            <a:ext cx="445753" cy="445545"/>
            <a:chOff x="7804870" y="2682313"/>
            <a:chExt cx="720118" cy="719782"/>
          </a:xfrm>
        </p:grpSpPr>
        <p:sp>
          <p:nvSpPr>
            <p:cNvPr id="1705" name="Google Shape;1705;p49"/>
            <p:cNvSpPr/>
            <p:nvPr/>
          </p:nvSpPr>
          <p:spPr>
            <a:xfrm>
              <a:off x="7804870" y="2922841"/>
              <a:ext cx="256443" cy="407568"/>
            </a:xfrm>
            <a:custGeom>
              <a:rect b="b" l="l" r="r" t="t"/>
              <a:pathLst>
                <a:path extrusionOk="0" h="598" w="376">
                  <a:moveTo>
                    <a:pt x="242" y="519"/>
                  </a:moveTo>
                  <a:cubicBezTo>
                    <a:pt x="234" y="513"/>
                    <a:pt x="229" y="503"/>
                    <a:pt x="228" y="493"/>
                  </a:cubicBezTo>
                  <a:cubicBezTo>
                    <a:pt x="227" y="477"/>
                    <a:pt x="233" y="460"/>
                    <a:pt x="244" y="445"/>
                  </a:cubicBezTo>
                  <a:cubicBezTo>
                    <a:pt x="255" y="430"/>
                    <a:pt x="269" y="420"/>
                    <a:pt x="284" y="416"/>
                  </a:cubicBezTo>
                  <a:cubicBezTo>
                    <a:pt x="294" y="413"/>
                    <a:pt x="305" y="415"/>
                    <a:pt x="313" y="421"/>
                  </a:cubicBezTo>
                  <a:cubicBezTo>
                    <a:pt x="316" y="424"/>
                    <a:pt x="319" y="427"/>
                    <a:pt x="321" y="430"/>
                  </a:cubicBezTo>
                  <a:cubicBezTo>
                    <a:pt x="326" y="437"/>
                    <a:pt x="335" y="437"/>
                    <a:pt x="340" y="430"/>
                  </a:cubicBezTo>
                  <a:cubicBezTo>
                    <a:pt x="372" y="386"/>
                    <a:pt x="372" y="386"/>
                    <a:pt x="372" y="386"/>
                  </a:cubicBezTo>
                  <a:cubicBezTo>
                    <a:pt x="376" y="381"/>
                    <a:pt x="375" y="374"/>
                    <a:pt x="370" y="371"/>
                  </a:cubicBezTo>
                  <a:cubicBezTo>
                    <a:pt x="313" y="325"/>
                    <a:pt x="276" y="254"/>
                    <a:pt x="276" y="175"/>
                  </a:cubicBezTo>
                  <a:cubicBezTo>
                    <a:pt x="276" y="157"/>
                    <a:pt x="278" y="140"/>
                    <a:pt x="281" y="124"/>
                  </a:cubicBezTo>
                  <a:cubicBezTo>
                    <a:pt x="283" y="118"/>
                    <a:pt x="279" y="112"/>
                    <a:pt x="274" y="111"/>
                  </a:cubicBezTo>
                  <a:cubicBezTo>
                    <a:pt x="177" y="79"/>
                    <a:pt x="177" y="79"/>
                    <a:pt x="177" y="79"/>
                  </a:cubicBezTo>
                  <a:cubicBezTo>
                    <a:pt x="175" y="77"/>
                    <a:pt x="173" y="74"/>
                    <a:pt x="174" y="71"/>
                  </a:cubicBezTo>
                  <a:cubicBezTo>
                    <a:pt x="176" y="64"/>
                    <a:pt x="178" y="58"/>
                    <a:pt x="185" y="56"/>
                  </a:cubicBezTo>
                  <a:cubicBezTo>
                    <a:pt x="189" y="55"/>
                    <a:pt x="193" y="55"/>
                    <a:pt x="197" y="54"/>
                  </a:cubicBezTo>
                  <a:cubicBezTo>
                    <a:pt x="209" y="50"/>
                    <a:pt x="215" y="38"/>
                    <a:pt x="208" y="27"/>
                  </a:cubicBezTo>
                  <a:cubicBezTo>
                    <a:pt x="201" y="16"/>
                    <a:pt x="189" y="9"/>
                    <a:pt x="177" y="5"/>
                  </a:cubicBezTo>
                  <a:cubicBezTo>
                    <a:pt x="165" y="1"/>
                    <a:pt x="151" y="0"/>
                    <a:pt x="139" y="5"/>
                  </a:cubicBezTo>
                  <a:cubicBezTo>
                    <a:pt x="127" y="9"/>
                    <a:pt x="124" y="23"/>
                    <a:pt x="132" y="32"/>
                  </a:cubicBezTo>
                  <a:cubicBezTo>
                    <a:pt x="135" y="36"/>
                    <a:pt x="138" y="38"/>
                    <a:pt x="140" y="42"/>
                  </a:cubicBezTo>
                  <a:cubicBezTo>
                    <a:pt x="145" y="48"/>
                    <a:pt x="143" y="54"/>
                    <a:pt x="141" y="60"/>
                  </a:cubicBezTo>
                  <a:cubicBezTo>
                    <a:pt x="140" y="63"/>
                    <a:pt x="136" y="65"/>
                    <a:pt x="133" y="65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26" y="30"/>
                    <a:pt x="19" y="34"/>
                    <a:pt x="17" y="40"/>
                  </a:cubicBezTo>
                  <a:cubicBezTo>
                    <a:pt x="6" y="83"/>
                    <a:pt x="0" y="128"/>
                    <a:pt x="0" y="175"/>
                  </a:cubicBezTo>
                  <a:cubicBezTo>
                    <a:pt x="0" y="345"/>
                    <a:pt x="81" y="497"/>
                    <a:pt x="207" y="594"/>
                  </a:cubicBezTo>
                  <a:cubicBezTo>
                    <a:pt x="212" y="598"/>
                    <a:pt x="219" y="597"/>
                    <a:pt x="223" y="591"/>
                  </a:cubicBezTo>
                  <a:cubicBezTo>
                    <a:pt x="259" y="542"/>
                    <a:pt x="259" y="542"/>
                    <a:pt x="259" y="542"/>
                  </a:cubicBezTo>
                  <a:cubicBezTo>
                    <a:pt x="264" y="535"/>
                    <a:pt x="260" y="526"/>
                    <a:pt x="253" y="524"/>
                  </a:cubicBezTo>
                  <a:cubicBezTo>
                    <a:pt x="249" y="523"/>
                    <a:pt x="245" y="521"/>
                    <a:pt x="242" y="51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6" name="Google Shape;1706;p49"/>
            <p:cNvSpPr/>
            <p:nvPr/>
          </p:nvSpPr>
          <p:spPr>
            <a:xfrm>
              <a:off x="7823833" y="2682313"/>
              <a:ext cx="377215" cy="304549"/>
            </a:xfrm>
            <a:custGeom>
              <a:rect b="b" l="l" r="r" t="t"/>
              <a:pathLst>
                <a:path extrusionOk="0" h="447" w="553">
                  <a:moveTo>
                    <a:pt x="84" y="362"/>
                  </a:moveTo>
                  <a:cubicBezTo>
                    <a:pt x="87" y="352"/>
                    <a:pt x="95" y="344"/>
                    <a:pt x="105" y="340"/>
                  </a:cubicBezTo>
                  <a:cubicBezTo>
                    <a:pt x="119" y="335"/>
                    <a:pt x="137" y="335"/>
                    <a:pt x="154" y="341"/>
                  </a:cubicBezTo>
                  <a:cubicBezTo>
                    <a:pt x="172" y="346"/>
                    <a:pt x="187" y="357"/>
                    <a:pt x="195" y="370"/>
                  </a:cubicBezTo>
                  <a:cubicBezTo>
                    <a:pt x="201" y="379"/>
                    <a:pt x="202" y="390"/>
                    <a:pt x="199" y="399"/>
                  </a:cubicBezTo>
                  <a:cubicBezTo>
                    <a:pt x="198" y="403"/>
                    <a:pt x="196" y="407"/>
                    <a:pt x="193" y="410"/>
                  </a:cubicBezTo>
                  <a:cubicBezTo>
                    <a:pt x="188" y="416"/>
                    <a:pt x="191" y="425"/>
                    <a:pt x="199" y="428"/>
                  </a:cubicBezTo>
                  <a:cubicBezTo>
                    <a:pt x="250" y="445"/>
                    <a:pt x="250" y="445"/>
                    <a:pt x="250" y="445"/>
                  </a:cubicBezTo>
                  <a:cubicBezTo>
                    <a:pt x="256" y="447"/>
                    <a:pt x="263" y="444"/>
                    <a:pt x="265" y="438"/>
                  </a:cubicBezTo>
                  <a:cubicBezTo>
                    <a:pt x="298" y="352"/>
                    <a:pt x="377" y="288"/>
                    <a:pt x="472" y="277"/>
                  </a:cubicBezTo>
                  <a:cubicBezTo>
                    <a:pt x="478" y="277"/>
                    <a:pt x="482" y="272"/>
                    <a:pt x="482" y="266"/>
                  </a:cubicBezTo>
                  <a:cubicBezTo>
                    <a:pt x="482" y="165"/>
                    <a:pt x="482" y="165"/>
                    <a:pt x="482" y="165"/>
                  </a:cubicBezTo>
                  <a:cubicBezTo>
                    <a:pt x="483" y="162"/>
                    <a:pt x="486" y="159"/>
                    <a:pt x="489" y="159"/>
                  </a:cubicBezTo>
                  <a:cubicBezTo>
                    <a:pt x="496" y="158"/>
                    <a:pt x="502" y="159"/>
                    <a:pt x="507" y="165"/>
                  </a:cubicBezTo>
                  <a:cubicBezTo>
                    <a:pt x="509" y="168"/>
                    <a:pt x="511" y="172"/>
                    <a:pt x="513" y="176"/>
                  </a:cubicBezTo>
                  <a:cubicBezTo>
                    <a:pt x="520" y="186"/>
                    <a:pt x="533" y="187"/>
                    <a:pt x="541" y="178"/>
                  </a:cubicBezTo>
                  <a:cubicBezTo>
                    <a:pt x="549" y="168"/>
                    <a:pt x="553" y="154"/>
                    <a:pt x="552" y="141"/>
                  </a:cubicBezTo>
                  <a:cubicBezTo>
                    <a:pt x="553" y="128"/>
                    <a:pt x="549" y="115"/>
                    <a:pt x="541" y="105"/>
                  </a:cubicBezTo>
                  <a:cubicBezTo>
                    <a:pt x="533" y="95"/>
                    <a:pt x="520" y="96"/>
                    <a:pt x="513" y="107"/>
                  </a:cubicBezTo>
                  <a:cubicBezTo>
                    <a:pt x="511" y="111"/>
                    <a:pt x="509" y="114"/>
                    <a:pt x="507" y="118"/>
                  </a:cubicBezTo>
                  <a:cubicBezTo>
                    <a:pt x="502" y="124"/>
                    <a:pt x="496" y="124"/>
                    <a:pt x="489" y="124"/>
                  </a:cubicBezTo>
                  <a:cubicBezTo>
                    <a:pt x="486" y="124"/>
                    <a:pt x="483" y="121"/>
                    <a:pt x="482" y="118"/>
                  </a:cubicBezTo>
                  <a:cubicBezTo>
                    <a:pt x="482" y="12"/>
                    <a:pt x="482" y="12"/>
                    <a:pt x="482" y="12"/>
                  </a:cubicBezTo>
                  <a:cubicBezTo>
                    <a:pt x="482" y="5"/>
                    <a:pt x="477" y="0"/>
                    <a:pt x="470" y="0"/>
                  </a:cubicBezTo>
                  <a:cubicBezTo>
                    <a:pt x="253" y="12"/>
                    <a:pt x="71" y="155"/>
                    <a:pt x="2" y="352"/>
                  </a:cubicBezTo>
                  <a:cubicBezTo>
                    <a:pt x="0" y="358"/>
                    <a:pt x="3" y="364"/>
                    <a:pt x="9" y="366"/>
                  </a:cubicBezTo>
                  <a:cubicBezTo>
                    <a:pt x="68" y="385"/>
                    <a:pt x="68" y="385"/>
                    <a:pt x="68" y="385"/>
                  </a:cubicBezTo>
                  <a:cubicBezTo>
                    <a:pt x="75" y="388"/>
                    <a:pt x="83" y="382"/>
                    <a:pt x="82" y="374"/>
                  </a:cubicBezTo>
                  <a:cubicBezTo>
                    <a:pt x="82" y="370"/>
                    <a:pt x="83" y="366"/>
                    <a:pt x="84" y="36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7" name="Google Shape;1707;p49"/>
            <p:cNvSpPr/>
            <p:nvPr/>
          </p:nvSpPr>
          <p:spPr>
            <a:xfrm>
              <a:off x="8277575" y="2932985"/>
              <a:ext cx="247414" cy="390661"/>
            </a:xfrm>
            <a:custGeom>
              <a:rect b="b" l="l" r="r" t="t"/>
              <a:pathLst>
                <a:path extrusionOk="0" h="573" w="363">
                  <a:moveTo>
                    <a:pt x="268" y="20"/>
                  </a:moveTo>
                  <a:cubicBezTo>
                    <a:pt x="261" y="23"/>
                    <a:pt x="258" y="32"/>
                    <a:pt x="263" y="38"/>
                  </a:cubicBezTo>
                  <a:cubicBezTo>
                    <a:pt x="266" y="42"/>
                    <a:pt x="268" y="45"/>
                    <a:pt x="269" y="49"/>
                  </a:cubicBezTo>
                  <a:cubicBezTo>
                    <a:pt x="272" y="59"/>
                    <a:pt x="270" y="70"/>
                    <a:pt x="265" y="79"/>
                  </a:cubicBezTo>
                  <a:cubicBezTo>
                    <a:pt x="256" y="92"/>
                    <a:pt x="242" y="102"/>
                    <a:pt x="224" y="107"/>
                  </a:cubicBezTo>
                  <a:cubicBezTo>
                    <a:pt x="207" y="113"/>
                    <a:pt x="189" y="114"/>
                    <a:pt x="174" y="108"/>
                  </a:cubicBezTo>
                  <a:cubicBezTo>
                    <a:pt x="165" y="104"/>
                    <a:pt x="157" y="96"/>
                    <a:pt x="154" y="86"/>
                  </a:cubicBezTo>
                  <a:cubicBezTo>
                    <a:pt x="153" y="83"/>
                    <a:pt x="152" y="79"/>
                    <a:pt x="152" y="75"/>
                  </a:cubicBezTo>
                  <a:cubicBezTo>
                    <a:pt x="152" y="67"/>
                    <a:pt x="145" y="60"/>
                    <a:pt x="137" y="63"/>
                  </a:cubicBezTo>
                  <a:cubicBezTo>
                    <a:pt x="85" y="80"/>
                    <a:pt x="85" y="80"/>
                    <a:pt x="85" y="80"/>
                  </a:cubicBezTo>
                  <a:cubicBezTo>
                    <a:pt x="80" y="82"/>
                    <a:pt x="76" y="88"/>
                    <a:pt x="78" y="94"/>
                  </a:cubicBezTo>
                  <a:cubicBezTo>
                    <a:pt x="84" y="115"/>
                    <a:pt x="87" y="137"/>
                    <a:pt x="87" y="160"/>
                  </a:cubicBezTo>
                  <a:cubicBezTo>
                    <a:pt x="87" y="233"/>
                    <a:pt x="55" y="299"/>
                    <a:pt x="5" y="345"/>
                  </a:cubicBezTo>
                  <a:cubicBezTo>
                    <a:pt x="0" y="349"/>
                    <a:pt x="0" y="356"/>
                    <a:pt x="3" y="361"/>
                  </a:cubicBezTo>
                  <a:cubicBezTo>
                    <a:pt x="63" y="443"/>
                    <a:pt x="63" y="443"/>
                    <a:pt x="63" y="443"/>
                  </a:cubicBezTo>
                  <a:cubicBezTo>
                    <a:pt x="63" y="446"/>
                    <a:pt x="63" y="449"/>
                    <a:pt x="61" y="452"/>
                  </a:cubicBezTo>
                  <a:cubicBezTo>
                    <a:pt x="55" y="456"/>
                    <a:pt x="50" y="459"/>
                    <a:pt x="43" y="457"/>
                  </a:cubicBezTo>
                  <a:cubicBezTo>
                    <a:pt x="39" y="456"/>
                    <a:pt x="35" y="453"/>
                    <a:pt x="32" y="452"/>
                  </a:cubicBezTo>
                  <a:cubicBezTo>
                    <a:pt x="20" y="447"/>
                    <a:pt x="8" y="454"/>
                    <a:pt x="7" y="467"/>
                  </a:cubicBezTo>
                  <a:cubicBezTo>
                    <a:pt x="6" y="479"/>
                    <a:pt x="12" y="493"/>
                    <a:pt x="20" y="503"/>
                  </a:cubicBezTo>
                  <a:cubicBezTo>
                    <a:pt x="27" y="513"/>
                    <a:pt x="38" y="523"/>
                    <a:pt x="50" y="526"/>
                  </a:cubicBezTo>
                  <a:cubicBezTo>
                    <a:pt x="62" y="529"/>
                    <a:pt x="73" y="520"/>
                    <a:pt x="72" y="507"/>
                  </a:cubicBezTo>
                  <a:cubicBezTo>
                    <a:pt x="72" y="503"/>
                    <a:pt x="71" y="499"/>
                    <a:pt x="70" y="495"/>
                  </a:cubicBezTo>
                  <a:cubicBezTo>
                    <a:pt x="70" y="487"/>
                    <a:pt x="75" y="484"/>
                    <a:pt x="81" y="480"/>
                  </a:cubicBezTo>
                  <a:cubicBezTo>
                    <a:pt x="84" y="478"/>
                    <a:pt x="88" y="479"/>
                    <a:pt x="90" y="481"/>
                  </a:cubicBezTo>
                  <a:cubicBezTo>
                    <a:pt x="153" y="566"/>
                    <a:pt x="153" y="566"/>
                    <a:pt x="153" y="566"/>
                  </a:cubicBezTo>
                  <a:cubicBezTo>
                    <a:pt x="156" y="572"/>
                    <a:pt x="164" y="573"/>
                    <a:pt x="169" y="569"/>
                  </a:cubicBezTo>
                  <a:cubicBezTo>
                    <a:pt x="287" y="472"/>
                    <a:pt x="363" y="324"/>
                    <a:pt x="363" y="160"/>
                  </a:cubicBezTo>
                  <a:cubicBezTo>
                    <a:pt x="363" y="107"/>
                    <a:pt x="355" y="57"/>
                    <a:pt x="341" y="9"/>
                  </a:cubicBezTo>
                  <a:cubicBezTo>
                    <a:pt x="339" y="3"/>
                    <a:pt x="333" y="0"/>
                    <a:pt x="327" y="1"/>
                  </a:cubicBezTo>
                  <a:lnTo>
                    <a:pt x="268" y="2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8" name="Google Shape;1708;p49"/>
            <p:cNvSpPr/>
            <p:nvPr/>
          </p:nvSpPr>
          <p:spPr>
            <a:xfrm>
              <a:off x="8166284" y="2682313"/>
              <a:ext cx="336357" cy="315595"/>
            </a:xfrm>
            <a:custGeom>
              <a:rect b="b" l="l" r="r" t="t"/>
              <a:pathLst>
                <a:path extrusionOk="0" h="463" w="493">
                  <a:moveTo>
                    <a:pt x="27" y="81"/>
                  </a:moveTo>
                  <a:cubicBezTo>
                    <a:pt x="37" y="81"/>
                    <a:pt x="47" y="86"/>
                    <a:pt x="54" y="94"/>
                  </a:cubicBezTo>
                  <a:cubicBezTo>
                    <a:pt x="64" y="106"/>
                    <a:pt x="69" y="123"/>
                    <a:pt x="69" y="141"/>
                  </a:cubicBezTo>
                  <a:cubicBezTo>
                    <a:pt x="69" y="160"/>
                    <a:pt x="64" y="177"/>
                    <a:pt x="54" y="189"/>
                  </a:cubicBezTo>
                  <a:cubicBezTo>
                    <a:pt x="47" y="197"/>
                    <a:pt x="37" y="202"/>
                    <a:pt x="27" y="202"/>
                  </a:cubicBezTo>
                  <a:cubicBezTo>
                    <a:pt x="23" y="202"/>
                    <a:pt x="19" y="201"/>
                    <a:pt x="15" y="200"/>
                  </a:cubicBezTo>
                  <a:cubicBezTo>
                    <a:pt x="8" y="197"/>
                    <a:pt x="0" y="202"/>
                    <a:pt x="0" y="210"/>
                  </a:cubicBezTo>
                  <a:cubicBezTo>
                    <a:pt x="0" y="265"/>
                    <a:pt x="0" y="265"/>
                    <a:pt x="0" y="265"/>
                  </a:cubicBezTo>
                  <a:cubicBezTo>
                    <a:pt x="0" y="271"/>
                    <a:pt x="5" y="276"/>
                    <a:pt x="11" y="276"/>
                  </a:cubicBezTo>
                  <a:cubicBezTo>
                    <a:pt x="107" y="281"/>
                    <a:pt x="189" y="340"/>
                    <a:pt x="227" y="423"/>
                  </a:cubicBezTo>
                  <a:cubicBezTo>
                    <a:pt x="230" y="429"/>
                    <a:pt x="236" y="432"/>
                    <a:pt x="241" y="430"/>
                  </a:cubicBezTo>
                  <a:cubicBezTo>
                    <a:pt x="338" y="398"/>
                    <a:pt x="338" y="398"/>
                    <a:pt x="338" y="398"/>
                  </a:cubicBezTo>
                  <a:cubicBezTo>
                    <a:pt x="341" y="399"/>
                    <a:pt x="344" y="400"/>
                    <a:pt x="346" y="403"/>
                  </a:cubicBezTo>
                  <a:cubicBezTo>
                    <a:pt x="348" y="410"/>
                    <a:pt x="350" y="416"/>
                    <a:pt x="345" y="422"/>
                  </a:cubicBezTo>
                  <a:cubicBezTo>
                    <a:pt x="343" y="425"/>
                    <a:pt x="339" y="428"/>
                    <a:pt x="337" y="431"/>
                  </a:cubicBezTo>
                  <a:cubicBezTo>
                    <a:pt x="329" y="441"/>
                    <a:pt x="332" y="454"/>
                    <a:pt x="344" y="459"/>
                  </a:cubicBezTo>
                  <a:cubicBezTo>
                    <a:pt x="355" y="463"/>
                    <a:pt x="369" y="462"/>
                    <a:pt x="382" y="458"/>
                  </a:cubicBezTo>
                  <a:cubicBezTo>
                    <a:pt x="394" y="454"/>
                    <a:pt x="406" y="447"/>
                    <a:pt x="413" y="436"/>
                  </a:cubicBezTo>
                  <a:cubicBezTo>
                    <a:pt x="420" y="426"/>
                    <a:pt x="414" y="413"/>
                    <a:pt x="402" y="410"/>
                  </a:cubicBezTo>
                  <a:cubicBezTo>
                    <a:pt x="398" y="409"/>
                    <a:pt x="394" y="408"/>
                    <a:pt x="390" y="407"/>
                  </a:cubicBezTo>
                  <a:cubicBezTo>
                    <a:pt x="383" y="405"/>
                    <a:pt x="380" y="399"/>
                    <a:pt x="379" y="393"/>
                  </a:cubicBezTo>
                  <a:cubicBezTo>
                    <a:pt x="378" y="389"/>
                    <a:pt x="380" y="386"/>
                    <a:pt x="382" y="384"/>
                  </a:cubicBezTo>
                  <a:cubicBezTo>
                    <a:pt x="483" y="351"/>
                    <a:pt x="483" y="351"/>
                    <a:pt x="483" y="351"/>
                  </a:cubicBezTo>
                  <a:cubicBezTo>
                    <a:pt x="489" y="349"/>
                    <a:pt x="493" y="342"/>
                    <a:pt x="490" y="336"/>
                  </a:cubicBezTo>
                  <a:cubicBezTo>
                    <a:pt x="415" y="143"/>
                    <a:pt x="230" y="5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80"/>
                    <a:pt x="8" y="86"/>
                    <a:pt x="15" y="83"/>
                  </a:cubicBezTo>
                  <a:cubicBezTo>
                    <a:pt x="19" y="82"/>
                    <a:pt x="23" y="81"/>
                    <a:pt x="27" y="8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9" name="Google Shape;1709;p49"/>
            <p:cNvSpPr/>
            <p:nvPr/>
          </p:nvSpPr>
          <p:spPr>
            <a:xfrm>
              <a:off x="7965147" y="3183207"/>
              <a:ext cx="408594" cy="218887"/>
            </a:xfrm>
            <a:custGeom>
              <a:rect b="b" l="l" r="r" t="t"/>
              <a:pathLst>
                <a:path extrusionOk="0" h="321" w="599">
                  <a:moveTo>
                    <a:pt x="532" y="171"/>
                  </a:moveTo>
                  <a:cubicBezTo>
                    <a:pt x="524" y="177"/>
                    <a:pt x="513" y="179"/>
                    <a:pt x="503" y="176"/>
                  </a:cubicBezTo>
                  <a:cubicBezTo>
                    <a:pt x="488" y="172"/>
                    <a:pt x="474" y="162"/>
                    <a:pt x="463" y="147"/>
                  </a:cubicBezTo>
                  <a:cubicBezTo>
                    <a:pt x="452" y="132"/>
                    <a:pt x="446" y="115"/>
                    <a:pt x="447" y="99"/>
                  </a:cubicBezTo>
                  <a:cubicBezTo>
                    <a:pt x="448" y="89"/>
                    <a:pt x="453" y="79"/>
                    <a:pt x="461" y="73"/>
                  </a:cubicBezTo>
                  <a:cubicBezTo>
                    <a:pt x="464" y="71"/>
                    <a:pt x="468" y="69"/>
                    <a:pt x="472" y="68"/>
                  </a:cubicBezTo>
                  <a:cubicBezTo>
                    <a:pt x="479" y="66"/>
                    <a:pt x="483" y="57"/>
                    <a:pt x="478" y="50"/>
                  </a:cubicBezTo>
                  <a:cubicBezTo>
                    <a:pt x="446" y="6"/>
                    <a:pt x="446" y="6"/>
                    <a:pt x="446" y="6"/>
                  </a:cubicBezTo>
                  <a:cubicBezTo>
                    <a:pt x="442" y="1"/>
                    <a:pt x="436" y="0"/>
                    <a:pt x="431" y="3"/>
                  </a:cubicBezTo>
                  <a:cubicBezTo>
                    <a:pt x="391" y="29"/>
                    <a:pt x="344" y="44"/>
                    <a:pt x="293" y="44"/>
                  </a:cubicBezTo>
                  <a:cubicBezTo>
                    <a:pt x="248" y="44"/>
                    <a:pt x="205" y="32"/>
                    <a:pt x="168" y="11"/>
                  </a:cubicBezTo>
                  <a:cubicBezTo>
                    <a:pt x="163" y="8"/>
                    <a:pt x="157" y="10"/>
                    <a:pt x="154" y="15"/>
                  </a:cubicBezTo>
                  <a:cubicBezTo>
                    <a:pt x="94" y="97"/>
                    <a:pt x="94" y="97"/>
                    <a:pt x="94" y="97"/>
                  </a:cubicBezTo>
                  <a:cubicBezTo>
                    <a:pt x="91" y="98"/>
                    <a:pt x="88" y="99"/>
                    <a:pt x="85" y="97"/>
                  </a:cubicBezTo>
                  <a:cubicBezTo>
                    <a:pt x="79" y="93"/>
                    <a:pt x="74" y="90"/>
                    <a:pt x="74" y="82"/>
                  </a:cubicBezTo>
                  <a:cubicBezTo>
                    <a:pt x="74" y="78"/>
                    <a:pt x="75" y="74"/>
                    <a:pt x="76" y="70"/>
                  </a:cubicBezTo>
                  <a:cubicBezTo>
                    <a:pt x="77" y="57"/>
                    <a:pt x="66" y="48"/>
                    <a:pt x="54" y="51"/>
                  </a:cubicBezTo>
                  <a:cubicBezTo>
                    <a:pt x="42" y="54"/>
                    <a:pt x="31" y="64"/>
                    <a:pt x="24" y="74"/>
                  </a:cubicBezTo>
                  <a:cubicBezTo>
                    <a:pt x="16" y="85"/>
                    <a:pt x="10" y="98"/>
                    <a:pt x="11" y="110"/>
                  </a:cubicBezTo>
                  <a:cubicBezTo>
                    <a:pt x="12" y="123"/>
                    <a:pt x="24" y="130"/>
                    <a:pt x="35" y="125"/>
                  </a:cubicBezTo>
                  <a:cubicBezTo>
                    <a:pt x="39" y="124"/>
                    <a:pt x="43" y="121"/>
                    <a:pt x="47" y="120"/>
                  </a:cubicBezTo>
                  <a:cubicBezTo>
                    <a:pt x="54" y="118"/>
                    <a:pt x="59" y="121"/>
                    <a:pt x="64" y="125"/>
                  </a:cubicBezTo>
                  <a:cubicBezTo>
                    <a:pt x="67" y="128"/>
                    <a:pt x="67" y="131"/>
                    <a:pt x="67" y="135"/>
                  </a:cubicBezTo>
                  <a:cubicBezTo>
                    <a:pt x="4" y="220"/>
                    <a:pt x="4" y="220"/>
                    <a:pt x="4" y="220"/>
                  </a:cubicBezTo>
                  <a:cubicBezTo>
                    <a:pt x="0" y="226"/>
                    <a:pt x="2" y="233"/>
                    <a:pt x="7" y="237"/>
                  </a:cubicBezTo>
                  <a:cubicBezTo>
                    <a:pt x="90" y="290"/>
                    <a:pt x="188" y="321"/>
                    <a:pt x="293" y="321"/>
                  </a:cubicBezTo>
                  <a:cubicBezTo>
                    <a:pt x="404" y="321"/>
                    <a:pt x="507" y="286"/>
                    <a:pt x="593" y="227"/>
                  </a:cubicBezTo>
                  <a:cubicBezTo>
                    <a:pt x="598" y="224"/>
                    <a:pt x="599" y="216"/>
                    <a:pt x="595" y="211"/>
                  </a:cubicBezTo>
                  <a:cubicBezTo>
                    <a:pt x="559" y="162"/>
                    <a:pt x="559" y="162"/>
                    <a:pt x="559" y="162"/>
                  </a:cubicBezTo>
                  <a:cubicBezTo>
                    <a:pt x="555" y="155"/>
                    <a:pt x="545" y="156"/>
                    <a:pt x="541" y="162"/>
                  </a:cubicBezTo>
                  <a:cubicBezTo>
                    <a:pt x="538" y="166"/>
                    <a:pt x="535" y="169"/>
                    <a:pt x="532" y="17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710" name="Google Shape;1710;p49"/>
          <p:cNvGrpSpPr/>
          <p:nvPr/>
        </p:nvGrpSpPr>
        <p:grpSpPr>
          <a:xfrm>
            <a:off x="6265657" y="1550125"/>
            <a:ext cx="446293" cy="446006"/>
            <a:chOff x="8841135" y="2681940"/>
            <a:chExt cx="720990" cy="720527"/>
          </a:xfrm>
        </p:grpSpPr>
        <p:sp>
          <p:nvSpPr>
            <p:cNvPr id="1711" name="Google Shape;1711;p49"/>
            <p:cNvSpPr/>
            <p:nvPr/>
          </p:nvSpPr>
          <p:spPr>
            <a:xfrm>
              <a:off x="8841135" y="2874744"/>
              <a:ext cx="210627" cy="348807"/>
            </a:xfrm>
            <a:custGeom>
              <a:rect b="b" l="l" r="r" t="t"/>
              <a:pathLst>
                <a:path extrusionOk="0" h="516" w="312">
                  <a:moveTo>
                    <a:pt x="131" y="453"/>
                  </a:moveTo>
                  <a:cubicBezTo>
                    <a:pt x="126" y="444"/>
                    <a:pt x="125" y="433"/>
                    <a:pt x="128" y="423"/>
                  </a:cubicBezTo>
                  <a:cubicBezTo>
                    <a:pt x="134" y="408"/>
                    <a:pt x="146" y="395"/>
                    <a:pt x="162" y="385"/>
                  </a:cubicBezTo>
                  <a:cubicBezTo>
                    <a:pt x="178" y="375"/>
                    <a:pt x="195" y="371"/>
                    <a:pt x="211" y="374"/>
                  </a:cubicBezTo>
                  <a:cubicBezTo>
                    <a:pt x="222" y="375"/>
                    <a:pt x="231" y="382"/>
                    <a:pt x="236" y="390"/>
                  </a:cubicBezTo>
                  <a:cubicBezTo>
                    <a:pt x="238" y="394"/>
                    <a:pt x="240" y="399"/>
                    <a:pt x="240" y="403"/>
                  </a:cubicBezTo>
                  <a:cubicBezTo>
                    <a:pt x="241" y="410"/>
                    <a:pt x="249" y="415"/>
                    <a:pt x="256" y="411"/>
                  </a:cubicBezTo>
                  <a:cubicBezTo>
                    <a:pt x="306" y="381"/>
                    <a:pt x="306" y="381"/>
                    <a:pt x="306" y="381"/>
                  </a:cubicBezTo>
                  <a:cubicBezTo>
                    <a:pt x="311" y="378"/>
                    <a:pt x="312" y="372"/>
                    <a:pt x="310" y="367"/>
                  </a:cubicBezTo>
                  <a:cubicBezTo>
                    <a:pt x="291" y="333"/>
                    <a:pt x="280" y="293"/>
                    <a:pt x="280" y="251"/>
                  </a:cubicBezTo>
                  <a:cubicBezTo>
                    <a:pt x="279" y="214"/>
                    <a:pt x="287" y="179"/>
                    <a:pt x="300" y="148"/>
                  </a:cubicBezTo>
                  <a:cubicBezTo>
                    <a:pt x="302" y="143"/>
                    <a:pt x="301" y="137"/>
                    <a:pt x="296" y="135"/>
                  </a:cubicBezTo>
                  <a:cubicBezTo>
                    <a:pt x="208" y="85"/>
                    <a:pt x="208" y="85"/>
                    <a:pt x="208" y="85"/>
                  </a:cubicBezTo>
                  <a:cubicBezTo>
                    <a:pt x="206" y="84"/>
                    <a:pt x="204" y="82"/>
                    <a:pt x="204" y="80"/>
                  </a:cubicBezTo>
                  <a:cubicBezTo>
                    <a:pt x="203" y="78"/>
                    <a:pt x="203" y="76"/>
                    <a:pt x="204" y="75"/>
                  </a:cubicBezTo>
                  <a:cubicBezTo>
                    <a:pt x="207" y="69"/>
                    <a:pt x="210" y="63"/>
                    <a:pt x="218" y="62"/>
                  </a:cubicBezTo>
                  <a:cubicBezTo>
                    <a:pt x="222" y="62"/>
                    <a:pt x="226" y="62"/>
                    <a:pt x="230" y="62"/>
                  </a:cubicBezTo>
                  <a:cubicBezTo>
                    <a:pt x="243" y="62"/>
                    <a:pt x="251" y="50"/>
                    <a:pt x="246" y="38"/>
                  </a:cubicBezTo>
                  <a:cubicBezTo>
                    <a:pt x="242" y="26"/>
                    <a:pt x="231" y="17"/>
                    <a:pt x="220" y="11"/>
                  </a:cubicBezTo>
                  <a:cubicBezTo>
                    <a:pt x="209" y="4"/>
                    <a:pt x="195" y="0"/>
                    <a:pt x="182" y="2"/>
                  </a:cubicBezTo>
                  <a:cubicBezTo>
                    <a:pt x="170" y="4"/>
                    <a:pt x="164" y="17"/>
                    <a:pt x="170" y="28"/>
                  </a:cubicBezTo>
                  <a:cubicBezTo>
                    <a:pt x="172" y="32"/>
                    <a:pt x="175" y="35"/>
                    <a:pt x="177" y="39"/>
                  </a:cubicBezTo>
                  <a:cubicBezTo>
                    <a:pt x="180" y="46"/>
                    <a:pt x="177" y="52"/>
                    <a:pt x="173" y="57"/>
                  </a:cubicBezTo>
                  <a:cubicBezTo>
                    <a:pt x="172" y="59"/>
                    <a:pt x="171" y="60"/>
                    <a:pt x="169" y="60"/>
                  </a:cubicBezTo>
                  <a:cubicBezTo>
                    <a:pt x="167" y="61"/>
                    <a:pt x="164" y="61"/>
                    <a:pt x="162" y="59"/>
                  </a:cubicBezTo>
                  <a:cubicBezTo>
                    <a:pt x="70" y="8"/>
                    <a:pt x="70" y="8"/>
                    <a:pt x="70" y="8"/>
                  </a:cubicBezTo>
                  <a:cubicBezTo>
                    <a:pt x="65" y="5"/>
                    <a:pt x="58" y="7"/>
                    <a:pt x="56" y="12"/>
                  </a:cubicBezTo>
                  <a:cubicBezTo>
                    <a:pt x="20" y="85"/>
                    <a:pt x="0" y="167"/>
                    <a:pt x="1" y="254"/>
                  </a:cubicBezTo>
                  <a:cubicBezTo>
                    <a:pt x="2" y="347"/>
                    <a:pt x="26" y="434"/>
                    <a:pt x="69" y="509"/>
                  </a:cubicBezTo>
                  <a:cubicBezTo>
                    <a:pt x="72" y="514"/>
                    <a:pt x="78" y="516"/>
                    <a:pt x="83" y="513"/>
                  </a:cubicBezTo>
                  <a:cubicBezTo>
                    <a:pt x="139" y="480"/>
                    <a:pt x="139" y="480"/>
                    <a:pt x="139" y="480"/>
                  </a:cubicBezTo>
                  <a:cubicBezTo>
                    <a:pt x="146" y="476"/>
                    <a:pt x="146" y="467"/>
                    <a:pt x="140" y="463"/>
                  </a:cubicBezTo>
                  <a:cubicBezTo>
                    <a:pt x="136" y="460"/>
                    <a:pt x="133" y="457"/>
                    <a:pt x="131" y="45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12" name="Google Shape;1712;p49"/>
            <p:cNvSpPr/>
            <p:nvPr/>
          </p:nvSpPr>
          <p:spPr>
            <a:xfrm>
              <a:off x="8899694" y="3138374"/>
              <a:ext cx="304599" cy="264093"/>
            </a:xfrm>
            <a:custGeom>
              <a:rect b="b" l="l" r="r" t="t"/>
              <a:pathLst>
                <a:path extrusionOk="0" h="391" w="451">
                  <a:moveTo>
                    <a:pt x="423" y="309"/>
                  </a:moveTo>
                  <a:cubicBezTo>
                    <a:pt x="413" y="309"/>
                    <a:pt x="403" y="305"/>
                    <a:pt x="396" y="297"/>
                  </a:cubicBezTo>
                  <a:cubicBezTo>
                    <a:pt x="385" y="285"/>
                    <a:pt x="380" y="268"/>
                    <a:pt x="380" y="249"/>
                  </a:cubicBezTo>
                  <a:cubicBezTo>
                    <a:pt x="379" y="230"/>
                    <a:pt x="385" y="213"/>
                    <a:pt x="394" y="201"/>
                  </a:cubicBezTo>
                  <a:cubicBezTo>
                    <a:pt x="401" y="192"/>
                    <a:pt x="411" y="187"/>
                    <a:pt x="421" y="187"/>
                  </a:cubicBezTo>
                  <a:cubicBezTo>
                    <a:pt x="426" y="187"/>
                    <a:pt x="431" y="188"/>
                    <a:pt x="435" y="190"/>
                  </a:cubicBezTo>
                  <a:cubicBezTo>
                    <a:pt x="442" y="193"/>
                    <a:pt x="449" y="188"/>
                    <a:pt x="449" y="180"/>
                  </a:cubicBezTo>
                  <a:cubicBezTo>
                    <a:pt x="448" y="122"/>
                    <a:pt x="448" y="122"/>
                    <a:pt x="448" y="122"/>
                  </a:cubicBezTo>
                  <a:cubicBezTo>
                    <a:pt x="448" y="117"/>
                    <a:pt x="444" y="112"/>
                    <a:pt x="438" y="112"/>
                  </a:cubicBezTo>
                  <a:cubicBezTo>
                    <a:pt x="359" y="109"/>
                    <a:pt x="288" y="70"/>
                    <a:pt x="243" y="10"/>
                  </a:cubicBezTo>
                  <a:cubicBezTo>
                    <a:pt x="240" y="6"/>
                    <a:pt x="234" y="5"/>
                    <a:pt x="230" y="7"/>
                  </a:cubicBezTo>
                  <a:cubicBezTo>
                    <a:pt x="143" y="59"/>
                    <a:pt x="143" y="59"/>
                    <a:pt x="143" y="59"/>
                  </a:cubicBezTo>
                  <a:cubicBezTo>
                    <a:pt x="141" y="60"/>
                    <a:pt x="139" y="61"/>
                    <a:pt x="136" y="60"/>
                  </a:cubicBezTo>
                  <a:cubicBezTo>
                    <a:pt x="134" y="59"/>
                    <a:pt x="133" y="59"/>
                    <a:pt x="132" y="57"/>
                  </a:cubicBezTo>
                  <a:cubicBezTo>
                    <a:pt x="128" y="51"/>
                    <a:pt x="125" y="46"/>
                    <a:pt x="128" y="39"/>
                  </a:cubicBezTo>
                  <a:cubicBezTo>
                    <a:pt x="130" y="35"/>
                    <a:pt x="133" y="32"/>
                    <a:pt x="135" y="28"/>
                  </a:cubicBezTo>
                  <a:cubicBezTo>
                    <a:pt x="140" y="17"/>
                    <a:pt x="134" y="4"/>
                    <a:pt x="122" y="2"/>
                  </a:cubicBezTo>
                  <a:cubicBezTo>
                    <a:pt x="109" y="0"/>
                    <a:pt x="95" y="4"/>
                    <a:pt x="84" y="11"/>
                  </a:cubicBezTo>
                  <a:cubicBezTo>
                    <a:pt x="73" y="18"/>
                    <a:pt x="63" y="27"/>
                    <a:pt x="58" y="39"/>
                  </a:cubicBezTo>
                  <a:cubicBezTo>
                    <a:pt x="54" y="52"/>
                    <a:pt x="62" y="63"/>
                    <a:pt x="75" y="63"/>
                  </a:cubicBezTo>
                  <a:cubicBezTo>
                    <a:pt x="79" y="63"/>
                    <a:pt x="83" y="63"/>
                    <a:pt x="88" y="63"/>
                  </a:cubicBezTo>
                  <a:cubicBezTo>
                    <a:pt x="95" y="64"/>
                    <a:pt x="98" y="69"/>
                    <a:pt x="102" y="75"/>
                  </a:cubicBezTo>
                  <a:cubicBezTo>
                    <a:pt x="103" y="77"/>
                    <a:pt x="103" y="78"/>
                    <a:pt x="102" y="80"/>
                  </a:cubicBezTo>
                  <a:cubicBezTo>
                    <a:pt x="102" y="82"/>
                    <a:pt x="100" y="84"/>
                    <a:pt x="98" y="86"/>
                  </a:cubicBezTo>
                  <a:cubicBezTo>
                    <a:pt x="7" y="140"/>
                    <a:pt x="7" y="140"/>
                    <a:pt x="7" y="140"/>
                  </a:cubicBezTo>
                  <a:cubicBezTo>
                    <a:pt x="2" y="143"/>
                    <a:pt x="0" y="149"/>
                    <a:pt x="4" y="154"/>
                  </a:cubicBezTo>
                  <a:cubicBezTo>
                    <a:pt x="98" y="296"/>
                    <a:pt x="259" y="389"/>
                    <a:pt x="441" y="391"/>
                  </a:cubicBezTo>
                  <a:cubicBezTo>
                    <a:pt x="447" y="391"/>
                    <a:pt x="451" y="387"/>
                    <a:pt x="451" y="381"/>
                  </a:cubicBezTo>
                  <a:cubicBezTo>
                    <a:pt x="450" y="316"/>
                    <a:pt x="450" y="316"/>
                    <a:pt x="450" y="316"/>
                  </a:cubicBezTo>
                  <a:cubicBezTo>
                    <a:pt x="450" y="308"/>
                    <a:pt x="443" y="304"/>
                    <a:pt x="436" y="307"/>
                  </a:cubicBezTo>
                  <a:cubicBezTo>
                    <a:pt x="432" y="308"/>
                    <a:pt x="427" y="309"/>
                    <a:pt x="423" y="30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13" name="Google Shape;1713;p49"/>
            <p:cNvSpPr/>
            <p:nvPr/>
          </p:nvSpPr>
          <p:spPr>
            <a:xfrm>
              <a:off x="8889742" y="2681940"/>
              <a:ext cx="344871" cy="273814"/>
            </a:xfrm>
            <a:custGeom>
              <a:rect b="b" l="l" r="r" t="t"/>
              <a:pathLst>
                <a:path extrusionOk="0" h="405" w="511">
                  <a:moveTo>
                    <a:pt x="83" y="286"/>
                  </a:moveTo>
                  <a:cubicBezTo>
                    <a:pt x="88" y="277"/>
                    <a:pt x="97" y="271"/>
                    <a:pt x="108" y="269"/>
                  </a:cubicBezTo>
                  <a:cubicBezTo>
                    <a:pt x="123" y="266"/>
                    <a:pt x="141" y="270"/>
                    <a:pt x="157" y="279"/>
                  </a:cubicBezTo>
                  <a:cubicBezTo>
                    <a:pt x="174" y="288"/>
                    <a:pt x="186" y="301"/>
                    <a:pt x="191" y="316"/>
                  </a:cubicBezTo>
                  <a:cubicBezTo>
                    <a:pt x="195" y="326"/>
                    <a:pt x="195" y="337"/>
                    <a:pt x="189" y="346"/>
                  </a:cubicBezTo>
                  <a:cubicBezTo>
                    <a:pt x="187" y="350"/>
                    <a:pt x="184" y="354"/>
                    <a:pt x="181" y="356"/>
                  </a:cubicBezTo>
                  <a:cubicBezTo>
                    <a:pt x="175" y="361"/>
                    <a:pt x="175" y="370"/>
                    <a:pt x="182" y="373"/>
                  </a:cubicBezTo>
                  <a:cubicBezTo>
                    <a:pt x="233" y="402"/>
                    <a:pt x="233" y="402"/>
                    <a:pt x="233" y="402"/>
                  </a:cubicBezTo>
                  <a:cubicBezTo>
                    <a:pt x="237" y="405"/>
                    <a:pt x="243" y="403"/>
                    <a:pt x="246" y="398"/>
                  </a:cubicBezTo>
                  <a:cubicBezTo>
                    <a:pt x="286" y="335"/>
                    <a:pt x="353" y="290"/>
                    <a:pt x="432" y="280"/>
                  </a:cubicBezTo>
                  <a:cubicBezTo>
                    <a:pt x="437" y="280"/>
                    <a:pt x="441" y="275"/>
                    <a:pt x="441" y="270"/>
                  </a:cubicBezTo>
                  <a:cubicBezTo>
                    <a:pt x="440" y="170"/>
                    <a:pt x="440" y="170"/>
                    <a:pt x="440" y="170"/>
                  </a:cubicBezTo>
                  <a:cubicBezTo>
                    <a:pt x="440" y="167"/>
                    <a:pt x="441" y="164"/>
                    <a:pt x="442" y="163"/>
                  </a:cubicBezTo>
                  <a:cubicBezTo>
                    <a:pt x="444" y="161"/>
                    <a:pt x="445" y="161"/>
                    <a:pt x="447" y="160"/>
                  </a:cubicBezTo>
                  <a:cubicBezTo>
                    <a:pt x="454" y="160"/>
                    <a:pt x="460" y="160"/>
                    <a:pt x="465" y="166"/>
                  </a:cubicBezTo>
                  <a:cubicBezTo>
                    <a:pt x="467" y="170"/>
                    <a:pt x="469" y="174"/>
                    <a:pt x="471" y="177"/>
                  </a:cubicBezTo>
                  <a:cubicBezTo>
                    <a:pt x="478" y="188"/>
                    <a:pt x="492" y="189"/>
                    <a:pt x="500" y="179"/>
                  </a:cubicBezTo>
                  <a:cubicBezTo>
                    <a:pt x="508" y="169"/>
                    <a:pt x="511" y="155"/>
                    <a:pt x="510" y="142"/>
                  </a:cubicBezTo>
                  <a:cubicBezTo>
                    <a:pt x="511" y="129"/>
                    <a:pt x="507" y="115"/>
                    <a:pt x="499" y="106"/>
                  </a:cubicBezTo>
                  <a:cubicBezTo>
                    <a:pt x="491" y="96"/>
                    <a:pt x="477" y="97"/>
                    <a:pt x="470" y="108"/>
                  </a:cubicBezTo>
                  <a:cubicBezTo>
                    <a:pt x="468" y="112"/>
                    <a:pt x="466" y="116"/>
                    <a:pt x="464" y="119"/>
                  </a:cubicBezTo>
                  <a:cubicBezTo>
                    <a:pt x="460" y="125"/>
                    <a:pt x="453" y="125"/>
                    <a:pt x="447" y="125"/>
                  </a:cubicBezTo>
                  <a:cubicBezTo>
                    <a:pt x="445" y="125"/>
                    <a:pt x="443" y="124"/>
                    <a:pt x="442" y="123"/>
                  </a:cubicBezTo>
                  <a:cubicBezTo>
                    <a:pt x="440" y="121"/>
                    <a:pt x="439" y="119"/>
                    <a:pt x="439" y="116"/>
                  </a:cubicBezTo>
                  <a:cubicBezTo>
                    <a:pt x="438" y="11"/>
                    <a:pt x="438" y="11"/>
                    <a:pt x="438" y="11"/>
                  </a:cubicBezTo>
                  <a:cubicBezTo>
                    <a:pt x="438" y="5"/>
                    <a:pt x="433" y="0"/>
                    <a:pt x="427" y="1"/>
                  </a:cubicBezTo>
                  <a:cubicBezTo>
                    <a:pt x="246" y="12"/>
                    <a:pt x="91" y="114"/>
                    <a:pt x="3" y="261"/>
                  </a:cubicBezTo>
                  <a:cubicBezTo>
                    <a:pt x="0" y="266"/>
                    <a:pt x="2" y="272"/>
                    <a:pt x="7" y="275"/>
                  </a:cubicBezTo>
                  <a:cubicBezTo>
                    <a:pt x="64" y="307"/>
                    <a:pt x="64" y="307"/>
                    <a:pt x="64" y="307"/>
                  </a:cubicBezTo>
                  <a:cubicBezTo>
                    <a:pt x="70" y="311"/>
                    <a:pt x="78" y="306"/>
                    <a:pt x="79" y="299"/>
                  </a:cubicBezTo>
                  <a:cubicBezTo>
                    <a:pt x="79" y="295"/>
                    <a:pt x="81" y="290"/>
                    <a:pt x="83" y="28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14" name="Google Shape;1714;p49"/>
            <p:cNvSpPr/>
            <p:nvPr/>
          </p:nvSpPr>
          <p:spPr>
            <a:xfrm>
              <a:off x="9198969" y="2681940"/>
              <a:ext cx="304599" cy="264325"/>
            </a:xfrm>
            <a:custGeom>
              <a:rect b="b" l="l" r="r" t="t"/>
              <a:pathLst>
                <a:path extrusionOk="0" h="391" w="451">
                  <a:moveTo>
                    <a:pt x="28" y="81"/>
                  </a:moveTo>
                  <a:cubicBezTo>
                    <a:pt x="38" y="81"/>
                    <a:pt x="48" y="86"/>
                    <a:pt x="55" y="94"/>
                  </a:cubicBezTo>
                  <a:cubicBezTo>
                    <a:pt x="66" y="106"/>
                    <a:pt x="71" y="123"/>
                    <a:pt x="71" y="142"/>
                  </a:cubicBezTo>
                  <a:cubicBezTo>
                    <a:pt x="72" y="161"/>
                    <a:pt x="66" y="178"/>
                    <a:pt x="57" y="190"/>
                  </a:cubicBezTo>
                  <a:cubicBezTo>
                    <a:pt x="50" y="198"/>
                    <a:pt x="40" y="203"/>
                    <a:pt x="30" y="203"/>
                  </a:cubicBezTo>
                  <a:cubicBezTo>
                    <a:pt x="25" y="204"/>
                    <a:pt x="20" y="203"/>
                    <a:pt x="16" y="201"/>
                  </a:cubicBezTo>
                  <a:cubicBezTo>
                    <a:pt x="9" y="198"/>
                    <a:pt x="2" y="203"/>
                    <a:pt x="2" y="210"/>
                  </a:cubicBezTo>
                  <a:cubicBezTo>
                    <a:pt x="3" y="269"/>
                    <a:pt x="3" y="269"/>
                    <a:pt x="3" y="269"/>
                  </a:cubicBezTo>
                  <a:cubicBezTo>
                    <a:pt x="3" y="274"/>
                    <a:pt x="7" y="279"/>
                    <a:pt x="13" y="279"/>
                  </a:cubicBezTo>
                  <a:cubicBezTo>
                    <a:pt x="92" y="281"/>
                    <a:pt x="163" y="321"/>
                    <a:pt x="208" y="381"/>
                  </a:cubicBezTo>
                  <a:cubicBezTo>
                    <a:pt x="211" y="385"/>
                    <a:pt x="217" y="386"/>
                    <a:pt x="221" y="383"/>
                  </a:cubicBezTo>
                  <a:cubicBezTo>
                    <a:pt x="308" y="332"/>
                    <a:pt x="308" y="332"/>
                    <a:pt x="308" y="332"/>
                  </a:cubicBezTo>
                  <a:cubicBezTo>
                    <a:pt x="310" y="331"/>
                    <a:pt x="312" y="330"/>
                    <a:pt x="315" y="331"/>
                  </a:cubicBezTo>
                  <a:cubicBezTo>
                    <a:pt x="316" y="331"/>
                    <a:pt x="318" y="332"/>
                    <a:pt x="319" y="334"/>
                  </a:cubicBezTo>
                  <a:cubicBezTo>
                    <a:pt x="323" y="339"/>
                    <a:pt x="326" y="345"/>
                    <a:pt x="323" y="352"/>
                  </a:cubicBezTo>
                  <a:cubicBezTo>
                    <a:pt x="321" y="356"/>
                    <a:pt x="318" y="359"/>
                    <a:pt x="316" y="363"/>
                  </a:cubicBezTo>
                  <a:cubicBezTo>
                    <a:pt x="311" y="374"/>
                    <a:pt x="317" y="387"/>
                    <a:pt x="329" y="389"/>
                  </a:cubicBezTo>
                  <a:cubicBezTo>
                    <a:pt x="342" y="391"/>
                    <a:pt x="356" y="386"/>
                    <a:pt x="367" y="379"/>
                  </a:cubicBezTo>
                  <a:cubicBezTo>
                    <a:pt x="378" y="373"/>
                    <a:pt x="388" y="363"/>
                    <a:pt x="393" y="351"/>
                  </a:cubicBezTo>
                  <a:cubicBezTo>
                    <a:pt x="397" y="339"/>
                    <a:pt x="389" y="328"/>
                    <a:pt x="376" y="328"/>
                  </a:cubicBezTo>
                  <a:cubicBezTo>
                    <a:pt x="372" y="327"/>
                    <a:pt x="368" y="328"/>
                    <a:pt x="363" y="328"/>
                  </a:cubicBezTo>
                  <a:cubicBezTo>
                    <a:pt x="356" y="327"/>
                    <a:pt x="353" y="322"/>
                    <a:pt x="349" y="316"/>
                  </a:cubicBezTo>
                  <a:cubicBezTo>
                    <a:pt x="348" y="314"/>
                    <a:pt x="348" y="312"/>
                    <a:pt x="349" y="311"/>
                  </a:cubicBezTo>
                  <a:cubicBezTo>
                    <a:pt x="349" y="308"/>
                    <a:pt x="351" y="306"/>
                    <a:pt x="353" y="305"/>
                  </a:cubicBezTo>
                  <a:cubicBezTo>
                    <a:pt x="444" y="251"/>
                    <a:pt x="444" y="251"/>
                    <a:pt x="444" y="251"/>
                  </a:cubicBezTo>
                  <a:cubicBezTo>
                    <a:pt x="449" y="248"/>
                    <a:pt x="451" y="241"/>
                    <a:pt x="447" y="237"/>
                  </a:cubicBezTo>
                  <a:cubicBezTo>
                    <a:pt x="353" y="95"/>
                    <a:pt x="192" y="2"/>
                    <a:pt x="10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1" y="75"/>
                    <a:pt x="1" y="75"/>
                    <a:pt x="1" y="75"/>
                  </a:cubicBezTo>
                  <a:cubicBezTo>
                    <a:pt x="1" y="83"/>
                    <a:pt x="8" y="87"/>
                    <a:pt x="15" y="84"/>
                  </a:cubicBezTo>
                  <a:cubicBezTo>
                    <a:pt x="19" y="82"/>
                    <a:pt x="24" y="81"/>
                    <a:pt x="28" y="8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15" name="Google Shape;1715;p49"/>
            <p:cNvSpPr/>
            <p:nvPr/>
          </p:nvSpPr>
          <p:spPr>
            <a:xfrm>
              <a:off x="9351499" y="2861088"/>
              <a:ext cx="210627" cy="348807"/>
            </a:xfrm>
            <a:custGeom>
              <a:rect b="b" l="l" r="r" t="t"/>
              <a:pathLst>
                <a:path extrusionOk="0" h="516" w="312">
                  <a:moveTo>
                    <a:pt x="181" y="63"/>
                  </a:moveTo>
                  <a:cubicBezTo>
                    <a:pt x="186" y="72"/>
                    <a:pt x="187" y="83"/>
                    <a:pt x="184" y="93"/>
                  </a:cubicBezTo>
                  <a:cubicBezTo>
                    <a:pt x="178" y="108"/>
                    <a:pt x="166" y="121"/>
                    <a:pt x="150" y="130"/>
                  </a:cubicBezTo>
                  <a:cubicBezTo>
                    <a:pt x="134" y="140"/>
                    <a:pt x="117" y="144"/>
                    <a:pt x="101" y="142"/>
                  </a:cubicBezTo>
                  <a:cubicBezTo>
                    <a:pt x="90" y="140"/>
                    <a:pt x="81" y="134"/>
                    <a:pt x="76" y="125"/>
                  </a:cubicBezTo>
                  <a:cubicBezTo>
                    <a:pt x="74" y="121"/>
                    <a:pt x="72" y="117"/>
                    <a:pt x="72" y="113"/>
                  </a:cubicBezTo>
                  <a:cubicBezTo>
                    <a:pt x="71" y="105"/>
                    <a:pt x="63" y="101"/>
                    <a:pt x="56" y="105"/>
                  </a:cubicBezTo>
                  <a:cubicBezTo>
                    <a:pt x="6" y="135"/>
                    <a:pt x="6" y="135"/>
                    <a:pt x="6" y="135"/>
                  </a:cubicBezTo>
                  <a:cubicBezTo>
                    <a:pt x="1" y="137"/>
                    <a:pt x="0" y="143"/>
                    <a:pt x="2" y="148"/>
                  </a:cubicBezTo>
                  <a:cubicBezTo>
                    <a:pt x="21" y="183"/>
                    <a:pt x="32" y="223"/>
                    <a:pt x="32" y="265"/>
                  </a:cubicBezTo>
                  <a:cubicBezTo>
                    <a:pt x="33" y="302"/>
                    <a:pt x="25" y="337"/>
                    <a:pt x="12" y="368"/>
                  </a:cubicBezTo>
                  <a:cubicBezTo>
                    <a:pt x="10" y="373"/>
                    <a:pt x="11" y="379"/>
                    <a:pt x="16" y="381"/>
                  </a:cubicBezTo>
                  <a:cubicBezTo>
                    <a:pt x="104" y="430"/>
                    <a:pt x="104" y="430"/>
                    <a:pt x="104" y="430"/>
                  </a:cubicBezTo>
                  <a:cubicBezTo>
                    <a:pt x="106" y="432"/>
                    <a:pt x="108" y="434"/>
                    <a:pt x="108" y="436"/>
                  </a:cubicBezTo>
                  <a:cubicBezTo>
                    <a:pt x="109" y="438"/>
                    <a:pt x="109" y="439"/>
                    <a:pt x="108" y="441"/>
                  </a:cubicBezTo>
                  <a:cubicBezTo>
                    <a:pt x="105" y="447"/>
                    <a:pt x="102" y="453"/>
                    <a:pt x="94" y="453"/>
                  </a:cubicBezTo>
                  <a:cubicBezTo>
                    <a:pt x="90" y="454"/>
                    <a:pt x="86" y="453"/>
                    <a:pt x="82" y="453"/>
                  </a:cubicBezTo>
                  <a:cubicBezTo>
                    <a:pt x="69" y="454"/>
                    <a:pt x="61" y="466"/>
                    <a:pt x="65" y="478"/>
                  </a:cubicBezTo>
                  <a:cubicBezTo>
                    <a:pt x="70" y="489"/>
                    <a:pt x="81" y="499"/>
                    <a:pt x="92" y="505"/>
                  </a:cubicBezTo>
                  <a:cubicBezTo>
                    <a:pt x="103" y="512"/>
                    <a:pt x="117" y="516"/>
                    <a:pt x="130" y="514"/>
                  </a:cubicBezTo>
                  <a:cubicBezTo>
                    <a:pt x="142" y="511"/>
                    <a:pt x="148" y="499"/>
                    <a:pt x="142" y="487"/>
                  </a:cubicBezTo>
                  <a:cubicBezTo>
                    <a:pt x="140" y="484"/>
                    <a:pt x="137" y="480"/>
                    <a:pt x="135" y="477"/>
                  </a:cubicBezTo>
                  <a:cubicBezTo>
                    <a:pt x="132" y="470"/>
                    <a:pt x="135" y="464"/>
                    <a:pt x="139" y="458"/>
                  </a:cubicBezTo>
                  <a:cubicBezTo>
                    <a:pt x="140" y="457"/>
                    <a:pt x="141" y="456"/>
                    <a:pt x="143" y="455"/>
                  </a:cubicBezTo>
                  <a:cubicBezTo>
                    <a:pt x="145" y="455"/>
                    <a:pt x="148" y="455"/>
                    <a:pt x="150" y="456"/>
                  </a:cubicBezTo>
                  <a:cubicBezTo>
                    <a:pt x="242" y="508"/>
                    <a:pt x="242" y="508"/>
                    <a:pt x="242" y="508"/>
                  </a:cubicBezTo>
                  <a:cubicBezTo>
                    <a:pt x="247" y="511"/>
                    <a:pt x="254" y="509"/>
                    <a:pt x="256" y="504"/>
                  </a:cubicBezTo>
                  <a:cubicBezTo>
                    <a:pt x="292" y="431"/>
                    <a:pt x="312" y="349"/>
                    <a:pt x="311" y="262"/>
                  </a:cubicBezTo>
                  <a:cubicBezTo>
                    <a:pt x="310" y="169"/>
                    <a:pt x="286" y="82"/>
                    <a:pt x="243" y="6"/>
                  </a:cubicBezTo>
                  <a:cubicBezTo>
                    <a:pt x="240" y="1"/>
                    <a:pt x="234" y="0"/>
                    <a:pt x="229" y="3"/>
                  </a:cubicBezTo>
                  <a:cubicBezTo>
                    <a:pt x="173" y="36"/>
                    <a:pt x="173" y="36"/>
                    <a:pt x="173" y="36"/>
                  </a:cubicBezTo>
                  <a:cubicBezTo>
                    <a:pt x="166" y="40"/>
                    <a:pt x="166" y="49"/>
                    <a:pt x="172" y="53"/>
                  </a:cubicBezTo>
                  <a:cubicBezTo>
                    <a:pt x="176" y="56"/>
                    <a:pt x="179" y="59"/>
                    <a:pt x="181" y="6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16" name="Google Shape;1716;p49"/>
            <p:cNvSpPr/>
            <p:nvPr/>
          </p:nvSpPr>
          <p:spPr>
            <a:xfrm>
              <a:off x="9168648" y="3128885"/>
              <a:ext cx="344871" cy="273120"/>
            </a:xfrm>
            <a:custGeom>
              <a:rect b="b" l="l" r="r" t="t"/>
              <a:pathLst>
                <a:path extrusionOk="0" h="404" w="511">
                  <a:moveTo>
                    <a:pt x="428" y="119"/>
                  </a:moveTo>
                  <a:cubicBezTo>
                    <a:pt x="423" y="128"/>
                    <a:pt x="414" y="134"/>
                    <a:pt x="403" y="136"/>
                  </a:cubicBezTo>
                  <a:cubicBezTo>
                    <a:pt x="388" y="139"/>
                    <a:pt x="370" y="135"/>
                    <a:pt x="354" y="125"/>
                  </a:cubicBezTo>
                  <a:cubicBezTo>
                    <a:pt x="337" y="116"/>
                    <a:pt x="325" y="103"/>
                    <a:pt x="320" y="89"/>
                  </a:cubicBezTo>
                  <a:cubicBezTo>
                    <a:pt x="316" y="79"/>
                    <a:pt x="316" y="68"/>
                    <a:pt x="322" y="59"/>
                  </a:cubicBezTo>
                  <a:cubicBezTo>
                    <a:pt x="324" y="55"/>
                    <a:pt x="327" y="51"/>
                    <a:pt x="330" y="48"/>
                  </a:cubicBezTo>
                  <a:cubicBezTo>
                    <a:pt x="336" y="44"/>
                    <a:pt x="336" y="35"/>
                    <a:pt x="329" y="31"/>
                  </a:cubicBezTo>
                  <a:cubicBezTo>
                    <a:pt x="278" y="3"/>
                    <a:pt x="278" y="3"/>
                    <a:pt x="278" y="3"/>
                  </a:cubicBezTo>
                  <a:cubicBezTo>
                    <a:pt x="274" y="0"/>
                    <a:pt x="268" y="2"/>
                    <a:pt x="265" y="6"/>
                  </a:cubicBezTo>
                  <a:cubicBezTo>
                    <a:pt x="225" y="70"/>
                    <a:pt x="157" y="115"/>
                    <a:pt x="79" y="124"/>
                  </a:cubicBezTo>
                  <a:cubicBezTo>
                    <a:pt x="74" y="125"/>
                    <a:pt x="70" y="129"/>
                    <a:pt x="70" y="135"/>
                  </a:cubicBezTo>
                  <a:cubicBezTo>
                    <a:pt x="71" y="235"/>
                    <a:pt x="71" y="235"/>
                    <a:pt x="71" y="235"/>
                  </a:cubicBezTo>
                  <a:cubicBezTo>
                    <a:pt x="71" y="238"/>
                    <a:pt x="70" y="240"/>
                    <a:pt x="69" y="242"/>
                  </a:cubicBezTo>
                  <a:cubicBezTo>
                    <a:pt x="67" y="243"/>
                    <a:pt x="66" y="244"/>
                    <a:pt x="64" y="244"/>
                  </a:cubicBezTo>
                  <a:cubicBezTo>
                    <a:pt x="57" y="245"/>
                    <a:pt x="51" y="245"/>
                    <a:pt x="46" y="238"/>
                  </a:cubicBezTo>
                  <a:cubicBezTo>
                    <a:pt x="44" y="235"/>
                    <a:pt x="42" y="231"/>
                    <a:pt x="40" y="228"/>
                  </a:cubicBezTo>
                  <a:cubicBezTo>
                    <a:pt x="33" y="217"/>
                    <a:pt x="19" y="216"/>
                    <a:pt x="11" y="226"/>
                  </a:cubicBezTo>
                  <a:cubicBezTo>
                    <a:pt x="3" y="236"/>
                    <a:pt x="0" y="250"/>
                    <a:pt x="1" y="263"/>
                  </a:cubicBezTo>
                  <a:cubicBezTo>
                    <a:pt x="0" y="276"/>
                    <a:pt x="4" y="290"/>
                    <a:pt x="12" y="299"/>
                  </a:cubicBezTo>
                  <a:cubicBezTo>
                    <a:pt x="20" y="309"/>
                    <a:pt x="34" y="308"/>
                    <a:pt x="41" y="297"/>
                  </a:cubicBezTo>
                  <a:cubicBezTo>
                    <a:pt x="43" y="293"/>
                    <a:pt x="45" y="289"/>
                    <a:pt x="47" y="286"/>
                  </a:cubicBezTo>
                  <a:cubicBezTo>
                    <a:pt x="51" y="279"/>
                    <a:pt x="58" y="279"/>
                    <a:pt x="64" y="279"/>
                  </a:cubicBezTo>
                  <a:cubicBezTo>
                    <a:pt x="66" y="279"/>
                    <a:pt x="68" y="280"/>
                    <a:pt x="69" y="281"/>
                  </a:cubicBezTo>
                  <a:cubicBezTo>
                    <a:pt x="71" y="283"/>
                    <a:pt x="72" y="286"/>
                    <a:pt x="72" y="288"/>
                  </a:cubicBezTo>
                  <a:cubicBezTo>
                    <a:pt x="73" y="394"/>
                    <a:pt x="73" y="394"/>
                    <a:pt x="73" y="394"/>
                  </a:cubicBezTo>
                  <a:cubicBezTo>
                    <a:pt x="73" y="400"/>
                    <a:pt x="78" y="404"/>
                    <a:pt x="84" y="404"/>
                  </a:cubicBezTo>
                  <a:cubicBezTo>
                    <a:pt x="265" y="392"/>
                    <a:pt x="420" y="291"/>
                    <a:pt x="508" y="144"/>
                  </a:cubicBezTo>
                  <a:cubicBezTo>
                    <a:pt x="511" y="139"/>
                    <a:pt x="509" y="133"/>
                    <a:pt x="504" y="130"/>
                  </a:cubicBezTo>
                  <a:cubicBezTo>
                    <a:pt x="447" y="98"/>
                    <a:pt x="447" y="98"/>
                    <a:pt x="447" y="98"/>
                  </a:cubicBezTo>
                  <a:cubicBezTo>
                    <a:pt x="441" y="94"/>
                    <a:pt x="433" y="98"/>
                    <a:pt x="432" y="106"/>
                  </a:cubicBezTo>
                  <a:cubicBezTo>
                    <a:pt x="432" y="110"/>
                    <a:pt x="430" y="115"/>
                    <a:pt x="428" y="11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717" name="Google Shape;1717;p49"/>
          <p:cNvGrpSpPr/>
          <p:nvPr/>
        </p:nvGrpSpPr>
        <p:grpSpPr>
          <a:xfrm>
            <a:off x="3699655" y="1550057"/>
            <a:ext cx="445260" cy="445260"/>
            <a:chOff x="4103687" y="1439862"/>
            <a:chExt cx="3986212" cy="3986211"/>
          </a:xfrm>
        </p:grpSpPr>
        <p:sp>
          <p:nvSpPr>
            <p:cNvPr id="1718" name="Google Shape;1718;p49"/>
            <p:cNvSpPr/>
            <p:nvPr/>
          </p:nvSpPr>
          <p:spPr>
            <a:xfrm>
              <a:off x="4103687" y="1439862"/>
              <a:ext cx="2254250" cy="3986211"/>
            </a:xfrm>
            <a:custGeom>
              <a:rect b="b" l="l" r="r" t="t"/>
              <a:pathLst>
                <a:path extrusionOk="0" h="887" w="502">
                  <a:moveTo>
                    <a:pt x="435" y="815"/>
                  </a:moveTo>
                  <a:cubicBezTo>
                    <a:pt x="428" y="824"/>
                    <a:pt x="419" y="828"/>
                    <a:pt x="408" y="828"/>
                  </a:cubicBezTo>
                  <a:cubicBezTo>
                    <a:pt x="399" y="828"/>
                    <a:pt x="389" y="824"/>
                    <a:pt x="383" y="816"/>
                  </a:cubicBezTo>
                  <a:cubicBezTo>
                    <a:pt x="373" y="805"/>
                    <a:pt x="368" y="788"/>
                    <a:pt x="368" y="770"/>
                  </a:cubicBezTo>
                  <a:cubicBezTo>
                    <a:pt x="368" y="752"/>
                    <a:pt x="373" y="736"/>
                    <a:pt x="383" y="725"/>
                  </a:cubicBezTo>
                  <a:cubicBezTo>
                    <a:pt x="389" y="717"/>
                    <a:pt x="399" y="712"/>
                    <a:pt x="408" y="712"/>
                  </a:cubicBezTo>
                  <a:cubicBezTo>
                    <a:pt x="419" y="712"/>
                    <a:pt x="428" y="717"/>
                    <a:pt x="435" y="725"/>
                  </a:cubicBezTo>
                  <a:cubicBezTo>
                    <a:pt x="435" y="662"/>
                    <a:pt x="435" y="662"/>
                    <a:pt x="435" y="662"/>
                  </a:cubicBezTo>
                  <a:cubicBezTo>
                    <a:pt x="435" y="658"/>
                    <a:pt x="431" y="654"/>
                    <a:pt x="427" y="654"/>
                  </a:cubicBezTo>
                  <a:cubicBezTo>
                    <a:pt x="318" y="645"/>
                    <a:pt x="233" y="554"/>
                    <a:pt x="233" y="444"/>
                  </a:cubicBezTo>
                  <a:cubicBezTo>
                    <a:pt x="233" y="333"/>
                    <a:pt x="318" y="242"/>
                    <a:pt x="427" y="233"/>
                  </a:cubicBezTo>
                  <a:cubicBezTo>
                    <a:pt x="431" y="233"/>
                    <a:pt x="434" y="230"/>
                    <a:pt x="434" y="225"/>
                  </a:cubicBezTo>
                  <a:cubicBezTo>
                    <a:pt x="434" y="143"/>
                    <a:pt x="434" y="143"/>
                    <a:pt x="434" y="143"/>
                  </a:cubicBezTo>
                  <a:cubicBezTo>
                    <a:pt x="435" y="141"/>
                    <a:pt x="438" y="138"/>
                    <a:pt x="441" y="138"/>
                  </a:cubicBezTo>
                  <a:cubicBezTo>
                    <a:pt x="448" y="137"/>
                    <a:pt x="454" y="137"/>
                    <a:pt x="458" y="143"/>
                  </a:cubicBezTo>
                  <a:cubicBezTo>
                    <a:pt x="460" y="147"/>
                    <a:pt x="462" y="151"/>
                    <a:pt x="464" y="155"/>
                  </a:cubicBezTo>
                  <a:cubicBezTo>
                    <a:pt x="471" y="165"/>
                    <a:pt x="483" y="165"/>
                    <a:pt x="491" y="156"/>
                  </a:cubicBezTo>
                  <a:cubicBezTo>
                    <a:pt x="499" y="146"/>
                    <a:pt x="502" y="133"/>
                    <a:pt x="502" y="121"/>
                  </a:cubicBezTo>
                  <a:cubicBezTo>
                    <a:pt x="502" y="109"/>
                    <a:pt x="499" y="95"/>
                    <a:pt x="491" y="86"/>
                  </a:cubicBezTo>
                  <a:cubicBezTo>
                    <a:pt x="483" y="76"/>
                    <a:pt x="471" y="76"/>
                    <a:pt x="464" y="87"/>
                  </a:cubicBezTo>
                  <a:cubicBezTo>
                    <a:pt x="462" y="91"/>
                    <a:pt x="460" y="95"/>
                    <a:pt x="458" y="98"/>
                  </a:cubicBezTo>
                  <a:cubicBezTo>
                    <a:pt x="454" y="104"/>
                    <a:pt x="448" y="104"/>
                    <a:pt x="441" y="104"/>
                  </a:cubicBezTo>
                  <a:cubicBezTo>
                    <a:pt x="438" y="104"/>
                    <a:pt x="435" y="101"/>
                    <a:pt x="434" y="98"/>
                  </a:cubicBezTo>
                  <a:cubicBezTo>
                    <a:pt x="434" y="8"/>
                    <a:pt x="434" y="8"/>
                    <a:pt x="434" y="8"/>
                  </a:cubicBezTo>
                  <a:cubicBezTo>
                    <a:pt x="434" y="4"/>
                    <a:pt x="430" y="0"/>
                    <a:pt x="426" y="0"/>
                  </a:cubicBezTo>
                  <a:cubicBezTo>
                    <a:pt x="189" y="10"/>
                    <a:pt x="0" y="205"/>
                    <a:pt x="0" y="444"/>
                  </a:cubicBezTo>
                  <a:cubicBezTo>
                    <a:pt x="0" y="683"/>
                    <a:pt x="189" y="878"/>
                    <a:pt x="426" y="887"/>
                  </a:cubicBezTo>
                  <a:cubicBezTo>
                    <a:pt x="431" y="887"/>
                    <a:pt x="435" y="884"/>
                    <a:pt x="435" y="879"/>
                  </a:cubicBezTo>
                  <a:lnTo>
                    <a:pt x="435" y="81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19" name="Google Shape;1719;p49"/>
            <p:cNvSpPr/>
            <p:nvPr/>
          </p:nvSpPr>
          <p:spPr>
            <a:xfrm>
              <a:off x="5837237" y="1439862"/>
              <a:ext cx="2252662" cy="3986211"/>
            </a:xfrm>
            <a:custGeom>
              <a:rect b="b" l="l" r="r" t="t"/>
              <a:pathLst>
                <a:path extrusionOk="0" h="887" w="502">
                  <a:moveTo>
                    <a:pt x="67" y="8"/>
                  </a:moveTo>
                  <a:cubicBezTo>
                    <a:pt x="67" y="76"/>
                    <a:pt x="67" y="76"/>
                    <a:pt x="67" y="76"/>
                  </a:cubicBezTo>
                  <a:cubicBezTo>
                    <a:pt x="73" y="68"/>
                    <a:pt x="83" y="63"/>
                    <a:pt x="93" y="63"/>
                  </a:cubicBezTo>
                  <a:cubicBezTo>
                    <a:pt x="103" y="63"/>
                    <a:pt x="112" y="67"/>
                    <a:pt x="119" y="75"/>
                  </a:cubicBezTo>
                  <a:cubicBezTo>
                    <a:pt x="128" y="87"/>
                    <a:pt x="134" y="103"/>
                    <a:pt x="133" y="121"/>
                  </a:cubicBezTo>
                  <a:cubicBezTo>
                    <a:pt x="134" y="139"/>
                    <a:pt x="128" y="155"/>
                    <a:pt x="119" y="166"/>
                  </a:cubicBezTo>
                  <a:cubicBezTo>
                    <a:pt x="112" y="174"/>
                    <a:pt x="103" y="179"/>
                    <a:pt x="93" y="179"/>
                  </a:cubicBezTo>
                  <a:cubicBezTo>
                    <a:pt x="83" y="179"/>
                    <a:pt x="73" y="174"/>
                    <a:pt x="67" y="166"/>
                  </a:cubicBezTo>
                  <a:cubicBezTo>
                    <a:pt x="67" y="225"/>
                    <a:pt x="67" y="225"/>
                    <a:pt x="67" y="225"/>
                  </a:cubicBezTo>
                  <a:cubicBezTo>
                    <a:pt x="67" y="230"/>
                    <a:pt x="70" y="233"/>
                    <a:pt x="75" y="233"/>
                  </a:cubicBezTo>
                  <a:cubicBezTo>
                    <a:pt x="183" y="242"/>
                    <a:pt x="269" y="333"/>
                    <a:pt x="269" y="444"/>
                  </a:cubicBezTo>
                  <a:cubicBezTo>
                    <a:pt x="269" y="554"/>
                    <a:pt x="183" y="645"/>
                    <a:pt x="75" y="654"/>
                  </a:cubicBezTo>
                  <a:cubicBezTo>
                    <a:pt x="71" y="654"/>
                    <a:pt x="67" y="658"/>
                    <a:pt x="67" y="662"/>
                  </a:cubicBezTo>
                  <a:cubicBezTo>
                    <a:pt x="67" y="748"/>
                    <a:pt x="67" y="748"/>
                    <a:pt x="67" y="748"/>
                  </a:cubicBezTo>
                  <a:cubicBezTo>
                    <a:pt x="66" y="751"/>
                    <a:pt x="64" y="754"/>
                    <a:pt x="60" y="754"/>
                  </a:cubicBezTo>
                  <a:cubicBezTo>
                    <a:pt x="54" y="754"/>
                    <a:pt x="48" y="754"/>
                    <a:pt x="44" y="748"/>
                  </a:cubicBezTo>
                  <a:cubicBezTo>
                    <a:pt x="41" y="744"/>
                    <a:pt x="40" y="740"/>
                    <a:pt x="37" y="736"/>
                  </a:cubicBezTo>
                  <a:cubicBezTo>
                    <a:pt x="30" y="726"/>
                    <a:pt x="18" y="726"/>
                    <a:pt x="10" y="736"/>
                  </a:cubicBezTo>
                  <a:cubicBezTo>
                    <a:pt x="3" y="745"/>
                    <a:pt x="0" y="758"/>
                    <a:pt x="0" y="770"/>
                  </a:cubicBezTo>
                  <a:cubicBezTo>
                    <a:pt x="0" y="783"/>
                    <a:pt x="3" y="796"/>
                    <a:pt x="10" y="805"/>
                  </a:cubicBezTo>
                  <a:cubicBezTo>
                    <a:pt x="18" y="815"/>
                    <a:pt x="30" y="815"/>
                    <a:pt x="37" y="804"/>
                  </a:cubicBezTo>
                  <a:cubicBezTo>
                    <a:pt x="40" y="801"/>
                    <a:pt x="41" y="796"/>
                    <a:pt x="44" y="793"/>
                  </a:cubicBezTo>
                  <a:cubicBezTo>
                    <a:pt x="48" y="787"/>
                    <a:pt x="54" y="787"/>
                    <a:pt x="60" y="787"/>
                  </a:cubicBezTo>
                  <a:cubicBezTo>
                    <a:pt x="64" y="787"/>
                    <a:pt x="66" y="790"/>
                    <a:pt x="67" y="793"/>
                  </a:cubicBezTo>
                  <a:cubicBezTo>
                    <a:pt x="67" y="879"/>
                    <a:pt x="67" y="879"/>
                    <a:pt x="67" y="879"/>
                  </a:cubicBezTo>
                  <a:cubicBezTo>
                    <a:pt x="67" y="884"/>
                    <a:pt x="71" y="887"/>
                    <a:pt x="76" y="887"/>
                  </a:cubicBezTo>
                  <a:cubicBezTo>
                    <a:pt x="313" y="878"/>
                    <a:pt x="502" y="683"/>
                    <a:pt x="502" y="444"/>
                  </a:cubicBezTo>
                  <a:cubicBezTo>
                    <a:pt x="502" y="204"/>
                    <a:pt x="312" y="9"/>
                    <a:pt x="75" y="0"/>
                  </a:cubicBezTo>
                  <a:cubicBezTo>
                    <a:pt x="71" y="0"/>
                    <a:pt x="67" y="4"/>
                    <a:pt x="67" y="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720" name="Google Shape;1720;p49"/>
          <p:cNvGrpSpPr/>
          <p:nvPr/>
        </p:nvGrpSpPr>
        <p:grpSpPr>
          <a:xfrm>
            <a:off x="6907645" y="1550361"/>
            <a:ext cx="445803" cy="445535"/>
            <a:chOff x="9878272" y="2682320"/>
            <a:chExt cx="720199" cy="719767"/>
          </a:xfrm>
        </p:grpSpPr>
        <p:sp>
          <p:nvSpPr>
            <p:cNvPr id="1721" name="Google Shape;1721;p49"/>
            <p:cNvSpPr/>
            <p:nvPr/>
          </p:nvSpPr>
          <p:spPr>
            <a:xfrm>
              <a:off x="10056560" y="2963533"/>
              <a:ext cx="541911" cy="438554"/>
            </a:xfrm>
            <a:custGeom>
              <a:rect b="b" l="l" r="r" t="t"/>
              <a:pathLst>
                <a:path extrusionOk="0" h="697" w="861">
                  <a:moveTo>
                    <a:pt x="849" y="6"/>
                  </a:moveTo>
                  <a:cubicBezTo>
                    <a:pt x="847" y="0"/>
                    <a:pt x="839" y="0"/>
                    <a:pt x="837" y="5"/>
                  </a:cubicBezTo>
                  <a:cubicBezTo>
                    <a:pt x="830" y="26"/>
                    <a:pt x="820" y="51"/>
                    <a:pt x="806" y="78"/>
                  </a:cubicBezTo>
                  <a:cubicBezTo>
                    <a:pt x="770" y="150"/>
                    <a:pt x="700" y="250"/>
                    <a:pt x="575" y="321"/>
                  </a:cubicBezTo>
                  <a:cubicBezTo>
                    <a:pt x="513" y="356"/>
                    <a:pt x="448" y="374"/>
                    <a:pt x="380" y="374"/>
                  </a:cubicBezTo>
                  <a:cubicBezTo>
                    <a:pt x="262" y="374"/>
                    <a:pt x="180" y="321"/>
                    <a:pt x="176" y="319"/>
                  </a:cubicBezTo>
                  <a:cubicBezTo>
                    <a:pt x="176" y="319"/>
                    <a:pt x="176" y="319"/>
                    <a:pt x="176" y="319"/>
                  </a:cubicBezTo>
                  <a:cubicBezTo>
                    <a:pt x="108" y="279"/>
                    <a:pt x="65" y="205"/>
                    <a:pt x="65" y="125"/>
                  </a:cubicBezTo>
                  <a:cubicBezTo>
                    <a:pt x="65" y="112"/>
                    <a:pt x="66" y="99"/>
                    <a:pt x="69" y="86"/>
                  </a:cubicBezTo>
                  <a:cubicBezTo>
                    <a:pt x="70" y="79"/>
                    <a:pt x="61" y="76"/>
                    <a:pt x="57" y="81"/>
                  </a:cubicBezTo>
                  <a:cubicBezTo>
                    <a:pt x="21" y="139"/>
                    <a:pt x="3" y="203"/>
                    <a:pt x="2" y="275"/>
                  </a:cubicBezTo>
                  <a:cubicBezTo>
                    <a:pt x="0" y="517"/>
                    <a:pt x="156" y="664"/>
                    <a:pt x="182" y="686"/>
                  </a:cubicBezTo>
                  <a:cubicBezTo>
                    <a:pt x="182" y="687"/>
                    <a:pt x="183" y="687"/>
                    <a:pt x="185" y="688"/>
                  </a:cubicBezTo>
                  <a:cubicBezTo>
                    <a:pt x="219" y="694"/>
                    <a:pt x="254" y="697"/>
                    <a:pt x="289" y="697"/>
                  </a:cubicBezTo>
                  <a:cubicBezTo>
                    <a:pt x="604" y="697"/>
                    <a:pt x="861" y="441"/>
                    <a:pt x="861" y="125"/>
                  </a:cubicBezTo>
                  <a:cubicBezTo>
                    <a:pt x="861" y="85"/>
                    <a:pt x="857" y="45"/>
                    <a:pt x="849" y="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22" name="Google Shape;1722;p49"/>
            <p:cNvSpPr/>
            <p:nvPr/>
          </p:nvSpPr>
          <p:spPr>
            <a:xfrm>
              <a:off x="9878272" y="2791266"/>
              <a:ext cx="459066" cy="594405"/>
            </a:xfrm>
            <a:custGeom>
              <a:rect b="b" l="l" r="r" t="t"/>
              <a:pathLst>
                <a:path extrusionOk="0" h="945" w="729">
                  <a:moveTo>
                    <a:pt x="717" y="228"/>
                  </a:moveTo>
                  <a:cubicBezTo>
                    <a:pt x="722" y="233"/>
                    <a:pt x="729" y="227"/>
                    <a:pt x="726" y="221"/>
                  </a:cubicBezTo>
                  <a:cubicBezTo>
                    <a:pt x="694" y="161"/>
                    <a:pt x="647" y="112"/>
                    <a:pt x="586" y="76"/>
                  </a:cubicBezTo>
                  <a:cubicBezTo>
                    <a:pt x="500" y="26"/>
                    <a:pt x="406" y="0"/>
                    <a:pt x="307" y="0"/>
                  </a:cubicBezTo>
                  <a:cubicBezTo>
                    <a:pt x="221" y="0"/>
                    <a:pt x="157" y="20"/>
                    <a:pt x="140" y="26"/>
                  </a:cubicBezTo>
                  <a:cubicBezTo>
                    <a:pt x="139" y="26"/>
                    <a:pt x="138" y="27"/>
                    <a:pt x="137" y="27"/>
                  </a:cubicBezTo>
                  <a:cubicBezTo>
                    <a:pt x="49" y="131"/>
                    <a:pt x="0" y="263"/>
                    <a:pt x="0" y="399"/>
                  </a:cubicBezTo>
                  <a:cubicBezTo>
                    <a:pt x="0" y="649"/>
                    <a:pt x="163" y="868"/>
                    <a:pt x="396" y="943"/>
                  </a:cubicBezTo>
                  <a:cubicBezTo>
                    <a:pt x="401" y="945"/>
                    <a:pt x="406" y="938"/>
                    <a:pt x="402" y="934"/>
                  </a:cubicBezTo>
                  <a:cubicBezTo>
                    <a:pt x="387" y="917"/>
                    <a:pt x="371" y="896"/>
                    <a:pt x="354" y="870"/>
                  </a:cubicBezTo>
                  <a:cubicBezTo>
                    <a:pt x="310" y="803"/>
                    <a:pt x="258" y="693"/>
                    <a:pt x="259" y="549"/>
                  </a:cubicBezTo>
                  <a:cubicBezTo>
                    <a:pt x="260" y="423"/>
                    <a:pt x="315" y="337"/>
                    <a:pt x="360" y="286"/>
                  </a:cubicBezTo>
                  <a:cubicBezTo>
                    <a:pt x="410" y="231"/>
                    <a:pt x="459" y="206"/>
                    <a:pt x="461" y="205"/>
                  </a:cubicBezTo>
                  <a:cubicBezTo>
                    <a:pt x="461" y="205"/>
                    <a:pt x="461" y="205"/>
                    <a:pt x="461" y="205"/>
                  </a:cubicBezTo>
                  <a:cubicBezTo>
                    <a:pt x="495" y="185"/>
                    <a:pt x="533" y="175"/>
                    <a:pt x="572" y="175"/>
                  </a:cubicBezTo>
                  <a:cubicBezTo>
                    <a:pt x="627" y="175"/>
                    <a:pt x="678" y="195"/>
                    <a:pt x="717" y="22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23" name="Google Shape;1723;p49"/>
            <p:cNvSpPr/>
            <p:nvPr/>
          </p:nvSpPr>
          <p:spPr>
            <a:xfrm>
              <a:off x="9994853" y="2682320"/>
              <a:ext cx="583546" cy="500170"/>
            </a:xfrm>
            <a:custGeom>
              <a:rect b="b" l="l" r="r" t="t"/>
              <a:pathLst>
                <a:path extrusionOk="0" h="795" w="927">
                  <a:moveTo>
                    <a:pt x="660" y="746"/>
                  </a:moveTo>
                  <a:cubicBezTo>
                    <a:pt x="871" y="626"/>
                    <a:pt x="920" y="418"/>
                    <a:pt x="927" y="385"/>
                  </a:cubicBezTo>
                  <a:cubicBezTo>
                    <a:pt x="927" y="384"/>
                    <a:pt x="927" y="383"/>
                    <a:pt x="926" y="381"/>
                  </a:cubicBezTo>
                  <a:cubicBezTo>
                    <a:pt x="846" y="153"/>
                    <a:pt x="630" y="0"/>
                    <a:pt x="387" y="0"/>
                  </a:cubicBezTo>
                  <a:cubicBezTo>
                    <a:pt x="245" y="0"/>
                    <a:pt x="109" y="53"/>
                    <a:pt x="4" y="147"/>
                  </a:cubicBezTo>
                  <a:cubicBezTo>
                    <a:pt x="0" y="151"/>
                    <a:pt x="4" y="159"/>
                    <a:pt x="10" y="158"/>
                  </a:cubicBezTo>
                  <a:cubicBezTo>
                    <a:pt x="39" y="152"/>
                    <a:pt x="78" y="147"/>
                    <a:pt x="122" y="147"/>
                  </a:cubicBezTo>
                  <a:cubicBezTo>
                    <a:pt x="226" y="147"/>
                    <a:pt x="324" y="174"/>
                    <a:pt x="414" y="227"/>
                  </a:cubicBezTo>
                  <a:cubicBezTo>
                    <a:pt x="522" y="290"/>
                    <a:pt x="570" y="381"/>
                    <a:pt x="591" y="446"/>
                  </a:cubicBezTo>
                  <a:cubicBezTo>
                    <a:pt x="613" y="514"/>
                    <a:pt x="611" y="567"/>
                    <a:pt x="611" y="573"/>
                  </a:cubicBezTo>
                  <a:cubicBezTo>
                    <a:pt x="611" y="669"/>
                    <a:pt x="549" y="752"/>
                    <a:pt x="463" y="783"/>
                  </a:cubicBezTo>
                  <a:cubicBezTo>
                    <a:pt x="457" y="785"/>
                    <a:pt x="458" y="795"/>
                    <a:pt x="465" y="795"/>
                  </a:cubicBezTo>
                  <a:cubicBezTo>
                    <a:pt x="469" y="795"/>
                    <a:pt x="474" y="795"/>
                    <a:pt x="478" y="795"/>
                  </a:cubicBezTo>
                  <a:cubicBezTo>
                    <a:pt x="541" y="795"/>
                    <a:pt x="602" y="778"/>
                    <a:pt x="660" y="74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724" name="Google Shape;1724;p49"/>
          <p:cNvGrpSpPr/>
          <p:nvPr/>
        </p:nvGrpSpPr>
        <p:grpSpPr>
          <a:xfrm>
            <a:off x="7549143" y="1550278"/>
            <a:ext cx="445700" cy="445701"/>
            <a:chOff x="10914618" y="2682187"/>
            <a:chExt cx="720033" cy="720033"/>
          </a:xfrm>
        </p:grpSpPr>
        <p:sp>
          <p:nvSpPr>
            <p:cNvPr id="1725" name="Google Shape;1725;p49"/>
            <p:cNvSpPr/>
            <p:nvPr/>
          </p:nvSpPr>
          <p:spPr>
            <a:xfrm>
              <a:off x="11401733" y="2955582"/>
              <a:ext cx="229448" cy="412406"/>
            </a:xfrm>
            <a:custGeom>
              <a:rect b="b" l="l" r="r" t="t"/>
              <a:pathLst>
                <a:path extrusionOk="0" h="602" w="335">
                  <a:moveTo>
                    <a:pt x="335" y="19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4" y="37"/>
                    <a:pt x="38" y="81"/>
                    <a:pt x="38" y="126"/>
                  </a:cubicBezTo>
                  <a:cubicBezTo>
                    <a:pt x="38" y="602"/>
                    <a:pt x="38" y="602"/>
                    <a:pt x="38" y="602"/>
                  </a:cubicBezTo>
                  <a:cubicBezTo>
                    <a:pt x="200" y="525"/>
                    <a:pt x="312" y="371"/>
                    <a:pt x="335" y="19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26" name="Google Shape;1726;p49"/>
            <p:cNvSpPr/>
            <p:nvPr/>
          </p:nvSpPr>
          <p:spPr>
            <a:xfrm>
              <a:off x="10914618" y="3012482"/>
              <a:ext cx="370771" cy="315723"/>
            </a:xfrm>
            <a:custGeom>
              <a:rect b="b" l="l" r="r" t="t"/>
              <a:pathLst>
                <a:path extrusionOk="0" h="461" w="542">
                  <a:moveTo>
                    <a:pt x="207" y="461"/>
                  </a:moveTo>
                  <a:cubicBezTo>
                    <a:pt x="542" y="267"/>
                    <a:pt x="542" y="267"/>
                    <a:pt x="542" y="267"/>
                  </a:cubicBezTo>
                  <a:cubicBezTo>
                    <a:pt x="537" y="268"/>
                    <a:pt x="531" y="268"/>
                    <a:pt x="526" y="268"/>
                  </a:cubicBezTo>
                  <a:cubicBezTo>
                    <a:pt x="486" y="268"/>
                    <a:pt x="446" y="257"/>
                    <a:pt x="411" y="236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5"/>
                    <a:pt x="0" y="29"/>
                    <a:pt x="0" y="43"/>
                  </a:cubicBezTo>
                  <a:cubicBezTo>
                    <a:pt x="0" y="209"/>
                    <a:pt x="76" y="361"/>
                    <a:pt x="207" y="46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27" name="Google Shape;1727;p49"/>
            <p:cNvSpPr/>
            <p:nvPr/>
          </p:nvSpPr>
          <p:spPr>
            <a:xfrm>
              <a:off x="11136202" y="2682187"/>
              <a:ext cx="343016" cy="292593"/>
            </a:xfrm>
            <a:custGeom>
              <a:rect b="b" l="l" r="r" t="t"/>
              <a:pathLst>
                <a:path extrusionOk="0" h="427" w="501">
                  <a:moveTo>
                    <a:pt x="93" y="329"/>
                  </a:moveTo>
                  <a:cubicBezTo>
                    <a:pt x="501" y="93"/>
                    <a:pt x="501" y="93"/>
                    <a:pt x="501" y="93"/>
                  </a:cubicBezTo>
                  <a:cubicBezTo>
                    <a:pt x="413" y="32"/>
                    <a:pt x="310" y="0"/>
                    <a:pt x="202" y="0"/>
                  </a:cubicBezTo>
                  <a:cubicBezTo>
                    <a:pt x="132" y="0"/>
                    <a:pt x="64" y="13"/>
                    <a:pt x="0" y="40"/>
                  </a:cubicBezTo>
                  <a:cubicBezTo>
                    <a:pt x="0" y="427"/>
                    <a:pt x="0" y="427"/>
                    <a:pt x="0" y="427"/>
                  </a:cubicBezTo>
                  <a:cubicBezTo>
                    <a:pt x="20" y="387"/>
                    <a:pt x="52" y="352"/>
                    <a:pt x="93" y="32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28" name="Google Shape;1728;p49"/>
            <p:cNvSpPr/>
            <p:nvPr/>
          </p:nvSpPr>
          <p:spPr>
            <a:xfrm>
              <a:off x="10917856" y="2716419"/>
              <a:ext cx="230142" cy="411712"/>
            </a:xfrm>
            <a:custGeom>
              <a:rect b="b" l="l" r="r" t="t"/>
              <a:pathLst>
                <a:path extrusionOk="0" h="601" w="336">
                  <a:moveTo>
                    <a:pt x="0" y="408"/>
                  </a:moveTo>
                  <a:cubicBezTo>
                    <a:pt x="336" y="601"/>
                    <a:pt x="336" y="601"/>
                    <a:pt x="336" y="601"/>
                  </a:cubicBezTo>
                  <a:cubicBezTo>
                    <a:pt x="311" y="565"/>
                    <a:pt x="297" y="521"/>
                    <a:pt x="297" y="475"/>
                  </a:cubicBezTo>
                  <a:cubicBezTo>
                    <a:pt x="297" y="0"/>
                    <a:pt x="297" y="0"/>
                    <a:pt x="297" y="0"/>
                  </a:cubicBezTo>
                  <a:cubicBezTo>
                    <a:pt x="135" y="76"/>
                    <a:pt x="23" y="231"/>
                    <a:pt x="0" y="4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29" name="Google Shape;1729;p49"/>
            <p:cNvSpPr/>
            <p:nvPr/>
          </p:nvSpPr>
          <p:spPr>
            <a:xfrm>
              <a:off x="11069819" y="3108934"/>
              <a:ext cx="343016" cy="293287"/>
            </a:xfrm>
            <a:custGeom>
              <a:rect b="b" l="l" r="r" t="t"/>
              <a:pathLst>
                <a:path extrusionOk="0" h="428" w="501">
                  <a:moveTo>
                    <a:pt x="408" y="98"/>
                  </a:moveTo>
                  <a:cubicBezTo>
                    <a:pt x="0" y="334"/>
                    <a:pt x="0" y="334"/>
                    <a:pt x="0" y="334"/>
                  </a:cubicBezTo>
                  <a:cubicBezTo>
                    <a:pt x="88" y="396"/>
                    <a:pt x="191" y="428"/>
                    <a:pt x="299" y="428"/>
                  </a:cubicBezTo>
                  <a:cubicBezTo>
                    <a:pt x="369" y="428"/>
                    <a:pt x="437" y="414"/>
                    <a:pt x="501" y="388"/>
                  </a:cubicBezTo>
                  <a:cubicBezTo>
                    <a:pt x="501" y="0"/>
                    <a:pt x="501" y="0"/>
                    <a:pt x="501" y="0"/>
                  </a:cubicBezTo>
                  <a:cubicBezTo>
                    <a:pt x="481" y="41"/>
                    <a:pt x="449" y="76"/>
                    <a:pt x="408" y="9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0" name="Google Shape;1730;p49"/>
            <p:cNvSpPr/>
            <p:nvPr/>
          </p:nvSpPr>
          <p:spPr>
            <a:xfrm>
              <a:off x="11263647" y="2756203"/>
              <a:ext cx="371003" cy="315723"/>
            </a:xfrm>
            <a:custGeom>
              <a:rect b="b" l="l" r="r" t="t"/>
              <a:pathLst>
                <a:path extrusionOk="0" h="461" w="542">
                  <a:moveTo>
                    <a:pt x="131" y="225"/>
                  </a:moveTo>
                  <a:cubicBezTo>
                    <a:pt x="540" y="461"/>
                    <a:pt x="540" y="461"/>
                    <a:pt x="540" y="461"/>
                  </a:cubicBezTo>
                  <a:cubicBezTo>
                    <a:pt x="541" y="446"/>
                    <a:pt x="542" y="432"/>
                    <a:pt x="542" y="417"/>
                  </a:cubicBezTo>
                  <a:cubicBezTo>
                    <a:pt x="542" y="252"/>
                    <a:pt x="466" y="100"/>
                    <a:pt x="335" y="0"/>
                  </a:cubicBezTo>
                  <a:cubicBezTo>
                    <a:pt x="0" y="194"/>
                    <a:pt x="0" y="194"/>
                    <a:pt x="0" y="194"/>
                  </a:cubicBezTo>
                  <a:cubicBezTo>
                    <a:pt x="5" y="193"/>
                    <a:pt x="11" y="193"/>
                    <a:pt x="16" y="193"/>
                  </a:cubicBezTo>
                  <a:cubicBezTo>
                    <a:pt x="57" y="193"/>
                    <a:pt x="96" y="204"/>
                    <a:pt x="131" y="22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731" name="Google Shape;1731;p49"/>
          <p:cNvGrpSpPr/>
          <p:nvPr/>
        </p:nvGrpSpPr>
        <p:grpSpPr>
          <a:xfrm>
            <a:off x="1772664" y="843057"/>
            <a:ext cx="361521" cy="445816"/>
            <a:chOff x="1582665" y="1011072"/>
            <a:chExt cx="584040" cy="720220"/>
          </a:xfrm>
        </p:grpSpPr>
        <p:sp>
          <p:nvSpPr>
            <p:cNvPr id="1732" name="Google Shape;1732;p49"/>
            <p:cNvSpPr/>
            <p:nvPr/>
          </p:nvSpPr>
          <p:spPr>
            <a:xfrm>
              <a:off x="1638485" y="1571653"/>
              <a:ext cx="449564" cy="159640"/>
            </a:xfrm>
            <a:custGeom>
              <a:rect b="b" l="l" r="r" t="t"/>
              <a:pathLst>
                <a:path extrusionOk="0" h="273" w="767">
                  <a:moveTo>
                    <a:pt x="8" y="71"/>
                  </a:moveTo>
                  <a:cubicBezTo>
                    <a:pt x="26" y="131"/>
                    <a:pt x="228" y="66"/>
                    <a:pt x="244" y="81"/>
                  </a:cubicBezTo>
                  <a:cubicBezTo>
                    <a:pt x="269" y="104"/>
                    <a:pt x="240" y="171"/>
                    <a:pt x="254" y="194"/>
                  </a:cubicBezTo>
                  <a:cubicBezTo>
                    <a:pt x="274" y="228"/>
                    <a:pt x="588" y="273"/>
                    <a:pt x="743" y="165"/>
                  </a:cubicBezTo>
                  <a:cubicBezTo>
                    <a:pt x="767" y="149"/>
                    <a:pt x="749" y="103"/>
                    <a:pt x="751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0" y="17"/>
                    <a:pt x="0" y="43"/>
                    <a:pt x="8" y="7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3" name="Google Shape;1733;p49"/>
            <p:cNvSpPr/>
            <p:nvPr/>
          </p:nvSpPr>
          <p:spPr>
            <a:xfrm>
              <a:off x="1590507" y="1435245"/>
              <a:ext cx="515072" cy="136407"/>
            </a:xfrm>
            <a:custGeom>
              <a:rect b="b" l="l" r="r" t="t"/>
              <a:pathLst>
                <a:path extrusionOk="0" h="233" w="879">
                  <a:moveTo>
                    <a:pt x="75" y="52"/>
                  </a:moveTo>
                  <a:cubicBezTo>
                    <a:pt x="81" y="64"/>
                    <a:pt x="64" y="89"/>
                    <a:pt x="66" y="104"/>
                  </a:cubicBezTo>
                  <a:cubicBezTo>
                    <a:pt x="68" y="117"/>
                    <a:pt x="105" y="132"/>
                    <a:pt x="105" y="132"/>
                  </a:cubicBezTo>
                  <a:cubicBezTo>
                    <a:pt x="105" y="132"/>
                    <a:pt x="78" y="157"/>
                    <a:pt x="77" y="169"/>
                  </a:cubicBezTo>
                  <a:cubicBezTo>
                    <a:pt x="76" y="182"/>
                    <a:pt x="101" y="204"/>
                    <a:pt x="101" y="218"/>
                  </a:cubicBezTo>
                  <a:cubicBezTo>
                    <a:pt x="102" y="221"/>
                    <a:pt x="100" y="227"/>
                    <a:pt x="98" y="233"/>
                  </a:cubicBezTo>
                  <a:cubicBezTo>
                    <a:pt x="833" y="233"/>
                    <a:pt x="833" y="233"/>
                    <a:pt x="833" y="233"/>
                  </a:cubicBezTo>
                  <a:cubicBezTo>
                    <a:pt x="834" y="202"/>
                    <a:pt x="837" y="167"/>
                    <a:pt x="843" y="126"/>
                  </a:cubicBezTo>
                  <a:cubicBezTo>
                    <a:pt x="850" y="80"/>
                    <a:pt x="863" y="39"/>
                    <a:pt x="87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2" y="20"/>
                    <a:pt x="65" y="34"/>
                    <a:pt x="75" y="5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4" name="Google Shape;1734;p49"/>
            <p:cNvSpPr/>
            <p:nvPr/>
          </p:nvSpPr>
          <p:spPr>
            <a:xfrm>
              <a:off x="1582665" y="1299068"/>
              <a:ext cx="576890" cy="136177"/>
            </a:xfrm>
            <a:custGeom>
              <a:rect b="b" l="l" r="r" t="t"/>
              <a:pathLst>
                <a:path extrusionOk="0" h="233" w="984">
                  <a:moveTo>
                    <a:pt x="984" y="0"/>
                  </a:moveTo>
                  <a:cubicBezTo>
                    <a:pt x="119" y="0"/>
                    <a:pt x="119" y="0"/>
                    <a:pt x="119" y="0"/>
                  </a:cubicBezTo>
                  <a:cubicBezTo>
                    <a:pt x="121" y="7"/>
                    <a:pt x="122" y="14"/>
                    <a:pt x="121" y="20"/>
                  </a:cubicBezTo>
                  <a:cubicBezTo>
                    <a:pt x="115" y="71"/>
                    <a:pt x="3" y="151"/>
                    <a:pt x="1" y="207"/>
                  </a:cubicBezTo>
                  <a:cubicBezTo>
                    <a:pt x="0" y="217"/>
                    <a:pt x="5" y="225"/>
                    <a:pt x="13" y="233"/>
                  </a:cubicBezTo>
                  <a:cubicBezTo>
                    <a:pt x="892" y="233"/>
                    <a:pt x="892" y="233"/>
                    <a:pt x="892" y="233"/>
                  </a:cubicBezTo>
                  <a:cubicBezTo>
                    <a:pt x="910" y="190"/>
                    <a:pt x="932" y="150"/>
                    <a:pt x="954" y="106"/>
                  </a:cubicBezTo>
                  <a:cubicBezTo>
                    <a:pt x="965" y="83"/>
                    <a:pt x="977" y="45"/>
                    <a:pt x="98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5" name="Google Shape;1735;p49"/>
            <p:cNvSpPr/>
            <p:nvPr/>
          </p:nvSpPr>
          <p:spPr>
            <a:xfrm>
              <a:off x="1665934" y="1011072"/>
              <a:ext cx="484393" cy="151589"/>
            </a:xfrm>
            <a:custGeom>
              <a:rect b="b" l="l" r="r" t="t"/>
              <a:pathLst>
                <a:path extrusionOk="0" h="259" w="826">
                  <a:moveTo>
                    <a:pt x="691" y="105"/>
                  </a:moveTo>
                  <a:cubicBezTo>
                    <a:pt x="485" y="0"/>
                    <a:pt x="280" y="20"/>
                    <a:pt x="171" y="77"/>
                  </a:cubicBezTo>
                  <a:cubicBezTo>
                    <a:pt x="84" y="123"/>
                    <a:pt x="31" y="190"/>
                    <a:pt x="0" y="259"/>
                  </a:cubicBezTo>
                  <a:cubicBezTo>
                    <a:pt x="826" y="259"/>
                    <a:pt x="826" y="259"/>
                    <a:pt x="826" y="259"/>
                  </a:cubicBezTo>
                  <a:cubicBezTo>
                    <a:pt x="803" y="196"/>
                    <a:pt x="762" y="140"/>
                    <a:pt x="691" y="1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6" name="Google Shape;1736;p49"/>
            <p:cNvSpPr/>
            <p:nvPr/>
          </p:nvSpPr>
          <p:spPr>
            <a:xfrm>
              <a:off x="1639639" y="1162661"/>
              <a:ext cx="527066" cy="136407"/>
            </a:xfrm>
            <a:custGeom>
              <a:rect b="b" l="l" r="r" t="t"/>
              <a:pathLst>
                <a:path extrusionOk="0" h="233" w="899">
                  <a:moveTo>
                    <a:pt x="871" y="0"/>
                  </a:moveTo>
                  <a:cubicBezTo>
                    <a:pt x="45" y="0"/>
                    <a:pt x="45" y="0"/>
                    <a:pt x="45" y="0"/>
                  </a:cubicBezTo>
                  <a:cubicBezTo>
                    <a:pt x="20" y="53"/>
                    <a:pt x="9" y="106"/>
                    <a:pt x="4" y="150"/>
                  </a:cubicBezTo>
                  <a:cubicBezTo>
                    <a:pt x="0" y="184"/>
                    <a:pt x="15" y="210"/>
                    <a:pt x="22" y="233"/>
                  </a:cubicBezTo>
                  <a:cubicBezTo>
                    <a:pt x="887" y="233"/>
                    <a:pt x="887" y="233"/>
                    <a:pt x="887" y="233"/>
                  </a:cubicBezTo>
                  <a:cubicBezTo>
                    <a:pt x="898" y="163"/>
                    <a:pt x="899" y="77"/>
                    <a:pt x="87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737" name="Google Shape;1737;p49"/>
          <p:cNvGrpSpPr/>
          <p:nvPr/>
        </p:nvGrpSpPr>
        <p:grpSpPr>
          <a:xfrm>
            <a:off x="2374048" y="843078"/>
            <a:ext cx="379481" cy="445796"/>
            <a:chOff x="2554206" y="1011105"/>
            <a:chExt cx="613055" cy="720187"/>
          </a:xfrm>
        </p:grpSpPr>
        <p:sp>
          <p:nvSpPr>
            <p:cNvPr id="1738" name="Google Shape;1738;p49"/>
            <p:cNvSpPr/>
            <p:nvPr/>
          </p:nvSpPr>
          <p:spPr>
            <a:xfrm flipH="1">
              <a:off x="2721847" y="1011105"/>
              <a:ext cx="445414" cy="388012"/>
            </a:xfrm>
            <a:custGeom>
              <a:rect b="b" l="l" r="r" t="t"/>
              <a:pathLst>
                <a:path extrusionOk="0" h="771" w="885">
                  <a:moveTo>
                    <a:pt x="708" y="363"/>
                  </a:moveTo>
                  <a:cubicBezTo>
                    <a:pt x="699" y="358"/>
                    <a:pt x="687" y="357"/>
                    <a:pt x="677" y="361"/>
                  </a:cubicBezTo>
                  <a:cubicBezTo>
                    <a:pt x="662" y="366"/>
                    <a:pt x="649" y="378"/>
                    <a:pt x="640" y="395"/>
                  </a:cubicBezTo>
                  <a:cubicBezTo>
                    <a:pt x="630" y="411"/>
                    <a:pt x="626" y="429"/>
                    <a:pt x="629" y="444"/>
                  </a:cubicBezTo>
                  <a:cubicBezTo>
                    <a:pt x="631" y="455"/>
                    <a:pt x="637" y="464"/>
                    <a:pt x="646" y="470"/>
                  </a:cubicBezTo>
                  <a:cubicBezTo>
                    <a:pt x="655" y="475"/>
                    <a:pt x="667" y="476"/>
                    <a:pt x="677" y="471"/>
                  </a:cubicBezTo>
                  <a:cubicBezTo>
                    <a:pt x="551" y="690"/>
                    <a:pt x="551" y="690"/>
                    <a:pt x="551" y="690"/>
                  </a:cubicBezTo>
                  <a:cubicBezTo>
                    <a:pt x="548" y="696"/>
                    <a:pt x="542" y="699"/>
                    <a:pt x="536" y="699"/>
                  </a:cubicBezTo>
                  <a:cubicBezTo>
                    <a:pt x="365" y="699"/>
                    <a:pt x="365" y="699"/>
                    <a:pt x="365" y="699"/>
                  </a:cubicBezTo>
                  <a:cubicBezTo>
                    <a:pt x="362" y="700"/>
                    <a:pt x="359" y="703"/>
                    <a:pt x="359" y="706"/>
                  </a:cubicBezTo>
                  <a:cubicBezTo>
                    <a:pt x="358" y="713"/>
                    <a:pt x="358" y="720"/>
                    <a:pt x="365" y="724"/>
                  </a:cubicBezTo>
                  <a:cubicBezTo>
                    <a:pt x="368" y="726"/>
                    <a:pt x="372" y="728"/>
                    <a:pt x="376" y="730"/>
                  </a:cubicBezTo>
                  <a:cubicBezTo>
                    <a:pt x="387" y="737"/>
                    <a:pt x="388" y="751"/>
                    <a:pt x="378" y="759"/>
                  </a:cubicBezTo>
                  <a:cubicBezTo>
                    <a:pt x="368" y="767"/>
                    <a:pt x="354" y="771"/>
                    <a:pt x="341" y="770"/>
                  </a:cubicBezTo>
                  <a:cubicBezTo>
                    <a:pt x="328" y="771"/>
                    <a:pt x="314" y="768"/>
                    <a:pt x="304" y="759"/>
                  </a:cubicBezTo>
                  <a:cubicBezTo>
                    <a:pt x="294" y="751"/>
                    <a:pt x="295" y="737"/>
                    <a:pt x="306" y="730"/>
                  </a:cubicBezTo>
                  <a:cubicBezTo>
                    <a:pt x="310" y="728"/>
                    <a:pt x="314" y="726"/>
                    <a:pt x="317" y="724"/>
                  </a:cubicBezTo>
                  <a:cubicBezTo>
                    <a:pt x="323" y="720"/>
                    <a:pt x="323" y="713"/>
                    <a:pt x="323" y="706"/>
                  </a:cubicBezTo>
                  <a:cubicBezTo>
                    <a:pt x="323" y="703"/>
                    <a:pt x="320" y="700"/>
                    <a:pt x="317" y="699"/>
                  </a:cubicBezTo>
                  <a:cubicBezTo>
                    <a:pt x="115" y="699"/>
                    <a:pt x="115" y="699"/>
                    <a:pt x="115" y="699"/>
                  </a:cubicBezTo>
                  <a:cubicBezTo>
                    <a:pt x="112" y="699"/>
                    <a:pt x="109" y="697"/>
                    <a:pt x="108" y="694"/>
                  </a:cubicBezTo>
                  <a:cubicBezTo>
                    <a:pt x="108" y="694"/>
                    <a:pt x="108" y="694"/>
                    <a:pt x="108" y="694"/>
                  </a:cubicBezTo>
                  <a:cubicBezTo>
                    <a:pt x="58" y="592"/>
                    <a:pt x="0" y="246"/>
                    <a:pt x="247" y="121"/>
                  </a:cubicBezTo>
                  <a:cubicBezTo>
                    <a:pt x="487" y="0"/>
                    <a:pt x="726" y="23"/>
                    <a:pt x="852" y="89"/>
                  </a:cubicBezTo>
                  <a:cubicBezTo>
                    <a:pt x="862" y="94"/>
                    <a:pt x="871" y="99"/>
                    <a:pt x="879" y="104"/>
                  </a:cubicBezTo>
                  <a:cubicBezTo>
                    <a:pt x="883" y="107"/>
                    <a:pt x="885" y="112"/>
                    <a:pt x="882" y="116"/>
                  </a:cubicBezTo>
                  <a:cubicBezTo>
                    <a:pt x="725" y="389"/>
                    <a:pt x="725" y="389"/>
                    <a:pt x="725" y="389"/>
                  </a:cubicBezTo>
                  <a:cubicBezTo>
                    <a:pt x="723" y="378"/>
                    <a:pt x="717" y="368"/>
                    <a:pt x="708" y="36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9" name="Google Shape;1739;p49"/>
            <p:cNvSpPr/>
            <p:nvPr/>
          </p:nvSpPr>
          <p:spPr>
            <a:xfrm flipH="1">
              <a:off x="2554206" y="1072424"/>
              <a:ext cx="329184" cy="568718"/>
            </a:xfrm>
            <a:custGeom>
              <a:rect b="b" l="l" r="r" t="t"/>
              <a:pathLst>
                <a:path extrusionOk="0" h="1130" w="654">
                  <a:moveTo>
                    <a:pt x="208" y="896"/>
                  </a:moveTo>
                  <a:cubicBezTo>
                    <a:pt x="217" y="891"/>
                    <a:pt x="224" y="882"/>
                    <a:pt x="225" y="871"/>
                  </a:cubicBezTo>
                  <a:cubicBezTo>
                    <a:pt x="228" y="856"/>
                    <a:pt x="224" y="838"/>
                    <a:pt x="214" y="822"/>
                  </a:cubicBezTo>
                  <a:cubicBezTo>
                    <a:pt x="205" y="805"/>
                    <a:pt x="192" y="793"/>
                    <a:pt x="177" y="787"/>
                  </a:cubicBezTo>
                  <a:cubicBezTo>
                    <a:pt x="167" y="784"/>
                    <a:pt x="156" y="784"/>
                    <a:pt x="147" y="790"/>
                  </a:cubicBezTo>
                  <a:cubicBezTo>
                    <a:pt x="137" y="795"/>
                    <a:pt x="131" y="805"/>
                    <a:pt x="130" y="816"/>
                  </a:cubicBezTo>
                  <a:cubicBezTo>
                    <a:pt x="3" y="597"/>
                    <a:pt x="3" y="597"/>
                    <a:pt x="3" y="597"/>
                  </a:cubicBezTo>
                  <a:cubicBezTo>
                    <a:pt x="0" y="591"/>
                    <a:pt x="0" y="585"/>
                    <a:pt x="3" y="579"/>
                  </a:cubicBezTo>
                  <a:cubicBezTo>
                    <a:pt x="142" y="339"/>
                    <a:pt x="142" y="339"/>
                    <a:pt x="142" y="339"/>
                  </a:cubicBezTo>
                  <a:cubicBezTo>
                    <a:pt x="142" y="336"/>
                    <a:pt x="142" y="332"/>
                    <a:pt x="139" y="330"/>
                  </a:cubicBezTo>
                  <a:cubicBezTo>
                    <a:pt x="133" y="326"/>
                    <a:pt x="127" y="323"/>
                    <a:pt x="121" y="326"/>
                  </a:cubicBezTo>
                  <a:cubicBezTo>
                    <a:pt x="117" y="328"/>
                    <a:pt x="113" y="331"/>
                    <a:pt x="110" y="333"/>
                  </a:cubicBezTo>
                  <a:cubicBezTo>
                    <a:pt x="98" y="339"/>
                    <a:pt x="85" y="333"/>
                    <a:pt x="83" y="320"/>
                  </a:cubicBezTo>
                  <a:cubicBezTo>
                    <a:pt x="81" y="307"/>
                    <a:pt x="85" y="294"/>
                    <a:pt x="92" y="282"/>
                  </a:cubicBezTo>
                  <a:cubicBezTo>
                    <a:pt x="99" y="271"/>
                    <a:pt x="108" y="260"/>
                    <a:pt x="120" y="256"/>
                  </a:cubicBezTo>
                  <a:cubicBezTo>
                    <a:pt x="132" y="251"/>
                    <a:pt x="144" y="259"/>
                    <a:pt x="144" y="272"/>
                  </a:cubicBezTo>
                  <a:cubicBezTo>
                    <a:pt x="145" y="276"/>
                    <a:pt x="144" y="281"/>
                    <a:pt x="144" y="285"/>
                  </a:cubicBezTo>
                  <a:cubicBezTo>
                    <a:pt x="145" y="293"/>
                    <a:pt x="150" y="296"/>
                    <a:pt x="157" y="299"/>
                  </a:cubicBezTo>
                  <a:cubicBezTo>
                    <a:pt x="160" y="301"/>
                    <a:pt x="163" y="299"/>
                    <a:pt x="166" y="297"/>
                  </a:cubicBezTo>
                  <a:cubicBezTo>
                    <a:pt x="334" y="6"/>
                    <a:pt x="334" y="6"/>
                    <a:pt x="334" y="6"/>
                  </a:cubicBezTo>
                  <a:cubicBezTo>
                    <a:pt x="337" y="2"/>
                    <a:pt x="343" y="0"/>
                    <a:pt x="347" y="3"/>
                  </a:cubicBezTo>
                  <a:cubicBezTo>
                    <a:pt x="480" y="102"/>
                    <a:pt x="524" y="251"/>
                    <a:pt x="535" y="353"/>
                  </a:cubicBezTo>
                  <a:cubicBezTo>
                    <a:pt x="542" y="405"/>
                    <a:pt x="507" y="442"/>
                    <a:pt x="511" y="473"/>
                  </a:cubicBezTo>
                  <a:cubicBezTo>
                    <a:pt x="518" y="532"/>
                    <a:pt x="648" y="625"/>
                    <a:pt x="651" y="690"/>
                  </a:cubicBezTo>
                  <a:cubicBezTo>
                    <a:pt x="654" y="734"/>
                    <a:pt x="565" y="752"/>
                    <a:pt x="550" y="781"/>
                  </a:cubicBezTo>
                  <a:cubicBezTo>
                    <a:pt x="543" y="794"/>
                    <a:pt x="562" y="823"/>
                    <a:pt x="560" y="841"/>
                  </a:cubicBezTo>
                  <a:cubicBezTo>
                    <a:pt x="559" y="857"/>
                    <a:pt x="515" y="874"/>
                    <a:pt x="515" y="874"/>
                  </a:cubicBezTo>
                  <a:cubicBezTo>
                    <a:pt x="515" y="874"/>
                    <a:pt x="546" y="903"/>
                    <a:pt x="548" y="916"/>
                  </a:cubicBezTo>
                  <a:cubicBezTo>
                    <a:pt x="549" y="932"/>
                    <a:pt x="520" y="957"/>
                    <a:pt x="519" y="973"/>
                  </a:cubicBezTo>
                  <a:cubicBezTo>
                    <a:pt x="519" y="989"/>
                    <a:pt x="545" y="1030"/>
                    <a:pt x="532" y="1073"/>
                  </a:cubicBezTo>
                  <a:cubicBezTo>
                    <a:pt x="515" y="1130"/>
                    <a:pt x="356" y="1091"/>
                    <a:pt x="288" y="1083"/>
                  </a:cubicBezTo>
                  <a:cubicBezTo>
                    <a:pt x="286" y="1083"/>
                    <a:pt x="283" y="1082"/>
                    <a:pt x="282" y="1079"/>
                  </a:cubicBezTo>
                  <a:cubicBezTo>
                    <a:pt x="177" y="898"/>
                    <a:pt x="177" y="898"/>
                    <a:pt x="177" y="898"/>
                  </a:cubicBezTo>
                  <a:cubicBezTo>
                    <a:pt x="188" y="902"/>
                    <a:pt x="199" y="902"/>
                    <a:pt x="208" y="89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0" name="Google Shape;1740;p49"/>
            <p:cNvSpPr/>
            <p:nvPr/>
          </p:nvSpPr>
          <p:spPr>
            <a:xfrm flipH="1">
              <a:off x="2750903" y="1372925"/>
              <a:ext cx="354381" cy="358367"/>
            </a:xfrm>
            <a:custGeom>
              <a:rect b="b" l="l" r="r" t="t"/>
              <a:pathLst>
                <a:path extrusionOk="0" h="712" w="704">
                  <a:moveTo>
                    <a:pt x="11" y="0"/>
                  </a:moveTo>
                  <a:cubicBezTo>
                    <a:pt x="170" y="0"/>
                    <a:pt x="170" y="0"/>
                    <a:pt x="170" y="0"/>
                  </a:cubicBezTo>
                  <a:cubicBezTo>
                    <a:pt x="162" y="7"/>
                    <a:pt x="157" y="17"/>
                    <a:pt x="157" y="28"/>
                  </a:cubicBezTo>
                  <a:cubicBezTo>
                    <a:pt x="157" y="38"/>
                    <a:pt x="162" y="48"/>
                    <a:pt x="170" y="55"/>
                  </a:cubicBezTo>
                  <a:cubicBezTo>
                    <a:pt x="182" y="65"/>
                    <a:pt x="199" y="70"/>
                    <a:pt x="218" y="70"/>
                  </a:cubicBezTo>
                  <a:cubicBezTo>
                    <a:pt x="237" y="70"/>
                    <a:pt x="254" y="65"/>
                    <a:pt x="267" y="55"/>
                  </a:cubicBezTo>
                  <a:cubicBezTo>
                    <a:pt x="275" y="48"/>
                    <a:pt x="280" y="38"/>
                    <a:pt x="280" y="28"/>
                  </a:cubicBezTo>
                  <a:cubicBezTo>
                    <a:pt x="280" y="17"/>
                    <a:pt x="275" y="7"/>
                    <a:pt x="266" y="0"/>
                  </a:cubicBezTo>
                  <a:cubicBezTo>
                    <a:pt x="411" y="0"/>
                    <a:pt x="411" y="0"/>
                    <a:pt x="411" y="0"/>
                  </a:cubicBezTo>
                  <a:cubicBezTo>
                    <a:pt x="417" y="0"/>
                    <a:pt x="423" y="3"/>
                    <a:pt x="426" y="9"/>
                  </a:cubicBezTo>
                  <a:cubicBezTo>
                    <a:pt x="565" y="249"/>
                    <a:pt x="565" y="249"/>
                    <a:pt x="565" y="249"/>
                  </a:cubicBezTo>
                  <a:cubicBezTo>
                    <a:pt x="568" y="251"/>
                    <a:pt x="571" y="253"/>
                    <a:pt x="575" y="251"/>
                  </a:cubicBezTo>
                  <a:cubicBezTo>
                    <a:pt x="581" y="248"/>
                    <a:pt x="586" y="244"/>
                    <a:pt x="587" y="237"/>
                  </a:cubicBezTo>
                  <a:cubicBezTo>
                    <a:pt x="587" y="233"/>
                    <a:pt x="587" y="228"/>
                    <a:pt x="587" y="224"/>
                  </a:cubicBezTo>
                  <a:cubicBezTo>
                    <a:pt x="587" y="211"/>
                    <a:pt x="599" y="203"/>
                    <a:pt x="611" y="208"/>
                  </a:cubicBezTo>
                  <a:cubicBezTo>
                    <a:pt x="623" y="212"/>
                    <a:pt x="633" y="223"/>
                    <a:pt x="639" y="234"/>
                  </a:cubicBezTo>
                  <a:cubicBezTo>
                    <a:pt x="646" y="245"/>
                    <a:pt x="650" y="259"/>
                    <a:pt x="648" y="272"/>
                  </a:cubicBezTo>
                  <a:cubicBezTo>
                    <a:pt x="646" y="285"/>
                    <a:pt x="633" y="290"/>
                    <a:pt x="622" y="284"/>
                  </a:cubicBezTo>
                  <a:cubicBezTo>
                    <a:pt x="618" y="282"/>
                    <a:pt x="614" y="280"/>
                    <a:pt x="611" y="278"/>
                  </a:cubicBezTo>
                  <a:cubicBezTo>
                    <a:pt x="604" y="275"/>
                    <a:pt x="598" y="278"/>
                    <a:pt x="592" y="282"/>
                  </a:cubicBezTo>
                  <a:cubicBezTo>
                    <a:pt x="589" y="283"/>
                    <a:pt x="589" y="287"/>
                    <a:pt x="589" y="291"/>
                  </a:cubicBezTo>
                  <a:cubicBezTo>
                    <a:pt x="700" y="482"/>
                    <a:pt x="700" y="482"/>
                    <a:pt x="700" y="482"/>
                  </a:cubicBezTo>
                  <a:cubicBezTo>
                    <a:pt x="700" y="482"/>
                    <a:pt x="701" y="484"/>
                    <a:pt x="700" y="485"/>
                  </a:cubicBezTo>
                  <a:cubicBezTo>
                    <a:pt x="700" y="487"/>
                    <a:pt x="699" y="488"/>
                    <a:pt x="699" y="488"/>
                  </a:cubicBezTo>
                  <a:cubicBezTo>
                    <a:pt x="699" y="488"/>
                    <a:pt x="699" y="488"/>
                    <a:pt x="699" y="488"/>
                  </a:cubicBezTo>
                  <a:cubicBezTo>
                    <a:pt x="671" y="516"/>
                    <a:pt x="704" y="593"/>
                    <a:pt x="688" y="619"/>
                  </a:cubicBezTo>
                  <a:cubicBezTo>
                    <a:pt x="664" y="659"/>
                    <a:pt x="299" y="712"/>
                    <a:pt x="119" y="586"/>
                  </a:cubicBezTo>
                  <a:cubicBezTo>
                    <a:pt x="83" y="561"/>
                    <a:pt x="129" y="479"/>
                    <a:pt x="98" y="269"/>
                  </a:cubicBezTo>
                  <a:cubicBezTo>
                    <a:pt x="84" y="172"/>
                    <a:pt x="45" y="96"/>
                    <a:pt x="3" y="12"/>
                  </a:cubicBezTo>
                  <a:cubicBezTo>
                    <a:pt x="0" y="7"/>
                    <a:pt x="4" y="0"/>
                    <a:pt x="1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741" name="Google Shape;1741;p49"/>
          <p:cNvGrpSpPr/>
          <p:nvPr/>
        </p:nvGrpSpPr>
        <p:grpSpPr>
          <a:xfrm>
            <a:off x="6922223" y="797418"/>
            <a:ext cx="460705" cy="491455"/>
            <a:chOff x="9901824" y="937343"/>
            <a:chExt cx="744273" cy="793950"/>
          </a:xfrm>
        </p:grpSpPr>
        <p:grpSp>
          <p:nvGrpSpPr>
            <p:cNvPr id="1742" name="Google Shape;1742;p49"/>
            <p:cNvGrpSpPr/>
            <p:nvPr/>
          </p:nvGrpSpPr>
          <p:grpSpPr>
            <a:xfrm>
              <a:off x="9901824" y="937343"/>
              <a:ext cx="744273" cy="793950"/>
              <a:chOff x="9901824" y="937343"/>
              <a:chExt cx="744273" cy="793950"/>
            </a:xfrm>
          </p:grpSpPr>
          <p:sp>
            <p:nvSpPr>
              <p:cNvPr id="1743" name="Google Shape;1743;p49"/>
              <p:cNvSpPr/>
              <p:nvPr/>
            </p:nvSpPr>
            <p:spPr>
              <a:xfrm>
                <a:off x="10463799" y="1043794"/>
                <a:ext cx="76068" cy="75403"/>
              </a:xfrm>
              <a:custGeom>
                <a:rect b="b" l="l" r="r" t="t"/>
                <a:pathLst>
                  <a:path extrusionOk="0" h="132" w="133">
                    <a:moveTo>
                      <a:pt x="12" y="132"/>
                    </a:moveTo>
                    <a:cubicBezTo>
                      <a:pt x="9" y="132"/>
                      <a:pt x="6" y="131"/>
                      <a:pt x="4" y="128"/>
                    </a:cubicBezTo>
                    <a:cubicBezTo>
                      <a:pt x="0" y="124"/>
                      <a:pt x="0" y="118"/>
                      <a:pt x="4" y="11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8" y="0"/>
                      <a:pt x="124" y="0"/>
                      <a:pt x="128" y="4"/>
                    </a:cubicBezTo>
                    <a:cubicBezTo>
                      <a:pt x="133" y="8"/>
                      <a:pt x="133" y="15"/>
                      <a:pt x="128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1"/>
                      <a:pt x="14" y="132"/>
                      <a:pt x="12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44" name="Google Shape;1744;p49"/>
              <p:cNvSpPr/>
              <p:nvPr/>
            </p:nvSpPr>
            <p:spPr>
              <a:xfrm>
                <a:off x="10546077" y="1303491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7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1"/>
                    </a:cubicBezTo>
                    <a:cubicBezTo>
                      <a:pt x="175" y="17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45" name="Google Shape;1745;p49"/>
              <p:cNvSpPr/>
              <p:nvPr/>
            </p:nvSpPr>
            <p:spPr>
              <a:xfrm>
                <a:off x="10463799" y="1499539"/>
                <a:ext cx="76068" cy="75625"/>
              </a:xfrm>
              <a:custGeom>
                <a:rect b="b" l="l" r="r" t="t"/>
                <a:pathLst>
                  <a:path extrusionOk="0" h="132" w="133">
                    <a:moveTo>
                      <a:pt x="121" y="132"/>
                    </a:moveTo>
                    <a:cubicBezTo>
                      <a:pt x="119" y="132"/>
                      <a:pt x="116" y="131"/>
                      <a:pt x="114" y="12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5"/>
                      <a:pt x="0" y="8"/>
                      <a:pt x="5" y="4"/>
                    </a:cubicBezTo>
                    <a:cubicBezTo>
                      <a:pt x="9" y="0"/>
                      <a:pt x="15" y="0"/>
                      <a:pt x="20" y="4"/>
                    </a:cubicBezTo>
                    <a:cubicBezTo>
                      <a:pt x="129" y="114"/>
                      <a:pt x="129" y="114"/>
                      <a:pt x="129" y="114"/>
                    </a:cubicBezTo>
                    <a:cubicBezTo>
                      <a:pt x="133" y="118"/>
                      <a:pt x="133" y="124"/>
                      <a:pt x="129" y="129"/>
                    </a:cubicBezTo>
                    <a:cubicBezTo>
                      <a:pt x="127" y="131"/>
                      <a:pt x="124" y="132"/>
                      <a:pt x="121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46" name="Google Shape;1746;p49"/>
              <p:cNvSpPr/>
              <p:nvPr/>
            </p:nvSpPr>
            <p:spPr>
              <a:xfrm>
                <a:off x="10008275" y="1500204"/>
                <a:ext cx="76068" cy="74960"/>
              </a:xfrm>
              <a:custGeom>
                <a:rect b="b" l="l" r="r" t="t"/>
                <a:pathLst>
                  <a:path extrusionOk="0" h="131" w="133">
                    <a:moveTo>
                      <a:pt x="12" y="131"/>
                    </a:moveTo>
                    <a:cubicBezTo>
                      <a:pt x="9" y="131"/>
                      <a:pt x="7" y="130"/>
                      <a:pt x="5" y="128"/>
                    </a:cubicBezTo>
                    <a:cubicBezTo>
                      <a:pt x="0" y="124"/>
                      <a:pt x="0" y="117"/>
                      <a:pt x="5" y="113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8" y="0"/>
                      <a:pt x="125" y="0"/>
                      <a:pt x="129" y="4"/>
                    </a:cubicBezTo>
                    <a:cubicBezTo>
                      <a:pt x="133" y="8"/>
                      <a:pt x="133" y="14"/>
                      <a:pt x="129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0"/>
                      <a:pt x="15" y="131"/>
                      <a:pt x="12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47" name="Google Shape;1747;p49"/>
              <p:cNvSpPr/>
              <p:nvPr/>
            </p:nvSpPr>
            <p:spPr>
              <a:xfrm>
                <a:off x="9901824" y="1303934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0"/>
                    </a:cubicBezTo>
                    <a:cubicBezTo>
                      <a:pt x="175" y="16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48" name="Google Shape;1748;p49"/>
              <p:cNvSpPr/>
              <p:nvPr/>
            </p:nvSpPr>
            <p:spPr>
              <a:xfrm>
                <a:off x="10008275" y="1044237"/>
                <a:ext cx="75403" cy="74960"/>
              </a:xfrm>
              <a:custGeom>
                <a:rect b="b" l="l" r="r" t="t"/>
                <a:pathLst>
                  <a:path extrusionOk="0" h="131" w="132">
                    <a:moveTo>
                      <a:pt x="121" y="131"/>
                    </a:moveTo>
                    <a:cubicBezTo>
                      <a:pt x="118" y="131"/>
                      <a:pt x="115" y="130"/>
                      <a:pt x="113" y="128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0" y="14"/>
                      <a:pt x="0" y="8"/>
                      <a:pt x="4" y="4"/>
                    </a:cubicBezTo>
                    <a:cubicBezTo>
                      <a:pt x="8" y="0"/>
                      <a:pt x="15" y="0"/>
                      <a:pt x="19" y="4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32" y="117"/>
                      <a:pt x="132" y="124"/>
                      <a:pt x="128" y="128"/>
                    </a:cubicBezTo>
                    <a:cubicBezTo>
                      <a:pt x="126" y="130"/>
                      <a:pt x="124" y="131"/>
                      <a:pt x="121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49" name="Google Shape;1749;p49"/>
              <p:cNvSpPr/>
              <p:nvPr/>
            </p:nvSpPr>
            <p:spPr>
              <a:xfrm>
                <a:off x="10267751" y="937343"/>
                <a:ext cx="11976" cy="100020"/>
              </a:xfrm>
              <a:custGeom>
                <a:rect b="b" l="l" r="r" t="t"/>
                <a:pathLst>
                  <a:path extrusionOk="0" h="175" w="21">
                    <a:moveTo>
                      <a:pt x="11" y="175"/>
                    </a:moveTo>
                    <a:cubicBezTo>
                      <a:pt x="5" y="175"/>
                      <a:pt x="0" y="171"/>
                      <a:pt x="0" y="16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65"/>
                      <a:pt x="21" y="165"/>
                      <a:pt x="21" y="165"/>
                    </a:cubicBezTo>
                    <a:cubicBezTo>
                      <a:pt x="21" y="171"/>
                      <a:pt x="17" y="175"/>
                      <a:pt x="11" y="1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50" name="Google Shape;1750;p49"/>
              <p:cNvSpPr/>
              <p:nvPr/>
            </p:nvSpPr>
            <p:spPr>
              <a:xfrm>
                <a:off x="10183698" y="1629498"/>
                <a:ext cx="180080" cy="25726"/>
              </a:xfrm>
              <a:custGeom>
                <a:rect b="b" l="l" r="r" t="t"/>
                <a:pathLst>
                  <a:path extrusionOk="0" h="45" w="315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293" y="45"/>
                      <a:pt x="293" y="45"/>
                      <a:pt x="293" y="45"/>
                    </a:cubicBezTo>
                    <a:cubicBezTo>
                      <a:pt x="305" y="45"/>
                      <a:pt x="315" y="35"/>
                      <a:pt x="315" y="23"/>
                    </a:cubicBezTo>
                    <a:cubicBezTo>
                      <a:pt x="315" y="23"/>
                      <a:pt x="315" y="23"/>
                      <a:pt x="315" y="23"/>
                    </a:cubicBezTo>
                    <a:cubicBezTo>
                      <a:pt x="315" y="11"/>
                      <a:pt x="305" y="0"/>
                      <a:pt x="29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1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51" name="Google Shape;1751;p49"/>
              <p:cNvSpPr/>
              <p:nvPr/>
            </p:nvSpPr>
            <p:spPr>
              <a:xfrm>
                <a:off x="10188356" y="1667865"/>
                <a:ext cx="170766" cy="25726"/>
              </a:xfrm>
              <a:custGeom>
                <a:rect b="b" l="l" r="r" t="t"/>
                <a:pathLst>
                  <a:path extrusionOk="0" h="45" w="299">
                    <a:moveTo>
                      <a:pt x="0" y="22"/>
                    </a:moveTo>
                    <a:cubicBezTo>
                      <a:pt x="0" y="35"/>
                      <a:pt x="10" y="45"/>
                      <a:pt x="23" y="45"/>
                    </a:cubicBezTo>
                    <a:cubicBezTo>
                      <a:pt x="277" y="45"/>
                      <a:pt x="277" y="45"/>
                      <a:pt x="277" y="45"/>
                    </a:cubicBezTo>
                    <a:cubicBezTo>
                      <a:pt x="289" y="45"/>
                      <a:pt x="299" y="35"/>
                      <a:pt x="299" y="22"/>
                    </a:cubicBezTo>
                    <a:cubicBezTo>
                      <a:pt x="299" y="22"/>
                      <a:pt x="299" y="22"/>
                      <a:pt x="299" y="22"/>
                    </a:cubicBezTo>
                    <a:cubicBezTo>
                      <a:pt x="299" y="10"/>
                      <a:pt x="289" y="0"/>
                      <a:pt x="27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52" name="Google Shape;1752;p49"/>
              <p:cNvSpPr/>
              <p:nvPr/>
            </p:nvSpPr>
            <p:spPr>
              <a:xfrm>
                <a:off x="10212751" y="1705567"/>
                <a:ext cx="122419" cy="25726"/>
              </a:xfrm>
              <a:custGeom>
                <a:rect b="b" l="l" r="r" t="t"/>
                <a:pathLst>
                  <a:path extrusionOk="0" h="45" w="214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192" y="45"/>
                      <a:pt x="192" y="45"/>
                      <a:pt x="192" y="45"/>
                    </a:cubicBezTo>
                    <a:cubicBezTo>
                      <a:pt x="204" y="45"/>
                      <a:pt x="214" y="35"/>
                      <a:pt x="214" y="23"/>
                    </a:cubicBezTo>
                    <a:cubicBezTo>
                      <a:pt x="214" y="23"/>
                      <a:pt x="214" y="23"/>
                      <a:pt x="214" y="23"/>
                    </a:cubicBezTo>
                    <a:cubicBezTo>
                      <a:pt x="214" y="10"/>
                      <a:pt x="204" y="0"/>
                      <a:pt x="19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753" name="Google Shape;1753;p49"/>
            <p:cNvSpPr/>
            <p:nvPr/>
          </p:nvSpPr>
          <p:spPr>
            <a:xfrm>
              <a:off x="10047751" y="1220548"/>
              <a:ext cx="217117" cy="205362"/>
            </a:xfrm>
            <a:custGeom>
              <a:rect b="b" l="l" r="r" t="t"/>
              <a:pathLst>
                <a:path extrusionOk="0" h="359" w="380">
                  <a:moveTo>
                    <a:pt x="63" y="268"/>
                  </a:moveTo>
                  <a:cubicBezTo>
                    <a:pt x="78" y="297"/>
                    <a:pt x="94" y="324"/>
                    <a:pt x="108" y="350"/>
                  </a:cubicBezTo>
                  <a:cubicBezTo>
                    <a:pt x="113" y="359"/>
                    <a:pt x="113" y="359"/>
                    <a:pt x="113" y="359"/>
                  </a:cubicBezTo>
                  <a:cubicBezTo>
                    <a:pt x="380" y="206"/>
                    <a:pt x="380" y="206"/>
                    <a:pt x="380" y="206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2" y="2"/>
                    <a:pt x="22" y="4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0" y="88"/>
                    <a:pt x="14" y="174"/>
                    <a:pt x="63" y="26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4" name="Google Shape;1754;p49"/>
            <p:cNvSpPr/>
            <p:nvPr/>
          </p:nvSpPr>
          <p:spPr>
            <a:xfrm>
              <a:off x="10063053" y="1080830"/>
              <a:ext cx="205806" cy="250604"/>
            </a:xfrm>
            <a:custGeom>
              <a:rect b="b" l="l" r="r" t="t"/>
              <a:pathLst>
                <a:path extrusionOk="0" h="438" w="360">
                  <a:moveTo>
                    <a:pt x="0" y="230"/>
                  </a:moveTo>
                  <a:cubicBezTo>
                    <a:pt x="360" y="438"/>
                    <a:pt x="360" y="438"/>
                    <a:pt x="360" y="438"/>
                  </a:cubicBezTo>
                  <a:cubicBezTo>
                    <a:pt x="360" y="0"/>
                    <a:pt x="360" y="0"/>
                    <a:pt x="360" y="0"/>
                  </a:cubicBezTo>
                  <a:cubicBezTo>
                    <a:pt x="174" y="3"/>
                    <a:pt x="40" y="117"/>
                    <a:pt x="0" y="23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5" name="Google Shape;1755;p49"/>
            <p:cNvSpPr/>
            <p:nvPr/>
          </p:nvSpPr>
          <p:spPr>
            <a:xfrm>
              <a:off x="10276400" y="1080830"/>
              <a:ext cx="208024" cy="250604"/>
            </a:xfrm>
            <a:custGeom>
              <a:rect b="b" l="l" r="r" t="t"/>
              <a:pathLst>
                <a:path extrusionOk="0" h="438" w="364">
                  <a:moveTo>
                    <a:pt x="0" y="0"/>
                  </a:moveTo>
                  <a:cubicBezTo>
                    <a:pt x="0" y="438"/>
                    <a:pt x="0" y="438"/>
                    <a:pt x="0" y="438"/>
                  </a:cubicBezTo>
                  <a:cubicBezTo>
                    <a:pt x="364" y="228"/>
                    <a:pt x="364" y="228"/>
                    <a:pt x="364" y="228"/>
                  </a:cubicBezTo>
                  <a:cubicBezTo>
                    <a:pt x="323" y="115"/>
                    <a:pt x="186" y="1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6" name="Google Shape;1756;p49"/>
            <p:cNvSpPr/>
            <p:nvPr/>
          </p:nvSpPr>
          <p:spPr>
            <a:xfrm>
              <a:off x="10280392" y="1218773"/>
              <a:ext cx="219334" cy="208689"/>
            </a:xfrm>
            <a:custGeom>
              <a:rect b="b" l="l" r="r" t="t"/>
              <a:pathLst>
                <a:path extrusionOk="0" h="365" w="384">
                  <a:moveTo>
                    <a:pt x="322" y="271"/>
                  </a:moveTo>
                  <a:cubicBezTo>
                    <a:pt x="371" y="177"/>
                    <a:pt x="384" y="91"/>
                    <a:pt x="364" y="9"/>
                  </a:cubicBezTo>
                  <a:cubicBezTo>
                    <a:pt x="364" y="9"/>
                    <a:pt x="364" y="9"/>
                    <a:pt x="364" y="9"/>
                  </a:cubicBezTo>
                  <a:cubicBezTo>
                    <a:pt x="363" y="6"/>
                    <a:pt x="362" y="3"/>
                    <a:pt x="361" y="0"/>
                  </a:cubicBezTo>
                  <a:cubicBezTo>
                    <a:pt x="0" y="209"/>
                    <a:pt x="0" y="209"/>
                    <a:pt x="0" y="209"/>
                  </a:cubicBezTo>
                  <a:cubicBezTo>
                    <a:pt x="270" y="365"/>
                    <a:pt x="270" y="365"/>
                    <a:pt x="270" y="365"/>
                  </a:cubicBezTo>
                  <a:cubicBezTo>
                    <a:pt x="277" y="353"/>
                    <a:pt x="277" y="353"/>
                    <a:pt x="277" y="353"/>
                  </a:cubicBezTo>
                  <a:cubicBezTo>
                    <a:pt x="291" y="327"/>
                    <a:pt x="307" y="300"/>
                    <a:pt x="322" y="27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7" name="Google Shape;1757;p49"/>
            <p:cNvSpPr/>
            <p:nvPr/>
          </p:nvSpPr>
          <p:spPr>
            <a:xfrm>
              <a:off x="10116279" y="1345184"/>
              <a:ext cx="152580" cy="267681"/>
            </a:xfrm>
            <a:custGeom>
              <a:rect b="b" l="l" r="r" t="t"/>
              <a:pathLst>
                <a:path extrusionOk="0" h="468" w="267">
                  <a:moveTo>
                    <a:pt x="267" y="468"/>
                  </a:moveTo>
                  <a:cubicBezTo>
                    <a:pt x="267" y="0"/>
                    <a:pt x="267" y="0"/>
                    <a:pt x="267" y="0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21" y="190"/>
                    <a:pt x="42" y="229"/>
                    <a:pt x="61" y="272"/>
                  </a:cubicBezTo>
                  <a:cubicBezTo>
                    <a:pt x="75" y="304"/>
                    <a:pt x="83" y="346"/>
                    <a:pt x="90" y="383"/>
                  </a:cubicBezTo>
                  <a:cubicBezTo>
                    <a:pt x="92" y="398"/>
                    <a:pt x="95" y="411"/>
                    <a:pt x="98" y="424"/>
                  </a:cubicBezTo>
                  <a:cubicBezTo>
                    <a:pt x="105" y="457"/>
                    <a:pt x="116" y="466"/>
                    <a:pt x="151" y="467"/>
                  </a:cubicBezTo>
                  <a:cubicBezTo>
                    <a:pt x="157" y="468"/>
                    <a:pt x="157" y="468"/>
                    <a:pt x="157" y="468"/>
                  </a:cubicBezTo>
                  <a:cubicBezTo>
                    <a:pt x="185" y="468"/>
                    <a:pt x="185" y="468"/>
                    <a:pt x="185" y="468"/>
                  </a:cubicBezTo>
                  <a:cubicBezTo>
                    <a:pt x="237" y="468"/>
                    <a:pt x="237" y="468"/>
                    <a:pt x="237" y="468"/>
                  </a:cubicBezTo>
                  <a:cubicBezTo>
                    <a:pt x="247" y="468"/>
                    <a:pt x="257" y="468"/>
                    <a:pt x="267" y="46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8" name="Google Shape;1758;p49"/>
            <p:cNvSpPr/>
            <p:nvPr/>
          </p:nvSpPr>
          <p:spPr>
            <a:xfrm>
              <a:off x="10276400" y="1345184"/>
              <a:ext cx="154798" cy="267681"/>
            </a:xfrm>
            <a:custGeom>
              <a:rect b="b" l="l" r="r" t="t"/>
              <a:pathLst>
                <a:path extrusionOk="0" h="468" w="271">
                  <a:moveTo>
                    <a:pt x="174" y="424"/>
                  </a:moveTo>
                  <a:cubicBezTo>
                    <a:pt x="177" y="411"/>
                    <a:pt x="180" y="398"/>
                    <a:pt x="182" y="383"/>
                  </a:cubicBezTo>
                  <a:cubicBezTo>
                    <a:pt x="189" y="346"/>
                    <a:pt x="197" y="304"/>
                    <a:pt x="211" y="272"/>
                  </a:cubicBezTo>
                  <a:cubicBezTo>
                    <a:pt x="230" y="229"/>
                    <a:pt x="251" y="191"/>
                    <a:pt x="271" y="15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67"/>
                    <a:pt x="0" y="467"/>
                    <a:pt x="0" y="467"/>
                  </a:cubicBezTo>
                  <a:cubicBezTo>
                    <a:pt x="5" y="467"/>
                    <a:pt x="5" y="467"/>
                    <a:pt x="5" y="467"/>
                  </a:cubicBezTo>
                  <a:cubicBezTo>
                    <a:pt x="5" y="468"/>
                    <a:pt x="5" y="468"/>
                    <a:pt x="5" y="468"/>
                  </a:cubicBezTo>
                  <a:cubicBezTo>
                    <a:pt x="5" y="468"/>
                    <a:pt x="5" y="468"/>
                    <a:pt x="5" y="468"/>
                  </a:cubicBezTo>
                  <a:cubicBezTo>
                    <a:pt x="15" y="468"/>
                    <a:pt x="25" y="468"/>
                    <a:pt x="36" y="468"/>
                  </a:cubicBezTo>
                  <a:cubicBezTo>
                    <a:pt x="42" y="467"/>
                    <a:pt x="42" y="467"/>
                    <a:pt x="42" y="467"/>
                  </a:cubicBezTo>
                  <a:cubicBezTo>
                    <a:pt x="94" y="468"/>
                    <a:pt x="94" y="468"/>
                    <a:pt x="94" y="468"/>
                  </a:cubicBezTo>
                  <a:cubicBezTo>
                    <a:pt x="101" y="468"/>
                    <a:pt x="108" y="468"/>
                    <a:pt x="115" y="467"/>
                  </a:cubicBezTo>
                  <a:cubicBezTo>
                    <a:pt x="157" y="467"/>
                    <a:pt x="167" y="456"/>
                    <a:pt x="174" y="42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759" name="Google Shape;1759;p49"/>
          <p:cNvGrpSpPr/>
          <p:nvPr/>
        </p:nvGrpSpPr>
        <p:grpSpPr>
          <a:xfrm>
            <a:off x="2993392" y="843244"/>
            <a:ext cx="369868" cy="445629"/>
            <a:chOff x="3554761" y="1011374"/>
            <a:chExt cx="597525" cy="719918"/>
          </a:xfrm>
        </p:grpSpPr>
        <p:sp>
          <p:nvSpPr>
            <p:cNvPr id="1760" name="Google Shape;1760;p49"/>
            <p:cNvSpPr/>
            <p:nvPr/>
          </p:nvSpPr>
          <p:spPr>
            <a:xfrm>
              <a:off x="3615879" y="1376596"/>
              <a:ext cx="441685" cy="354696"/>
            </a:xfrm>
            <a:custGeom>
              <a:rect b="b" l="l" r="r" t="t"/>
              <a:pathLst>
                <a:path extrusionOk="0" h="638" w="797">
                  <a:moveTo>
                    <a:pt x="674" y="281"/>
                  </a:moveTo>
                  <a:cubicBezTo>
                    <a:pt x="667" y="288"/>
                    <a:pt x="658" y="291"/>
                    <a:pt x="648" y="290"/>
                  </a:cubicBezTo>
                  <a:cubicBezTo>
                    <a:pt x="634" y="289"/>
                    <a:pt x="620" y="281"/>
                    <a:pt x="608" y="269"/>
                  </a:cubicBezTo>
                  <a:cubicBezTo>
                    <a:pt x="595" y="257"/>
                    <a:pt x="588" y="243"/>
                    <a:pt x="586" y="228"/>
                  </a:cubicBezTo>
                  <a:cubicBezTo>
                    <a:pt x="585" y="219"/>
                    <a:pt x="589" y="209"/>
                    <a:pt x="595" y="202"/>
                  </a:cubicBezTo>
                  <a:cubicBezTo>
                    <a:pt x="602" y="195"/>
                    <a:pt x="612" y="192"/>
                    <a:pt x="622" y="193"/>
                  </a:cubicBezTo>
                  <a:cubicBezTo>
                    <a:pt x="433" y="4"/>
                    <a:pt x="433" y="4"/>
                    <a:pt x="433" y="4"/>
                  </a:cubicBezTo>
                  <a:cubicBezTo>
                    <a:pt x="429" y="0"/>
                    <a:pt x="423" y="0"/>
                    <a:pt x="419" y="4"/>
                  </a:cubicBezTo>
                  <a:cubicBezTo>
                    <a:pt x="216" y="207"/>
                    <a:pt x="216" y="207"/>
                    <a:pt x="216" y="207"/>
                  </a:cubicBezTo>
                  <a:cubicBezTo>
                    <a:pt x="214" y="209"/>
                    <a:pt x="212" y="210"/>
                    <a:pt x="209" y="210"/>
                  </a:cubicBezTo>
                  <a:cubicBezTo>
                    <a:pt x="208" y="210"/>
                    <a:pt x="206" y="210"/>
                    <a:pt x="205" y="209"/>
                  </a:cubicBezTo>
                  <a:cubicBezTo>
                    <a:pt x="201" y="204"/>
                    <a:pt x="197" y="200"/>
                    <a:pt x="198" y="193"/>
                  </a:cubicBezTo>
                  <a:cubicBezTo>
                    <a:pt x="199" y="190"/>
                    <a:pt x="200" y="186"/>
                    <a:pt x="201" y="182"/>
                  </a:cubicBezTo>
                  <a:cubicBezTo>
                    <a:pt x="204" y="171"/>
                    <a:pt x="195" y="161"/>
                    <a:pt x="184" y="162"/>
                  </a:cubicBezTo>
                  <a:cubicBezTo>
                    <a:pt x="172" y="163"/>
                    <a:pt x="161" y="170"/>
                    <a:pt x="153" y="179"/>
                  </a:cubicBezTo>
                  <a:cubicBezTo>
                    <a:pt x="144" y="187"/>
                    <a:pt x="137" y="198"/>
                    <a:pt x="136" y="210"/>
                  </a:cubicBezTo>
                  <a:cubicBezTo>
                    <a:pt x="135" y="221"/>
                    <a:pt x="145" y="230"/>
                    <a:pt x="156" y="227"/>
                  </a:cubicBezTo>
                  <a:cubicBezTo>
                    <a:pt x="160" y="226"/>
                    <a:pt x="164" y="225"/>
                    <a:pt x="167" y="224"/>
                  </a:cubicBezTo>
                  <a:cubicBezTo>
                    <a:pt x="174" y="223"/>
                    <a:pt x="178" y="227"/>
                    <a:pt x="183" y="231"/>
                  </a:cubicBezTo>
                  <a:cubicBezTo>
                    <a:pt x="184" y="232"/>
                    <a:pt x="184" y="234"/>
                    <a:pt x="184" y="235"/>
                  </a:cubicBezTo>
                  <a:cubicBezTo>
                    <a:pt x="184" y="237"/>
                    <a:pt x="183" y="240"/>
                    <a:pt x="181" y="242"/>
                  </a:cubicBezTo>
                  <a:cubicBezTo>
                    <a:pt x="4" y="419"/>
                    <a:pt x="4" y="419"/>
                    <a:pt x="4" y="419"/>
                  </a:cubicBezTo>
                  <a:cubicBezTo>
                    <a:pt x="0" y="423"/>
                    <a:pt x="1" y="427"/>
                    <a:pt x="2" y="430"/>
                  </a:cubicBezTo>
                  <a:cubicBezTo>
                    <a:pt x="32" y="483"/>
                    <a:pt x="232" y="420"/>
                    <a:pt x="247" y="435"/>
                  </a:cubicBezTo>
                  <a:cubicBezTo>
                    <a:pt x="274" y="459"/>
                    <a:pt x="244" y="530"/>
                    <a:pt x="258" y="554"/>
                  </a:cubicBezTo>
                  <a:cubicBezTo>
                    <a:pt x="279" y="589"/>
                    <a:pt x="609" y="638"/>
                    <a:pt x="773" y="524"/>
                  </a:cubicBezTo>
                  <a:cubicBezTo>
                    <a:pt x="797" y="507"/>
                    <a:pt x="779" y="460"/>
                    <a:pt x="781" y="357"/>
                  </a:cubicBezTo>
                  <a:cubicBezTo>
                    <a:pt x="781" y="354"/>
                    <a:pt x="780" y="352"/>
                    <a:pt x="779" y="350"/>
                  </a:cubicBezTo>
                  <a:cubicBezTo>
                    <a:pt x="683" y="255"/>
                    <a:pt x="683" y="255"/>
                    <a:pt x="683" y="255"/>
                  </a:cubicBezTo>
                  <a:cubicBezTo>
                    <a:pt x="684" y="265"/>
                    <a:pt x="681" y="274"/>
                    <a:pt x="674" y="28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1" name="Google Shape;1761;p49"/>
            <p:cNvSpPr/>
            <p:nvPr/>
          </p:nvSpPr>
          <p:spPr>
            <a:xfrm>
              <a:off x="3554761" y="1164199"/>
              <a:ext cx="288366" cy="430478"/>
            </a:xfrm>
            <a:custGeom>
              <a:rect b="b" l="l" r="r" t="t"/>
              <a:pathLst>
                <a:path extrusionOk="0" h="774" w="520">
                  <a:moveTo>
                    <a:pt x="2" y="460"/>
                  </a:moveTo>
                  <a:cubicBezTo>
                    <a:pt x="0" y="499"/>
                    <a:pt x="80" y="515"/>
                    <a:pt x="94" y="542"/>
                  </a:cubicBezTo>
                  <a:cubicBezTo>
                    <a:pt x="100" y="554"/>
                    <a:pt x="83" y="580"/>
                    <a:pt x="84" y="597"/>
                  </a:cubicBezTo>
                  <a:cubicBezTo>
                    <a:pt x="86" y="610"/>
                    <a:pt x="125" y="626"/>
                    <a:pt x="125" y="626"/>
                  </a:cubicBezTo>
                  <a:cubicBezTo>
                    <a:pt x="125" y="626"/>
                    <a:pt x="97" y="652"/>
                    <a:pt x="96" y="664"/>
                  </a:cubicBezTo>
                  <a:cubicBezTo>
                    <a:pt x="95" y="679"/>
                    <a:pt x="121" y="701"/>
                    <a:pt x="122" y="716"/>
                  </a:cubicBezTo>
                  <a:cubicBezTo>
                    <a:pt x="122" y="723"/>
                    <a:pt x="116" y="737"/>
                    <a:pt x="111" y="754"/>
                  </a:cubicBezTo>
                  <a:cubicBezTo>
                    <a:pt x="108" y="767"/>
                    <a:pt x="114" y="774"/>
                    <a:pt x="127" y="763"/>
                  </a:cubicBezTo>
                  <a:cubicBezTo>
                    <a:pt x="265" y="624"/>
                    <a:pt x="265" y="624"/>
                    <a:pt x="265" y="624"/>
                  </a:cubicBezTo>
                  <a:cubicBezTo>
                    <a:pt x="255" y="626"/>
                    <a:pt x="246" y="622"/>
                    <a:pt x="239" y="615"/>
                  </a:cubicBezTo>
                  <a:cubicBezTo>
                    <a:pt x="232" y="609"/>
                    <a:pt x="229" y="599"/>
                    <a:pt x="230" y="589"/>
                  </a:cubicBezTo>
                  <a:cubicBezTo>
                    <a:pt x="231" y="575"/>
                    <a:pt x="239" y="561"/>
                    <a:pt x="251" y="549"/>
                  </a:cubicBezTo>
                  <a:cubicBezTo>
                    <a:pt x="263" y="536"/>
                    <a:pt x="277" y="529"/>
                    <a:pt x="292" y="528"/>
                  </a:cubicBezTo>
                  <a:cubicBezTo>
                    <a:pt x="301" y="527"/>
                    <a:pt x="311" y="530"/>
                    <a:pt x="318" y="537"/>
                  </a:cubicBezTo>
                  <a:cubicBezTo>
                    <a:pt x="324" y="544"/>
                    <a:pt x="328" y="553"/>
                    <a:pt x="326" y="563"/>
                  </a:cubicBezTo>
                  <a:cubicBezTo>
                    <a:pt x="516" y="374"/>
                    <a:pt x="516" y="374"/>
                    <a:pt x="516" y="374"/>
                  </a:cubicBezTo>
                  <a:cubicBezTo>
                    <a:pt x="520" y="370"/>
                    <a:pt x="520" y="364"/>
                    <a:pt x="516" y="361"/>
                  </a:cubicBezTo>
                  <a:cubicBezTo>
                    <a:pt x="313" y="157"/>
                    <a:pt x="313" y="157"/>
                    <a:pt x="313" y="157"/>
                  </a:cubicBezTo>
                  <a:cubicBezTo>
                    <a:pt x="311" y="155"/>
                    <a:pt x="310" y="153"/>
                    <a:pt x="310" y="150"/>
                  </a:cubicBezTo>
                  <a:cubicBezTo>
                    <a:pt x="310" y="149"/>
                    <a:pt x="310" y="148"/>
                    <a:pt x="311" y="147"/>
                  </a:cubicBezTo>
                  <a:cubicBezTo>
                    <a:pt x="316" y="142"/>
                    <a:pt x="320" y="138"/>
                    <a:pt x="327" y="139"/>
                  </a:cubicBezTo>
                  <a:cubicBezTo>
                    <a:pt x="330" y="140"/>
                    <a:pt x="334" y="141"/>
                    <a:pt x="338" y="142"/>
                  </a:cubicBezTo>
                  <a:cubicBezTo>
                    <a:pt x="349" y="145"/>
                    <a:pt x="359" y="137"/>
                    <a:pt x="358" y="125"/>
                  </a:cubicBezTo>
                  <a:cubicBezTo>
                    <a:pt x="357" y="114"/>
                    <a:pt x="350" y="102"/>
                    <a:pt x="341" y="94"/>
                  </a:cubicBezTo>
                  <a:cubicBezTo>
                    <a:pt x="333" y="86"/>
                    <a:pt x="322" y="79"/>
                    <a:pt x="310" y="78"/>
                  </a:cubicBezTo>
                  <a:cubicBezTo>
                    <a:pt x="299" y="77"/>
                    <a:pt x="290" y="86"/>
                    <a:pt x="293" y="98"/>
                  </a:cubicBezTo>
                  <a:cubicBezTo>
                    <a:pt x="294" y="101"/>
                    <a:pt x="295" y="105"/>
                    <a:pt x="296" y="109"/>
                  </a:cubicBezTo>
                  <a:cubicBezTo>
                    <a:pt x="297" y="116"/>
                    <a:pt x="293" y="120"/>
                    <a:pt x="289" y="124"/>
                  </a:cubicBezTo>
                  <a:cubicBezTo>
                    <a:pt x="288" y="125"/>
                    <a:pt x="286" y="125"/>
                    <a:pt x="285" y="126"/>
                  </a:cubicBezTo>
                  <a:cubicBezTo>
                    <a:pt x="282" y="126"/>
                    <a:pt x="280" y="125"/>
                    <a:pt x="278" y="123"/>
                  </a:cubicBezTo>
                  <a:cubicBezTo>
                    <a:pt x="161" y="5"/>
                    <a:pt x="161" y="5"/>
                    <a:pt x="161" y="5"/>
                  </a:cubicBezTo>
                  <a:cubicBezTo>
                    <a:pt x="156" y="0"/>
                    <a:pt x="148" y="2"/>
                    <a:pt x="145" y="8"/>
                  </a:cubicBezTo>
                  <a:cubicBezTo>
                    <a:pt x="123" y="60"/>
                    <a:pt x="112" y="112"/>
                    <a:pt x="107" y="154"/>
                  </a:cubicBezTo>
                  <a:cubicBezTo>
                    <a:pt x="101" y="202"/>
                    <a:pt x="132" y="236"/>
                    <a:pt x="129" y="263"/>
                  </a:cubicBezTo>
                  <a:cubicBezTo>
                    <a:pt x="123" y="317"/>
                    <a:pt x="5" y="401"/>
                    <a:pt x="2" y="46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2" name="Google Shape;1762;p49"/>
            <p:cNvSpPr/>
            <p:nvPr/>
          </p:nvSpPr>
          <p:spPr>
            <a:xfrm>
              <a:off x="3860350" y="1126940"/>
              <a:ext cx="291937" cy="427110"/>
            </a:xfrm>
            <a:custGeom>
              <a:rect b="b" l="l" r="r" t="t"/>
              <a:pathLst>
                <a:path extrusionOk="0" h="768" w="527">
                  <a:moveTo>
                    <a:pt x="281" y="185"/>
                  </a:moveTo>
                  <a:cubicBezTo>
                    <a:pt x="288" y="191"/>
                    <a:pt x="291" y="201"/>
                    <a:pt x="290" y="211"/>
                  </a:cubicBezTo>
                  <a:cubicBezTo>
                    <a:pt x="289" y="225"/>
                    <a:pt x="281" y="239"/>
                    <a:pt x="269" y="251"/>
                  </a:cubicBezTo>
                  <a:cubicBezTo>
                    <a:pt x="257" y="264"/>
                    <a:pt x="242" y="271"/>
                    <a:pt x="228" y="273"/>
                  </a:cubicBezTo>
                  <a:cubicBezTo>
                    <a:pt x="218" y="274"/>
                    <a:pt x="209" y="270"/>
                    <a:pt x="202" y="264"/>
                  </a:cubicBezTo>
                  <a:cubicBezTo>
                    <a:pt x="195" y="257"/>
                    <a:pt x="192" y="247"/>
                    <a:pt x="193" y="237"/>
                  </a:cubicBezTo>
                  <a:cubicBezTo>
                    <a:pt x="4" y="426"/>
                    <a:pt x="4" y="426"/>
                    <a:pt x="4" y="426"/>
                  </a:cubicBezTo>
                  <a:cubicBezTo>
                    <a:pt x="0" y="430"/>
                    <a:pt x="0" y="436"/>
                    <a:pt x="4" y="440"/>
                  </a:cubicBezTo>
                  <a:cubicBezTo>
                    <a:pt x="207" y="643"/>
                    <a:pt x="207" y="643"/>
                    <a:pt x="207" y="643"/>
                  </a:cubicBezTo>
                  <a:cubicBezTo>
                    <a:pt x="209" y="645"/>
                    <a:pt x="210" y="647"/>
                    <a:pt x="210" y="650"/>
                  </a:cubicBezTo>
                  <a:cubicBezTo>
                    <a:pt x="210" y="651"/>
                    <a:pt x="209" y="653"/>
                    <a:pt x="208" y="654"/>
                  </a:cubicBezTo>
                  <a:cubicBezTo>
                    <a:pt x="204" y="658"/>
                    <a:pt x="200" y="662"/>
                    <a:pt x="193" y="661"/>
                  </a:cubicBezTo>
                  <a:cubicBezTo>
                    <a:pt x="189" y="660"/>
                    <a:pt x="186" y="659"/>
                    <a:pt x="182" y="658"/>
                  </a:cubicBezTo>
                  <a:cubicBezTo>
                    <a:pt x="171" y="655"/>
                    <a:pt x="161" y="664"/>
                    <a:pt x="162" y="675"/>
                  </a:cubicBezTo>
                  <a:cubicBezTo>
                    <a:pt x="163" y="687"/>
                    <a:pt x="170" y="698"/>
                    <a:pt x="179" y="706"/>
                  </a:cubicBezTo>
                  <a:cubicBezTo>
                    <a:pt x="187" y="715"/>
                    <a:pt x="198" y="722"/>
                    <a:pt x="209" y="723"/>
                  </a:cubicBezTo>
                  <a:cubicBezTo>
                    <a:pt x="221" y="724"/>
                    <a:pt x="229" y="714"/>
                    <a:pt x="227" y="703"/>
                  </a:cubicBezTo>
                  <a:cubicBezTo>
                    <a:pt x="226" y="699"/>
                    <a:pt x="224" y="695"/>
                    <a:pt x="224" y="691"/>
                  </a:cubicBezTo>
                  <a:cubicBezTo>
                    <a:pt x="222" y="685"/>
                    <a:pt x="226" y="681"/>
                    <a:pt x="231" y="676"/>
                  </a:cubicBezTo>
                  <a:cubicBezTo>
                    <a:pt x="232" y="675"/>
                    <a:pt x="233" y="675"/>
                    <a:pt x="235" y="675"/>
                  </a:cubicBezTo>
                  <a:cubicBezTo>
                    <a:pt x="237" y="675"/>
                    <a:pt x="240" y="676"/>
                    <a:pt x="241" y="677"/>
                  </a:cubicBezTo>
                  <a:cubicBezTo>
                    <a:pt x="326" y="763"/>
                    <a:pt x="326" y="763"/>
                    <a:pt x="326" y="763"/>
                  </a:cubicBezTo>
                  <a:cubicBezTo>
                    <a:pt x="332" y="768"/>
                    <a:pt x="342" y="765"/>
                    <a:pt x="343" y="757"/>
                  </a:cubicBezTo>
                  <a:cubicBezTo>
                    <a:pt x="344" y="735"/>
                    <a:pt x="347" y="712"/>
                    <a:pt x="350" y="686"/>
                  </a:cubicBezTo>
                  <a:cubicBezTo>
                    <a:pt x="365" y="585"/>
                    <a:pt x="409" y="509"/>
                    <a:pt x="453" y="420"/>
                  </a:cubicBezTo>
                  <a:cubicBezTo>
                    <a:pt x="488" y="349"/>
                    <a:pt x="527" y="147"/>
                    <a:pt x="441" y="6"/>
                  </a:cubicBezTo>
                  <a:cubicBezTo>
                    <a:pt x="438" y="1"/>
                    <a:pt x="430" y="0"/>
                    <a:pt x="426" y="4"/>
                  </a:cubicBezTo>
                  <a:cubicBezTo>
                    <a:pt x="254" y="176"/>
                    <a:pt x="254" y="176"/>
                    <a:pt x="254" y="176"/>
                  </a:cubicBezTo>
                  <a:cubicBezTo>
                    <a:pt x="264" y="175"/>
                    <a:pt x="274" y="178"/>
                    <a:pt x="281" y="18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3" name="Google Shape;1763;p49"/>
            <p:cNvSpPr/>
            <p:nvPr/>
          </p:nvSpPr>
          <p:spPr>
            <a:xfrm>
              <a:off x="3644023" y="1011374"/>
              <a:ext cx="449665" cy="347961"/>
            </a:xfrm>
            <a:custGeom>
              <a:rect b="b" l="l" r="r" t="t"/>
              <a:pathLst>
                <a:path extrusionOk="0" h="626" w="811">
                  <a:moveTo>
                    <a:pt x="126" y="345"/>
                  </a:moveTo>
                  <a:cubicBezTo>
                    <a:pt x="132" y="338"/>
                    <a:pt x="142" y="335"/>
                    <a:pt x="151" y="336"/>
                  </a:cubicBezTo>
                  <a:cubicBezTo>
                    <a:pt x="166" y="337"/>
                    <a:pt x="180" y="345"/>
                    <a:pt x="192" y="357"/>
                  </a:cubicBezTo>
                  <a:cubicBezTo>
                    <a:pt x="204" y="369"/>
                    <a:pt x="212" y="384"/>
                    <a:pt x="213" y="398"/>
                  </a:cubicBezTo>
                  <a:cubicBezTo>
                    <a:pt x="214" y="408"/>
                    <a:pt x="211" y="417"/>
                    <a:pt x="204" y="424"/>
                  </a:cubicBezTo>
                  <a:cubicBezTo>
                    <a:pt x="197" y="431"/>
                    <a:pt x="188" y="434"/>
                    <a:pt x="178" y="433"/>
                  </a:cubicBezTo>
                  <a:cubicBezTo>
                    <a:pt x="367" y="622"/>
                    <a:pt x="367" y="622"/>
                    <a:pt x="367" y="622"/>
                  </a:cubicBezTo>
                  <a:cubicBezTo>
                    <a:pt x="371" y="626"/>
                    <a:pt x="377" y="626"/>
                    <a:pt x="380" y="622"/>
                  </a:cubicBezTo>
                  <a:cubicBezTo>
                    <a:pt x="584" y="419"/>
                    <a:pt x="584" y="419"/>
                    <a:pt x="584" y="419"/>
                  </a:cubicBezTo>
                  <a:cubicBezTo>
                    <a:pt x="586" y="417"/>
                    <a:pt x="588" y="416"/>
                    <a:pt x="591" y="416"/>
                  </a:cubicBezTo>
                  <a:cubicBezTo>
                    <a:pt x="592" y="416"/>
                    <a:pt x="593" y="417"/>
                    <a:pt x="594" y="418"/>
                  </a:cubicBezTo>
                  <a:cubicBezTo>
                    <a:pt x="599" y="422"/>
                    <a:pt x="603" y="426"/>
                    <a:pt x="602" y="433"/>
                  </a:cubicBezTo>
                  <a:cubicBezTo>
                    <a:pt x="601" y="437"/>
                    <a:pt x="600" y="440"/>
                    <a:pt x="599" y="444"/>
                  </a:cubicBezTo>
                  <a:cubicBezTo>
                    <a:pt x="596" y="455"/>
                    <a:pt x="604" y="465"/>
                    <a:pt x="616" y="464"/>
                  </a:cubicBezTo>
                  <a:cubicBezTo>
                    <a:pt x="627" y="463"/>
                    <a:pt x="639" y="456"/>
                    <a:pt x="647" y="447"/>
                  </a:cubicBezTo>
                  <a:cubicBezTo>
                    <a:pt x="655" y="439"/>
                    <a:pt x="662" y="428"/>
                    <a:pt x="663" y="417"/>
                  </a:cubicBezTo>
                  <a:cubicBezTo>
                    <a:pt x="664" y="405"/>
                    <a:pt x="655" y="397"/>
                    <a:pt x="643" y="399"/>
                  </a:cubicBezTo>
                  <a:cubicBezTo>
                    <a:pt x="640" y="400"/>
                    <a:pt x="636" y="402"/>
                    <a:pt x="632" y="402"/>
                  </a:cubicBezTo>
                  <a:cubicBezTo>
                    <a:pt x="625" y="404"/>
                    <a:pt x="621" y="400"/>
                    <a:pt x="617" y="395"/>
                  </a:cubicBezTo>
                  <a:cubicBezTo>
                    <a:pt x="616" y="394"/>
                    <a:pt x="616" y="393"/>
                    <a:pt x="615" y="391"/>
                  </a:cubicBezTo>
                  <a:cubicBezTo>
                    <a:pt x="615" y="389"/>
                    <a:pt x="616" y="386"/>
                    <a:pt x="618" y="385"/>
                  </a:cubicBezTo>
                  <a:cubicBezTo>
                    <a:pt x="808" y="195"/>
                    <a:pt x="808" y="195"/>
                    <a:pt x="808" y="195"/>
                  </a:cubicBezTo>
                  <a:cubicBezTo>
                    <a:pt x="811" y="192"/>
                    <a:pt x="811" y="186"/>
                    <a:pt x="808" y="182"/>
                  </a:cubicBezTo>
                  <a:cubicBezTo>
                    <a:pt x="785" y="154"/>
                    <a:pt x="755" y="129"/>
                    <a:pt x="717" y="109"/>
                  </a:cubicBezTo>
                  <a:cubicBezTo>
                    <a:pt x="500" y="0"/>
                    <a:pt x="284" y="20"/>
                    <a:pt x="170" y="80"/>
                  </a:cubicBezTo>
                  <a:cubicBezTo>
                    <a:pt x="88" y="123"/>
                    <a:pt x="36" y="184"/>
                    <a:pt x="2" y="247"/>
                  </a:cubicBezTo>
                  <a:cubicBezTo>
                    <a:pt x="0" y="251"/>
                    <a:pt x="0" y="255"/>
                    <a:pt x="3" y="258"/>
                  </a:cubicBezTo>
                  <a:cubicBezTo>
                    <a:pt x="117" y="372"/>
                    <a:pt x="117" y="372"/>
                    <a:pt x="117" y="372"/>
                  </a:cubicBezTo>
                  <a:cubicBezTo>
                    <a:pt x="115" y="362"/>
                    <a:pt x="119" y="352"/>
                    <a:pt x="126" y="34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764" name="Google Shape;1764;p49"/>
          <p:cNvGrpSpPr/>
          <p:nvPr/>
        </p:nvGrpSpPr>
        <p:grpSpPr>
          <a:xfrm>
            <a:off x="3603122" y="843032"/>
            <a:ext cx="370755" cy="445841"/>
            <a:chOff x="4539787" y="1011032"/>
            <a:chExt cx="598958" cy="720261"/>
          </a:xfrm>
        </p:grpSpPr>
        <p:sp>
          <p:nvSpPr>
            <p:cNvPr id="1765" name="Google Shape;1765;p49"/>
            <p:cNvSpPr/>
            <p:nvPr/>
          </p:nvSpPr>
          <p:spPr>
            <a:xfrm>
              <a:off x="4849480" y="1011032"/>
              <a:ext cx="289264" cy="340491"/>
            </a:xfrm>
            <a:custGeom>
              <a:rect b="b" l="l" r="r" t="t"/>
              <a:pathLst>
                <a:path extrusionOk="0" h="610" w="518">
                  <a:moveTo>
                    <a:pt x="26" y="275"/>
                  </a:moveTo>
                  <a:cubicBezTo>
                    <a:pt x="36" y="275"/>
                    <a:pt x="45" y="280"/>
                    <a:pt x="51" y="287"/>
                  </a:cubicBezTo>
                  <a:cubicBezTo>
                    <a:pt x="61" y="299"/>
                    <a:pt x="66" y="315"/>
                    <a:pt x="65" y="332"/>
                  </a:cubicBezTo>
                  <a:cubicBezTo>
                    <a:pt x="66" y="350"/>
                    <a:pt x="61" y="366"/>
                    <a:pt x="51" y="377"/>
                  </a:cubicBezTo>
                  <a:cubicBezTo>
                    <a:pt x="45" y="384"/>
                    <a:pt x="36" y="389"/>
                    <a:pt x="26" y="389"/>
                  </a:cubicBezTo>
                  <a:cubicBezTo>
                    <a:pt x="16" y="389"/>
                    <a:pt x="7" y="384"/>
                    <a:pt x="0" y="376"/>
                  </a:cubicBezTo>
                  <a:cubicBezTo>
                    <a:pt x="0" y="603"/>
                    <a:pt x="0" y="603"/>
                    <a:pt x="0" y="603"/>
                  </a:cubicBezTo>
                  <a:cubicBezTo>
                    <a:pt x="0" y="607"/>
                    <a:pt x="5" y="610"/>
                    <a:pt x="9" y="609"/>
                  </a:cubicBezTo>
                  <a:cubicBezTo>
                    <a:pt x="244" y="532"/>
                    <a:pt x="244" y="532"/>
                    <a:pt x="244" y="532"/>
                  </a:cubicBezTo>
                  <a:cubicBezTo>
                    <a:pt x="245" y="532"/>
                    <a:pt x="247" y="532"/>
                    <a:pt x="248" y="532"/>
                  </a:cubicBezTo>
                  <a:cubicBezTo>
                    <a:pt x="250" y="533"/>
                    <a:pt x="252" y="534"/>
                    <a:pt x="253" y="537"/>
                  </a:cubicBezTo>
                  <a:cubicBezTo>
                    <a:pt x="256" y="543"/>
                    <a:pt x="257" y="548"/>
                    <a:pt x="253" y="554"/>
                  </a:cubicBezTo>
                  <a:cubicBezTo>
                    <a:pt x="251" y="557"/>
                    <a:pt x="248" y="560"/>
                    <a:pt x="245" y="563"/>
                  </a:cubicBezTo>
                  <a:cubicBezTo>
                    <a:pt x="237" y="572"/>
                    <a:pt x="240" y="584"/>
                    <a:pt x="252" y="589"/>
                  </a:cubicBezTo>
                  <a:cubicBezTo>
                    <a:pt x="263" y="593"/>
                    <a:pt x="276" y="592"/>
                    <a:pt x="287" y="588"/>
                  </a:cubicBezTo>
                  <a:cubicBezTo>
                    <a:pt x="299" y="584"/>
                    <a:pt x="310" y="578"/>
                    <a:pt x="317" y="568"/>
                  </a:cubicBezTo>
                  <a:cubicBezTo>
                    <a:pt x="323" y="557"/>
                    <a:pt x="318" y="545"/>
                    <a:pt x="306" y="543"/>
                  </a:cubicBezTo>
                  <a:cubicBezTo>
                    <a:pt x="303" y="542"/>
                    <a:pt x="299" y="541"/>
                    <a:pt x="295" y="540"/>
                  </a:cubicBezTo>
                  <a:cubicBezTo>
                    <a:pt x="288" y="538"/>
                    <a:pt x="286" y="533"/>
                    <a:pt x="285" y="526"/>
                  </a:cubicBezTo>
                  <a:cubicBezTo>
                    <a:pt x="284" y="524"/>
                    <a:pt x="285" y="521"/>
                    <a:pt x="287" y="520"/>
                  </a:cubicBezTo>
                  <a:cubicBezTo>
                    <a:pt x="287" y="519"/>
                    <a:pt x="288" y="518"/>
                    <a:pt x="289" y="518"/>
                  </a:cubicBezTo>
                  <a:cubicBezTo>
                    <a:pt x="505" y="448"/>
                    <a:pt x="505" y="448"/>
                    <a:pt x="505" y="448"/>
                  </a:cubicBezTo>
                  <a:cubicBezTo>
                    <a:pt x="507" y="447"/>
                    <a:pt x="509" y="445"/>
                    <a:pt x="509" y="442"/>
                  </a:cubicBezTo>
                  <a:cubicBezTo>
                    <a:pt x="518" y="313"/>
                    <a:pt x="487" y="155"/>
                    <a:pt x="341" y="81"/>
                  </a:cubicBezTo>
                  <a:cubicBezTo>
                    <a:pt x="224" y="22"/>
                    <a:pt x="108" y="0"/>
                    <a:pt x="7" y="2"/>
                  </a:cubicBezTo>
                  <a:cubicBezTo>
                    <a:pt x="3" y="2"/>
                    <a:pt x="0" y="5"/>
                    <a:pt x="0" y="8"/>
                  </a:cubicBezTo>
                  <a:cubicBezTo>
                    <a:pt x="0" y="288"/>
                    <a:pt x="0" y="288"/>
                    <a:pt x="0" y="288"/>
                  </a:cubicBezTo>
                  <a:cubicBezTo>
                    <a:pt x="7" y="280"/>
                    <a:pt x="16" y="275"/>
                    <a:pt x="26" y="27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6" name="Google Shape;1766;p49"/>
            <p:cNvSpPr/>
            <p:nvPr/>
          </p:nvSpPr>
          <p:spPr>
            <a:xfrm>
              <a:off x="4599335" y="1012768"/>
              <a:ext cx="277094" cy="339188"/>
            </a:xfrm>
            <a:custGeom>
              <a:rect b="b" l="l" r="r" t="t"/>
              <a:pathLst>
                <a:path extrusionOk="0" h="608" w="496">
                  <a:moveTo>
                    <a:pt x="118" y="481"/>
                  </a:moveTo>
                  <a:cubicBezTo>
                    <a:pt x="121" y="472"/>
                    <a:pt x="128" y="464"/>
                    <a:pt x="137" y="461"/>
                  </a:cubicBezTo>
                  <a:cubicBezTo>
                    <a:pt x="151" y="455"/>
                    <a:pt x="168" y="455"/>
                    <a:pt x="184" y="461"/>
                  </a:cubicBezTo>
                  <a:cubicBezTo>
                    <a:pt x="201" y="466"/>
                    <a:pt x="215" y="476"/>
                    <a:pt x="222" y="488"/>
                  </a:cubicBezTo>
                  <a:cubicBezTo>
                    <a:pt x="228" y="497"/>
                    <a:pt x="229" y="507"/>
                    <a:pt x="226" y="516"/>
                  </a:cubicBezTo>
                  <a:cubicBezTo>
                    <a:pt x="223" y="526"/>
                    <a:pt x="216" y="533"/>
                    <a:pt x="206" y="536"/>
                  </a:cubicBezTo>
                  <a:cubicBezTo>
                    <a:pt x="421" y="606"/>
                    <a:pt x="421" y="606"/>
                    <a:pt x="421" y="606"/>
                  </a:cubicBezTo>
                  <a:cubicBezTo>
                    <a:pt x="426" y="608"/>
                    <a:pt x="430" y="605"/>
                    <a:pt x="430" y="600"/>
                  </a:cubicBezTo>
                  <a:cubicBezTo>
                    <a:pt x="430" y="353"/>
                    <a:pt x="430" y="353"/>
                    <a:pt x="430" y="353"/>
                  </a:cubicBezTo>
                  <a:cubicBezTo>
                    <a:pt x="430" y="352"/>
                    <a:pt x="430" y="351"/>
                    <a:pt x="431" y="350"/>
                  </a:cubicBezTo>
                  <a:cubicBezTo>
                    <a:pt x="432" y="347"/>
                    <a:pt x="434" y="346"/>
                    <a:pt x="437" y="345"/>
                  </a:cubicBezTo>
                  <a:cubicBezTo>
                    <a:pt x="443" y="345"/>
                    <a:pt x="449" y="345"/>
                    <a:pt x="453" y="351"/>
                  </a:cubicBezTo>
                  <a:cubicBezTo>
                    <a:pt x="455" y="354"/>
                    <a:pt x="457" y="358"/>
                    <a:pt x="459" y="361"/>
                  </a:cubicBezTo>
                  <a:cubicBezTo>
                    <a:pt x="465" y="371"/>
                    <a:pt x="478" y="373"/>
                    <a:pt x="486" y="363"/>
                  </a:cubicBezTo>
                  <a:cubicBezTo>
                    <a:pt x="493" y="354"/>
                    <a:pt x="496" y="341"/>
                    <a:pt x="496" y="329"/>
                  </a:cubicBezTo>
                  <a:cubicBezTo>
                    <a:pt x="496" y="317"/>
                    <a:pt x="493" y="304"/>
                    <a:pt x="486" y="295"/>
                  </a:cubicBezTo>
                  <a:cubicBezTo>
                    <a:pt x="478" y="286"/>
                    <a:pt x="465" y="287"/>
                    <a:pt x="459" y="297"/>
                  </a:cubicBezTo>
                  <a:cubicBezTo>
                    <a:pt x="457" y="300"/>
                    <a:pt x="455" y="304"/>
                    <a:pt x="453" y="307"/>
                  </a:cubicBezTo>
                  <a:cubicBezTo>
                    <a:pt x="449" y="313"/>
                    <a:pt x="443" y="313"/>
                    <a:pt x="437" y="313"/>
                  </a:cubicBezTo>
                  <a:cubicBezTo>
                    <a:pt x="434" y="313"/>
                    <a:pt x="432" y="311"/>
                    <a:pt x="431" y="309"/>
                  </a:cubicBezTo>
                  <a:cubicBezTo>
                    <a:pt x="430" y="308"/>
                    <a:pt x="430" y="307"/>
                    <a:pt x="430" y="305"/>
                  </a:cubicBezTo>
                  <a:cubicBezTo>
                    <a:pt x="430" y="7"/>
                    <a:pt x="430" y="7"/>
                    <a:pt x="430" y="7"/>
                  </a:cubicBezTo>
                  <a:cubicBezTo>
                    <a:pt x="430" y="3"/>
                    <a:pt x="427" y="0"/>
                    <a:pt x="423" y="0"/>
                  </a:cubicBezTo>
                  <a:cubicBezTo>
                    <a:pt x="346" y="5"/>
                    <a:pt x="279" y="23"/>
                    <a:pt x="231" y="49"/>
                  </a:cubicBezTo>
                  <a:cubicBezTo>
                    <a:pt x="64" y="136"/>
                    <a:pt x="15" y="299"/>
                    <a:pt x="3" y="405"/>
                  </a:cubicBezTo>
                  <a:cubicBezTo>
                    <a:pt x="0" y="431"/>
                    <a:pt x="7" y="453"/>
                    <a:pt x="14" y="472"/>
                  </a:cubicBezTo>
                  <a:cubicBezTo>
                    <a:pt x="15" y="473"/>
                    <a:pt x="16" y="475"/>
                    <a:pt x="18" y="475"/>
                  </a:cubicBezTo>
                  <a:cubicBezTo>
                    <a:pt x="122" y="509"/>
                    <a:pt x="122" y="509"/>
                    <a:pt x="122" y="509"/>
                  </a:cubicBezTo>
                  <a:cubicBezTo>
                    <a:pt x="117" y="501"/>
                    <a:pt x="115" y="490"/>
                    <a:pt x="118" y="48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7" name="Google Shape;1767;p49"/>
            <p:cNvSpPr/>
            <p:nvPr/>
          </p:nvSpPr>
          <p:spPr>
            <a:xfrm>
              <a:off x="4539787" y="1276220"/>
              <a:ext cx="295350" cy="349606"/>
            </a:xfrm>
            <a:custGeom>
              <a:rect b="b" l="l" r="r" t="t"/>
              <a:pathLst>
                <a:path extrusionOk="0" h="627" w="529">
                  <a:moveTo>
                    <a:pt x="313" y="412"/>
                  </a:moveTo>
                  <a:cubicBezTo>
                    <a:pt x="306" y="406"/>
                    <a:pt x="301" y="397"/>
                    <a:pt x="300" y="387"/>
                  </a:cubicBezTo>
                  <a:cubicBezTo>
                    <a:pt x="299" y="373"/>
                    <a:pt x="305" y="357"/>
                    <a:pt x="315" y="343"/>
                  </a:cubicBezTo>
                  <a:cubicBezTo>
                    <a:pt x="325" y="329"/>
                    <a:pt x="339" y="319"/>
                    <a:pt x="353" y="315"/>
                  </a:cubicBezTo>
                  <a:cubicBezTo>
                    <a:pt x="362" y="313"/>
                    <a:pt x="372" y="314"/>
                    <a:pt x="380" y="320"/>
                  </a:cubicBezTo>
                  <a:cubicBezTo>
                    <a:pt x="388" y="326"/>
                    <a:pt x="393" y="335"/>
                    <a:pt x="394" y="345"/>
                  </a:cubicBezTo>
                  <a:cubicBezTo>
                    <a:pt x="527" y="162"/>
                    <a:pt x="527" y="162"/>
                    <a:pt x="527" y="162"/>
                  </a:cubicBezTo>
                  <a:cubicBezTo>
                    <a:pt x="529" y="159"/>
                    <a:pt x="528" y="153"/>
                    <a:pt x="523" y="152"/>
                  </a:cubicBezTo>
                  <a:cubicBezTo>
                    <a:pt x="288" y="76"/>
                    <a:pt x="288" y="76"/>
                    <a:pt x="288" y="76"/>
                  </a:cubicBezTo>
                  <a:cubicBezTo>
                    <a:pt x="287" y="75"/>
                    <a:pt x="286" y="75"/>
                    <a:pt x="285" y="74"/>
                  </a:cubicBezTo>
                  <a:cubicBezTo>
                    <a:pt x="284" y="72"/>
                    <a:pt x="282" y="70"/>
                    <a:pt x="283" y="67"/>
                  </a:cubicBezTo>
                  <a:cubicBezTo>
                    <a:pt x="285" y="61"/>
                    <a:pt x="287" y="55"/>
                    <a:pt x="294" y="53"/>
                  </a:cubicBezTo>
                  <a:cubicBezTo>
                    <a:pt x="297" y="52"/>
                    <a:pt x="301" y="52"/>
                    <a:pt x="305" y="51"/>
                  </a:cubicBezTo>
                  <a:cubicBezTo>
                    <a:pt x="317" y="48"/>
                    <a:pt x="322" y="36"/>
                    <a:pt x="315" y="26"/>
                  </a:cubicBezTo>
                  <a:cubicBezTo>
                    <a:pt x="309" y="16"/>
                    <a:pt x="297" y="9"/>
                    <a:pt x="286" y="6"/>
                  </a:cubicBezTo>
                  <a:cubicBezTo>
                    <a:pt x="274" y="2"/>
                    <a:pt x="261" y="0"/>
                    <a:pt x="250" y="5"/>
                  </a:cubicBezTo>
                  <a:cubicBezTo>
                    <a:pt x="239" y="9"/>
                    <a:pt x="236" y="22"/>
                    <a:pt x="244" y="31"/>
                  </a:cubicBezTo>
                  <a:cubicBezTo>
                    <a:pt x="246" y="34"/>
                    <a:pt x="249" y="37"/>
                    <a:pt x="252" y="40"/>
                  </a:cubicBezTo>
                  <a:cubicBezTo>
                    <a:pt x="256" y="45"/>
                    <a:pt x="254" y="51"/>
                    <a:pt x="252" y="57"/>
                  </a:cubicBezTo>
                  <a:cubicBezTo>
                    <a:pt x="251" y="59"/>
                    <a:pt x="249" y="61"/>
                    <a:pt x="246" y="61"/>
                  </a:cubicBezTo>
                  <a:cubicBezTo>
                    <a:pt x="245" y="61"/>
                    <a:pt x="244" y="61"/>
                    <a:pt x="243" y="61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36" y="26"/>
                    <a:pt x="131" y="30"/>
                    <a:pt x="132" y="35"/>
                  </a:cubicBezTo>
                  <a:cubicBezTo>
                    <a:pt x="132" y="38"/>
                    <a:pt x="132" y="41"/>
                    <a:pt x="132" y="44"/>
                  </a:cubicBezTo>
                  <a:cubicBezTo>
                    <a:pt x="125" y="99"/>
                    <a:pt x="5" y="184"/>
                    <a:pt x="2" y="244"/>
                  </a:cubicBezTo>
                  <a:cubicBezTo>
                    <a:pt x="0" y="285"/>
                    <a:pt x="82" y="301"/>
                    <a:pt x="96" y="329"/>
                  </a:cubicBezTo>
                  <a:cubicBezTo>
                    <a:pt x="103" y="341"/>
                    <a:pt x="85" y="368"/>
                    <a:pt x="87" y="384"/>
                  </a:cubicBezTo>
                  <a:cubicBezTo>
                    <a:pt x="88" y="398"/>
                    <a:pt x="128" y="414"/>
                    <a:pt x="128" y="414"/>
                  </a:cubicBezTo>
                  <a:cubicBezTo>
                    <a:pt x="128" y="414"/>
                    <a:pt x="99" y="441"/>
                    <a:pt x="98" y="453"/>
                  </a:cubicBezTo>
                  <a:cubicBezTo>
                    <a:pt x="97" y="468"/>
                    <a:pt x="124" y="491"/>
                    <a:pt x="125" y="506"/>
                  </a:cubicBezTo>
                  <a:cubicBezTo>
                    <a:pt x="125" y="521"/>
                    <a:pt x="101" y="558"/>
                    <a:pt x="112" y="598"/>
                  </a:cubicBezTo>
                  <a:cubicBezTo>
                    <a:pt x="119" y="621"/>
                    <a:pt x="149" y="627"/>
                    <a:pt x="186" y="626"/>
                  </a:cubicBezTo>
                  <a:cubicBezTo>
                    <a:pt x="188" y="626"/>
                    <a:pt x="190" y="625"/>
                    <a:pt x="191" y="624"/>
                  </a:cubicBezTo>
                  <a:cubicBezTo>
                    <a:pt x="342" y="417"/>
                    <a:pt x="342" y="417"/>
                    <a:pt x="342" y="417"/>
                  </a:cubicBezTo>
                  <a:cubicBezTo>
                    <a:pt x="332" y="420"/>
                    <a:pt x="322" y="418"/>
                    <a:pt x="313" y="41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8" name="Google Shape;1768;p49"/>
            <p:cNvSpPr/>
            <p:nvPr/>
          </p:nvSpPr>
          <p:spPr>
            <a:xfrm>
              <a:off x="4854479" y="1272314"/>
              <a:ext cx="277529" cy="353078"/>
            </a:xfrm>
            <a:custGeom>
              <a:rect b="b" l="l" r="r" t="t"/>
              <a:pathLst>
                <a:path extrusionOk="0" h="633" w="497">
                  <a:moveTo>
                    <a:pt x="326" y="81"/>
                  </a:moveTo>
                  <a:cubicBezTo>
                    <a:pt x="328" y="91"/>
                    <a:pt x="327" y="101"/>
                    <a:pt x="322" y="109"/>
                  </a:cubicBezTo>
                  <a:cubicBezTo>
                    <a:pt x="314" y="122"/>
                    <a:pt x="300" y="131"/>
                    <a:pt x="284" y="136"/>
                  </a:cubicBezTo>
                  <a:cubicBezTo>
                    <a:pt x="267" y="142"/>
                    <a:pt x="250" y="142"/>
                    <a:pt x="237" y="137"/>
                  </a:cubicBezTo>
                  <a:cubicBezTo>
                    <a:pt x="227" y="133"/>
                    <a:pt x="220" y="126"/>
                    <a:pt x="217" y="117"/>
                  </a:cubicBezTo>
                  <a:cubicBezTo>
                    <a:pt x="214" y="107"/>
                    <a:pt x="216" y="97"/>
                    <a:pt x="222" y="88"/>
                  </a:cubicBezTo>
                  <a:cubicBezTo>
                    <a:pt x="6" y="158"/>
                    <a:pt x="6" y="158"/>
                    <a:pt x="6" y="158"/>
                  </a:cubicBezTo>
                  <a:cubicBezTo>
                    <a:pt x="2" y="160"/>
                    <a:pt x="0" y="165"/>
                    <a:pt x="3" y="168"/>
                  </a:cubicBezTo>
                  <a:cubicBezTo>
                    <a:pt x="148" y="368"/>
                    <a:pt x="148" y="368"/>
                    <a:pt x="148" y="368"/>
                  </a:cubicBezTo>
                  <a:cubicBezTo>
                    <a:pt x="149" y="369"/>
                    <a:pt x="149" y="370"/>
                    <a:pt x="150" y="372"/>
                  </a:cubicBezTo>
                  <a:cubicBezTo>
                    <a:pt x="150" y="374"/>
                    <a:pt x="149" y="377"/>
                    <a:pt x="147" y="378"/>
                  </a:cubicBezTo>
                  <a:cubicBezTo>
                    <a:pt x="142" y="382"/>
                    <a:pt x="137" y="386"/>
                    <a:pt x="131" y="383"/>
                  </a:cubicBezTo>
                  <a:cubicBezTo>
                    <a:pt x="127" y="382"/>
                    <a:pt x="124" y="380"/>
                    <a:pt x="120" y="379"/>
                  </a:cubicBezTo>
                  <a:cubicBezTo>
                    <a:pt x="109" y="374"/>
                    <a:pt x="98" y="381"/>
                    <a:pt x="97" y="393"/>
                  </a:cubicBezTo>
                  <a:cubicBezTo>
                    <a:pt x="96" y="404"/>
                    <a:pt x="102" y="417"/>
                    <a:pt x="109" y="426"/>
                  </a:cubicBezTo>
                  <a:cubicBezTo>
                    <a:pt x="116" y="436"/>
                    <a:pt x="126" y="445"/>
                    <a:pt x="137" y="448"/>
                  </a:cubicBezTo>
                  <a:cubicBezTo>
                    <a:pt x="149" y="451"/>
                    <a:pt x="159" y="443"/>
                    <a:pt x="158" y="431"/>
                  </a:cubicBezTo>
                  <a:cubicBezTo>
                    <a:pt x="158" y="427"/>
                    <a:pt x="157" y="423"/>
                    <a:pt x="157" y="419"/>
                  </a:cubicBezTo>
                  <a:cubicBezTo>
                    <a:pt x="156" y="412"/>
                    <a:pt x="161" y="408"/>
                    <a:pt x="167" y="405"/>
                  </a:cubicBezTo>
                  <a:cubicBezTo>
                    <a:pt x="169" y="403"/>
                    <a:pt x="171" y="404"/>
                    <a:pt x="174" y="405"/>
                  </a:cubicBezTo>
                  <a:cubicBezTo>
                    <a:pt x="175" y="405"/>
                    <a:pt x="176" y="406"/>
                    <a:pt x="176" y="407"/>
                  </a:cubicBezTo>
                  <a:cubicBezTo>
                    <a:pt x="336" y="627"/>
                    <a:pt x="336" y="627"/>
                    <a:pt x="336" y="627"/>
                  </a:cubicBezTo>
                  <a:cubicBezTo>
                    <a:pt x="340" y="633"/>
                    <a:pt x="349" y="630"/>
                    <a:pt x="348" y="623"/>
                  </a:cubicBezTo>
                  <a:cubicBezTo>
                    <a:pt x="345" y="577"/>
                    <a:pt x="342" y="510"/>
                    <a:pt x="356" y="414"/>
                  </a:cubicBezTo>
                  <a:cubicBezTo>
                    <a:pt x="372" y="311"/>
                    <a:pt x="417" y="234"/>
                    <a:pt x="461" y="143"/>
                  </a:cubicBezTo>
                  <a:cubicBezTo>
                    <a:pt x="475" y="114"/>
                    <a:pt x="489" y="66"/>
                    <a:pt x="497" y="9"/>
                  </a:cubicBezTo>
                  <a:cubicBezTo>
                    <a:pt x="497" y="4"/>
                    <a:pt x="493" y="0"/>
                    <a:pt x="488" y="2"/>
                  </a:cubicBezTo>
                  <a:cubicBezTo>
                    <a:pt x="305" y="61"/>
                    <a:pt x="305" y="61"/>
                    <a:pt x="305" y="61"/>
                  </a:cubicBezTo>
                  <a:cubicBezTo>
                    <a:pt x="315" y="64"/>
                    <a:pt x="322" y="72"/>
                    <a:pt x="326" y="8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9" name="Google Shape;1769;p49"/>
            <p:cNvSpPr/>
            <p:nvPr/>
          </p:nvSpPr>
          <p:spPr>
            <a:xfrm>
              <a:off x="4661491" y="1370403"/>
              <a:ext cx="388584" cy="360890"/>
            </a:xfrm>
            <a:custGeom>
              <a:rect b="b" l="l" r="r" t="t"/>
              <a:pathLst>
                <a:path extrusionOk="0" h="647" w="696">
                  <a:moveTo>
                    <a:pt x="506" y="283"/>
                  </a:moveTo>
                  <a:cubicBezTo>
                    <a:pt x="498" y="289"/>
                    <a:pt x="488" y="291"/>
                    <a:pt x="478" y="288"/>
                  </a:cubicBezTo>
                  <a:cubicBezTo>
                    <a:pt x="464" y="285"/>
                    <a:pt x="451" y="275"/>
                    <a:pt x="441" y="261"/>
                  </a:cubicBezTo>
                  <a:cubicBezTo>
                    <a:pt x="430" y="246"/>
                    <a:pt x="425" y="231"/>
                    <a:pt x="426" y="216"/>
                  </a:cubicBezTo>
                  <a:cubicBezTo>
                    <a:pt x="427" y="206"/>
                    <a:pt x="432" y="197"/>
                    <a:pt x="439" y="192"/>
                  </a:cubicBezTo>
                  <a:cubicBezTo>
                    <a:pt x="447" y="186"/>
                    <a:pt x="458" y="184"/>
                    <a:pt x="468" y="187"/>
                  </a:cubicBezTo>
                  <a:cubicBezTo>
                    <a:pt x="334" y="4"/>
                    <a:pt x="334" y="4"/>
                    <a:pt x="334" y="4"/>
                  </a:cubicBezTo>
                  <a:cubicBezTo>
                    <a:pt x="332" y="0"/>
                    <a:pt x="326" y="0"/>
                    <a:pt x="324" y="4"/>
                  </a:cubicBezTo>
                  <a:cubicBezTo>
                    <a:pt x="178" y="204"/>
                    <a:pt x="178" y="204"/>
                    <a:pt x="178" y="204"/>
                  </a:cubicBezTo>
                  <a:cubicBezTo>
                    <a:pt x="178" y="205"/>
                    <a:pt x="177" y="205"/>
                    <a:pt x="176" y="206"/>
                  </a:cubicBezTo>
                  <a:cubicBezTo>
                    <a:pt x="173" y="207"/>
                    <a:pt x="171" y="207"/>
                    <a:pt x="169" y="206"/>
                  </a:cubicBezTo>
                  <a:cubicBezTo>
                    <a:pt x="163" y="202"/>
                    <a:pt x="159" y="199"/>
                    <a:pt x="159" y="192"/>
                  </a:cubicBezTo>
                  <a:cubicBezTo>
                    <a:pt x="159" y="188"/>
                    <a:pt x="160" y="184"/>
                    <a:pt x="160" y="180"/>
                  </a:cubicBezTo>
                  <a:cubicBezTo>
                    <a:pt x="161" y="168"/>
                    <a:pt x="151" y="159"/>
                    <a:pt x="139" y="162"/>
                  </a:cubicBezTo>
                  <a:cubicBezTo>
                    <a:pt x="128" y="165"/>
                    <a:pt x="118" y="174"/>
                    <a:pt x="111" y="184"/>
                  </a:cubicBezTo>
                  <a:cubicBezTo>
                    <a:pt x="104" y="194"/>
                    <a:pt x="98" y="206"/>
                    <a:pt x="99" y="218"/>
                  </a:cubicBezTo>
                  <a:cubicBezTo>
                    <a:pt x="100" y="230"/>
                    <a:pt x="111" y="236"/>
                    <a:pt x="122" y="232"/>
                  </a:cubicBezTo>
                  <a:cubicBezTo>
                    <a:pt x="126" y="230"/>
                    <a:pt x="129" y="228"/>
                    <a:pt x="133" y="227"/>
                  </a:cubicBezTo>
                  <a:cubicBezTo>
                    <a:pt x="140" y="225"/>
                    <a:pt x="144" y="228"/>
                    <a:pt x="149" y="232"/>
                  </a:cubicBezTo>
                  <a:cubicBezTo>
                    <a:pt x="152" y="234"/>
                    <a:pt x="152" y="236"/>
                    <a:pt x="152" y="239"/>
                  </a:cubicBezTo>
                  <a:cubicBezTo>
                    <a:pt x="152" y="240"/>
                    <a:pt x="151" y="241"/>
                    <a:pt x="151" y="242"/>
                  </a:cubicBezTo>
                  <a:cubicBezTo>
                    <a:pt x="4" y="444"/>
                    <a:pt x="4" y="444"/>
                    <a:pt x="4" y="444"/>
                  </a:cubicBezTo>
                  <a:cubicBezTo>
                    <a:pt x="0" y="449"/>
                    <a:pt x="4" y="455"/>
                    <a:pt x="10" y="455"/>
                  </a:cubicBezTo>
                  <a:cubicBezTo>
                    <a:pt x="72" y="448"/>
                    <a:pt x="138" y="432"/>
                    <a:pt x="147" y="440"/>
                  </a:cubicBezTo>
                  <a:cubicBezTo>
                    <a:pt x="174" y="465"/>
                    <a:pt x="143" y="537"/>
                    <a:pt x="158" y="561"/>
                  </a:cubicBezTo>
                  <a:cubicBezTo>
                    <a:pt x="180" y="598"/>
                    <a:pt x="517" y="647"/>
                    <a:pt x="683" y="531"/>
                  </a:cubicBezTo>
                  <a:cubicBezTo>
                    <a:pt x="691" y="525"/>
                    <a:pt x="695" y="517"/>
                    <a:pt x="696" y="504"/>
                  </a:cubicBezTo>
                  <a:cubicBezTo>
                    <a:pt x="696" y="502"/>
                    <a:pt x="696" y="501"/>
                    <a:pt x="695" y="500"/>
                  </a:cubicBezTo>
                  <a:cubicBezTo>
                    <a:pt x="519" y="258"/>
                    <a:pt x="519" y="258"/>
                    <a:pt x="519" y="258"/>
                  </a:cubicBezTo>
                  <a:cubicBezTo>
                    <a:pt x="519" y="268"/>
                    <a:pt x="514" y="278"/>
                    <a:pt x="506" y="28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770" name="Google Shape;1770;p49"/>
          <p:cNvGrpSpPr/>
          <p:nvPr/>
        </p:nvGrpSpPr>
        <p:grpSpPr>
          <a:xfrm>
            <a:off x="4213740" y="843140"/>
            <a:ext cx="366917" cy="445733"/>
            <a:chOff x="5526246" y="1011207"/>
            <a:chExt cx="592758" cy="720086"/>
          </a:xfrm>
        </p:grpSpPr>
        <p:sp>
          <p:nvSpPr>
            <p:cNvPr id="1771" name="Google Shape;1771;p49"/>
            <p:cNvSpPr/>
            <p:nvPr/>
          </p:nvSpPr>
          <p:spPr>
            <a:xfrm>
              <a:off x="5632379" y="1011207"/>
              <a:ext cx="311420" cy="340347"/>
            </a:xfrm>
            <a:custGeom>
              <a:rect b="b" l="l" r="r" t="t"/>
              <a:pathLst>
                <a:path extrusionOk="0" h="567" w="518">
                  <a:moveTo>
                    <a:pt x="144" y="322"/>
                  </a:moveTo>
                  <a:cubicBezTo>
                    <a:pt x="151" y="316"/>
                    <a:pt x="160" y="314"/>
                    <a:pt x="169" y="316"/>
                  </a:cubicBezTo>
                  <a:cubicBezTo>
                    <a:pt x="182" y="318"/>
                    <a:pt x="195" y="327"/>
                    <a:pt x="205" y="339"/>
                  </a:cubicBezTo>
                  <a:cubicBezTo>
                    <a:pt x="215" y="352"/>
                    <a:pt x="221" y="366"/>
                    <a:pt x="220" y="379"/>
                  </a:cubicBezTo>
                  <a:cubicBezTo>
                    <a:pt x="220" y="388"/>
                    <a:pt x="216" y="397"/>
                    <a:pt x="209" y="402"/>
                  </a:cubicBezTo>
                  <a:cubicBezTo>
                    <a:pt x="202" y="408"/>
                    <a:pt x="193" y="410"/>
                    <a:pt x="184" y="408"/>
                  </a:cubicBezTo>
                  <a:cubicBezTo>
                    <a:pt x="308" y="562"/>
                    <a:pt x="308" y="562"/>
                    <a:pt x="308" y="562"/>
                  </a:cubicBezTo>
                  <a:cubicBezTo>
                    <a:pt x="312" y="567"/>
                    <a:pt x="321" y="565"/>
                    <a:pt x="323" y="559"/>
                  </a:cubicBezTo>
                  <a:cubicBezTo>
                    <a:pt x="400" y="358"/>
                    <a:pt x="400" y="358"/>
                    <a:pt x="400" y="358"/>
                  </a:cubicBezTo>
                  <a:cubicBezTo>
                    <a:pt x="401" y="356"/>
                    <a:pt x="403" y="354"/>
                    <a:pt x="405" y="353"/>
                  </a:cubicBezTo>
                  <a:cubicBezTo>
                    <a:pt x="406" y="353"/>
                    <a:pt x="407" y="353"/>
                    <a:pt x="409" y="353"/>
                  </a:cubicBezTo>
                  <a:cubicBezTo>
                    <a:pt x="414" y="355"/>
                    <a:pt x="419" y="357"/>
                    <a:pt x="421" y="363"/>
                  </a:cubicBezTo>
                  <a:cubicBezTo>
                    <a:pt x="422" y="367"/>
                    <a:pt x="422" y="370"/>
                    <a:pt x="422" y="374"/>
                  </a:cubicBezTo>
                  <a:cubicBezTo>
                    <a:pt x="425" y="384"/>
                    <a:pt x="435" y="390"/>
                    <a:pt x="445" y="384"/>
                  </a:cubicBezTo>
                  <a:cubicBezTo>
                    <a:pt x="454" y="379"/>
                    <a:pt x="461" y="369"/>
                    <a:pt x="465" y="358"/>
                  </a:cubicBezTo>
                  <a:cubicBezTo>
                    <a:pt x="469" y="348"/>
                    <a:pt x="471" y="336"/>
                    <a:pt x="467" y="326"/>
                  </a:cubicBezTo>
                  <a:cubicBezTo>
                    <a:pt x="464" y="315"/>
                    <a:pt x="452" y="312"/>
                    <a:pt x="444" y="319"/>
                  </a:cubicBezTo>
                  <a:cubicBezTo>
                    <a:pt x="441" y="321"/>
                    <a:pt x="438" y="323"/>
                    <a:pt x="435" y="326"/>
                  </a:cubicBezTo>
                  <a:cubicBezTo>
                    <a:pt x="430" y="329"/>
                    <a:pt x="425" y="327"/>
                    <a:pt x="419" y="325"/>
                  </a:cubicBezTo>
                  <a:cubicBezTo>
                    <a:pt x="418" y="324"/>
                    <a:pt x="417" y="324"/>
                    <a:pt x="417" y="322"/>
                  </a:cubicBezTo>
                  <a:cubicBezTo>
                    <a:pt x="416" y="320"/>
                    <a:pt x="416" y="318"/>
                    <a:pt x="416" y="316"/>
                  </a:cubicBezTo>
                  <a:cubicBezTo>
                    <a:pt x="517" y="54"/>
                    <a:pt x="517" y="54"/>
                    <a:pt x="517" y="54"/>
                  </a:cubicBezTo>
                  <a:cubicBezTo>
                    <a:pt x="518" y="49"/>
                    <a:pt x="516" y="44"/>
                    <a:pt x="511" y="43"/>
                  </a:cubicBezTo>
                  <a:cubicBezTo>
                    <a:pt x="356" y="0"/>
                    <a:pt x="213" y="22"/>
                    <a:pt x="130" y="66"/>
                  </a:cubicBezTo>
                  <a:cubicBezTo>
                    <a:pt x="74" y="95"/>
                    <a:pt x="33" y="133"/>
                    <a:pt x="3" y="174"/>
                  </a:cubicBezTo>
                  <a:cubicBezTo>
                    <a:pt x="0" y="178"/>
                    <a:pt x="0" y="182"/>
                    <a:pt x="3" y="185"/>
                  </a:cubicBezTo>
                  <a:cubicBezTo>
                    <a:pt x="133" y="346"/>
                    <a:pt x="133" y="346"/>
                    <a:pt x="133" y="346"/>
                  </a:cubicBezTo>
                  <a:cubicBezTo>
                    <a:pt x="133" y="336"/>
                    <a:pt x="137" y="327"/>
                    <a:pt x="144" y="32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2" name="Google Shape;1772;p49"/>
            <p:cNvSpPr/>
            <p:nvPr/>
          </p:nvSpPr>
          <p:spPr>
            <a:xfrm>
              <a:off x="5835019" y="1041711"/>
              <a:ext cx="283984" cy="330260"/>
            </a:xfrm>
            <a:custGeom>
              <a:rect b="b" l="l" r="r" t="t"/>
              <a:pathLst>
                <a:path extrusionOk="0" h="550" w="473">
                  <a:moveTo>
                    <a:pt x="128" y="252"/>
                  </a:moveTo>
                  <a:cubicBezTo>
                    <a:pt x="136" y="255"/>
                    <a:pt x="142" y="262"/>
                    <a:pt x="145" y="270"/>
                  </a:cubicBezTo>
                  <a:cubicBezTo>
                    <a:pt x="149" y="283"/>
                    <a:pt x="148" y="298"/>
                    <a:pt x="143" y="313"/>
                  </a:cubicBezTo>
                  <a:cubicBezTo>
                    <a:pt x="137" y="328"/>
                    <a:pt x="128" y="340"/>
                    <a:pt x="116" y="347"/>
                  </a:cubicBezTo>
                  <a:cubicBezTo>
                    <a:pt x="108" y="351"/>
                    <a:pt x="99" y="352"/>
                    <a:pt x="90" y="349"/>
                  </a:cubicBezTo>
                  <a:cubicBezTo>
                    <a:pt x="82" y="345"/>
                    <a:pt x="75" y="338"/>
                    <a:pt x="73" y="329"/>
                  </a:cubicBezTo>
                  <a:cubicBezTo>
                    <a:pt x="2" y="514"/>
                    <a:pt x="2" y="514"/>
                    <a:pt x="2" y="514"/>
                  </a:cubicBezTo>
                  <a:cubicBezTo>
                    <a:pt x="0" y="520"/>
                    <a:pt x="5" y="527"/>
                    <a:pt x="12" y="526"/>
                  </a:cubicBezTo>
                  <a:cubicBezTo>
                    <a:pt x="224" y="492"/>
                    <a:pt x="224" y="492"/>
                    <a:pt x="224" y="492"/>
                  </a:cubicBezTo>
                  <a:cubicBezTo>
                    <a:pt x="227" y="491"/>
                    <a:pt x="229" y="492"/>
                    <a:pt x="231" y="493"/>
                  </a:cubicBezTo>
                  <a:cubicBezTo>
                    <a:pt x="232" y="494"/>
                    <a:pt x="233" y="495"/>
                    <a:pt x="233" y="497"/>
                  </a:cubicBezTo>
                  <a:cubicBezTo>
                    <a:pt x="234" y="502"/>
                    <a:pt x="235" y="508"/>
                    <a:pt x="230" y="512"/>
                  </a:cubicBezTo>
                  <a:cubicBezTo>
                    <a:pt x="228" y="515"/>
                    <a:pt x="225" y="516"/>
                    <a:pt x="222" y="519"/>
                  </a:cubicBezTo>
                  <a:cubicBezTo>
                    <a:pt x="214" y="526"/>
                    <a:pt x="214" y="538"/>
                    <a:pt x="224" y="543"/>
                  </a:cubicBezTo>
                  <a:cubicBezTo>
                    <a:pt x="233" y="549"/>
                    <a:pt x="245" y="550"/>
                    <a:pt x="256" y="548"/>
                  </a:cubicBezTo>
                  <a:cubicBezTo>
                    <a:pt x="267" y="546"/>
                    <a:pt x="279" y="542"/>
                    <a:pt x="286" y="534"/>
                  </a:cubicBezTo>
                  <a:cubicBezTo>
                    <a:pt x="293" y="525"/>
                    <a:pt x="290" y="514"/>
                    <a:pt x="280" y="510"/>
                  </a:cubicBezTo>
                  <a:cubicBezTo>
                    <a:pt x="277" y="508"/>
                    <a:pt x="273" y="507"/>
                    <a:pt x="270" y="506"/>
                  </a:cubicBezTo>
                  <a:cubicBezTo>
                    <a:pt x="264" y="503"/>
                    <a:pt x="263" y="498"/>
                    <a:pt x="263" y="492"/>
                  </a:cubicBezTo>
                  <a:cubicBezTo>
                    <a:pt x="262" y="490"/>
                    <a:pt x="263" y="489"/>
                    <a:pt x="263" y="488"/>
                  </a:cubicBezTo>
                  <a:cubicBezTo>
                    <a:pt x="265" y="486"/>
                    <a:pt x="267" y="485"/>
                    <a:pt x="269" y="485"/>
                  </a:cubicBezTo>
                  <a:cubicBezTo>
                    <a:pt x="439" y="458"/>
                    <a:pt x="439" y="458"/>
                    <a:pt x="439" y="458"/>
                  </a:cubicBezTo>
                  <a:cubicBezTo>
                    <a:pt x="442" y="457"/>
                    <a:pt x="445" y="454"/>
                    <a:pt x="446" y="451"/>
                  </a:cubicBezTo>
                  <a:cubicBezTo>
                    <a:pt x="473" y="328"/>
                    <a:pt x="470" y="126"/>
                    <a:pt x="304" y="42"/>
                  </a:cubicBezTo>
                  <a:cubicBezTo>
                    <a:pt x="271" y="25"/>
                    <a:pt x="239" y="12"/>
                    <a:pt x="207" y="2"/>
                  </a:cubicBezTo>
                  <a:cubicBezTo>
                    <a:pt x="203" y="0"/>
                    <a:pt x="198" y="3"/>
                    <a:pt x="196" y="7"/>
                  </a:cubicBezTo>
                  <a:cubicBezTo>
                    <a:pt x="101" y="254"/>
                    <a:pt x="101" y="254"/>
                    <a:pt x="101" y="254"/>
                  </a:cubicBezTo>
                  <a:cubicBezTo>
                    <a:pt x="109" y="249"/>
                    <a:pt x="119" y="248"/>
                    <a:pt x="128" y="25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3" name="Google Shape;1773;p49"/>
            <p:cNvSpPr/>
            <p:nvPr/>
          </p:nvSpPr>
          <p:spPr>
            <a:xfrm>
              <a:off x="5837907" y="1326815"/>
              <a:ext cx="260158" cy="268291"/>
            </a:xfrm>
            <a:custGeom>
              <a:rect b="b" l="l" r="r" t="t"/>
              <a:pathLst>
                <a:path extrusionOk="0" h="447" w="433">
                  <a:moveTo>
                    <a:pt x="299" y="45"/>
                  </a:moveTo>
                  <a:cubicBezTo>
                    <a:pt x="301" y="53"/>
                    <a:pt x="298" y="62"/>
                    <a:pt x="292" y="69"/>
                  </a:cubicBezTo>
                  <a:cubicBezTo>
                    <a:pt x="283" y="79"/>
                    <a:pt x="270" y="86"/>
                    <a:pt x="254" y="88"/>
                  </a:cubicBezTo>
                  <a:cubicBezTo>
                    <a:pt x="238" y="91"/>
                    <a:pt x="223" y="89"/>
                    <a:pt x="211" y="82"/>
                  </a:cubicBezTo>
                  <a:cubicBezTo>
                    <a:pt x="203" y="77"/>
                    <a:pt x="198" y="70"/>
                    <a:pt x="197" y="61"/>
                  </a:cubicBezTo>
                  <a:cubicBezTo>
                    <a:pt x="195" y="52"/>
                    <a:pt x="198" y="43"/>
                    <a:pt x="205" y="36"/>
                  </a:cubicBezTo>
                  <a:cubicBezTo>
                    <a:pt x="10" y="67"/>
                    <a:pt x="10" y="67"/>
                    <a:pt x="10" y="67"/>
                  </a:cubicBezTo>
                  <a:cubicBezTo>
                    <a:pt x="3" y="68"/>
                    <a:pt x="0" y="76"/>
                    <a:pt x="4" y="81"/>
                  </a:cubicBezTo>
                  <a:cubicBezTo>
                    <a:pt x="140" y="249"/>
                    <a:pt x="140" y="249"/>
                    <a:pt x="140" y="249"/>
                  </a:cubicBezTo>
                  <a:cubicBezTo>
                    <a:pt x="141" y="250"/>
                    <a:pt x="142" y="253"/>
                    <a:pt x="142" y="255"/>
                  </a:cubicBezTo>
                  <a:cubicBezTo>
                    <a:pt x="142" y="256"/>
                    <a:pt x="141" y="258"/>
                    <a:pt x="140" y="258"/>
                  </a:cubicBezTo>
                  <a:cubicBezTo>
                    <a:pt x="136" y="262"/>
                    <a:pt x="131" y="266"/>
                    <a:pt x="125" y="264"/>
                  </a:cubicBezTo>
                  <a:cubicBezTo>
                    <a:pt x="122" y="263"/>
                    <a:pt x="119" y="261"/>
                    <a:pt x="115" y="260"/>
                  </a:cubicBezTo>
                  <a:cubicBezTo>
                    <a:pt x="105" y="256"/>
                    <a:pt x="95" y="263"/>
                    <a:pt x="95" y="274"/>
                  </a:cubicBezTo>
                  <a:cubicBezTo>
                    <a:pt x="95" y="285"/>
                    <a:pt x="100" y="296"/>
                    <a:pt x="107" y="304"/>
                  </a:cubicBezTo>
                  <a:cubicBezTo>
                    <a:pt x="114" y="313"/>
                    <a:pt x="124" y="321"/>
                    <a:pt x="134" y="323"/>
                  </a:cubicBezTo>
                  <a:cubicBezTo>
                    <a:pt x="145" y="325"/>
                    <a:pt x="154" y="317"/>
                    <a:pt x="152" y="306"/>
                  </a:cubicBezTo>
                  <a:cubicBezTo>
                    <a:pt x="152" y="302"/>
                    <a:pt x="151" y="299"/>
                    <a:pt x="151" y="295"/>
                  </a:cubicBezTo>
                  <a:cubicBezTo>
                    <a:pt x="150" y="289"/>
                    <a:pt x="154" y="285"/>
                    <a:pt x="159" y="282"/>
                  </a:cubicBezTo>
                  <a:cubicBezTo>
                    <a:pt x="160" y="281"/>
                    <a:pt x="161" y="281"/>
                    <a:pt x="162" y="281"/>
                  </a:cubicBezTo>
                  <a:cubicBezTo>
                    <a:pt x="165" y="281"/>
                    <a:pt x="167" y="282"/>
                    <a:pt x="168" y="284"/>
                  </a:cubicBezTo>
                  <a:cubicBezTo>
                    <a:pt x="295" y="440"/>
                    <a:pt x="295" y="440"/>
                    <a:pt x="295" y="440"/>
                  </a:cubicBezTo>
                  <a:cubicBezTo>
                    <a:pt x="301" y="447"/>
                    <a:pt x="311" y="443"/>
                    <a:pt x="311" y="435"/>
                  </a:cubicBezTo>
                  <a:cubicBezTo>
                    <a:pt x="311" y="399"/>
                    <a:pt x="312" y="354"/>
                    <a:pt x="321" y="300"/>
                  </a:cubicBezTo>
                  <a:cubicBezTo>
                    <a:pt x="335" y="205"/>
                    <a:pt x="376" y="134"/>
                    <a:pt x="417" y="51"/>
                  </a:cubicBezTo>
                  <a:cubicBezTo>
                    <a:pt x="422" y="41"/>
                    <a:pt x="427" y="28"/>
                    <a:pt x="431" y="13"/>
                  </a:cubicBezTo>
                  <a:cubicBezTo>
                    <a:pt x="433" y="7"/>
                    <a:pt x="428" y="0"/>
                    <a:pt x="422" y="1"/>
                  </a:cubicBezTo>
                  <a:cubicBezTo>
                    <a:pt x="284" y="23"/>
                    <a:pt x="284" y="23"/>
                    <a:pt x="284" y="23"/>
                  </a:cubicBezTo>
                  <a:cubicBezTo>
                    <a:pt x="292" y="28"/>
                    <a:pt x="298" y="36"/>
                    <a:pt x="299" y="4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4" name="Google Shape;1774;p49"/>
            <p:cNvSpPr/>
            <p:nvPr/>
          </p:nvSpPr>
          <p:spPr>
            <a:xfrm>
              <a:off x="5725035" y="1379176"/>
              <a:ext cx="304441" cy="352116"/>
            </a:xfrm>
            <a:custGeom>
              <a:rect b="b" l="l" r="r" t="t"/>
              <a:pathLst>
                <a:path extrusionOk="0" h="587" w="507">
                  <a:moveTo>
                    <a:pt x="344" y="245"/>
                  </a:moveTo>
                  <a:cubicBezTo>
                    <a:pt x="337" y="251"/>
                    <a:pt x="328" y="253"/>
                    <a:pt x="319" y="251"/>
                  </a:cubicBezTo>
                  <a:cubicBezTo>
                    <a:pt x="306" y="248"/>
                    <a:pt x="293" y="240"/>
                    <a:pt x="283" y="227"/>
                  </a:cubicBezTo>
                  <a:cubicBezTo>
                    <a:pt x="273" y="215"/>
                    <a:pt x="267" y="201"/>
                    <a:pt x="267" y="187"/>
                  </a:cubicBezTo>
                  <a:cubicBezTo>
                    <a:pt x="267" y="178"/>
                    <a:pt x="271" y="170"/>
                    <a:pt x="278" y="164"/>
                  </a:cubicBezTo>
                  <a:cubicBezTo>
                    <a:pt x="285" y="158"/>
                    <a:pt x="295" y="156"/>
                    <a:pt x="304" y="158"/>
                  </a:cubicBezTo>
                  <a:cubicBezTo>
                    <a:pt x="179" y="5"/>
                    <a:pt x="179" y="5"/>
                    <a:pt x="179" y="5"/>
                  </a:cubicBezTo>
                  <a:cubicBezTo>
                    <a:pt x="175" y="0"/>
                    <a:pt x="167" y="1"/>
                    <a:pt x="164" y="8"/>
                  </a:cubicBezTo>
                  <a:cubicBezTo>
                    <a:pt x="87" y="209"/>
                    <a:pt x="87" y="209"/>
                    <a:pt x="87" y="209"/>
                  </a:cubicBezTo>
                  <a:cubicBezTo>
                    <a:pt x="86" y="211"/>
                    <a:pt x="85" y="213"/>
                    <a:pt x="83" y="214"/>
                  </a:cubicBezTo>
                  <a:cubicBezTo>
                    <a:pt x="81" y="214"/>
                    <a:pt x="80" y="214"/>
                    <a:pt x="79" y="214"/>
                  </a:cubicBezTo>
                  <a:cubicBezTo>
                    <a:pt x="73" y="212"/>
                    <a:pt x="68" y="210"/>
                    <a:pt x="67" y="204"/>
                  </a:cubicBezTo>
                  <a:cubicBezTo>
                    <a:pt x="66" y="200"/>
                    <a:pt x="66" y="196"/>
                    <a:pt x="65" y="193"/>
                  </a:cubicBezTo>
                  <a:cubicBezTo>
                    <a:pt x="63" y="182"/>
                    <a:pt x="52" y="177"/>
                    <a:pt x="43" y="182"/>
                  </a:cubicBezTo>
                  <a:cubicBezTo>
                    <a:pt x="33" y="188"/>
                    <a:pt x="27" y="198"/>
                    <a:pt x="23" y="208"/>
                  </a:cubicBezTo>
                  <a:cubicBezTo>
                    <a:pt x="19" y="219"/>
                    <a:pt x="17" y="231"/>
                    <a:pt x="20" y="241"/>
                  </a:cubicBezTo>
                  <a:cubicBezTo>
                    <a:pt x="24" y="251"/>
                    <a:pt x="35" y="255"/>
                    <a:pt x="44" y="248"/>
                  </a:cubicBezTo>
                  <a:cubicBezTo>
                    <a:pt x="47" y="246"/>
                    <a:pt x="49" y="243"/>
                    <a:pt x="52" y="241"/>
                  </a:cubicBezTo>
                  <a:cubicBezTo>
                    <a:pt x="58" y="238"/>
                    <a:pt x="63" y="239"/>
                    <a:pt x="68" y="242"/>
                  </a:cubicBezTo>
                  <a:cubicBezTo>
                    <a:pt x="69" y="242"/>
                    <a:pt x="70" y="243"/>
                    <a:pt x="71" y="244"/>
                  </a:cubicBezTo>
                  <a:cubicBezTo>
                    <a:pt x="72" y="246"/>
                    <a:pt x="72" y="249"/>
                    <a:pt x="71" y="251"/>
                  </a:cubicBezTo>
                  <a:cubicBezTo>
                    <a:pt x="10" y="410"/>
                    <a:pt x="10" y="410"/>
                    <a:pt x="10" y="410"/>
                  </a:cubicBezTo>
                  <a:cubicBezTo>
                    <a:pt x="10" y="412"/>
                    <a:pt x="9" y="414"/>
                    <a:pt x="10" y="415"/>
                  </a:cubicBezTo>
                  <a:cubicBezTo>
                    <a:pt x="16" y="445"/>
                    <a:pt x="0" y="490"/>
                    <a:pt x="10" y="508"/>
                  </a:cubicBezTo>
                  <a:cubicBezTo>
                    <a:pt x="30" y="542"/>
                    <a:pt x="339" y="587"/>
                    <a:pt x="491" y="480"/>
                  </a:cubicBezTo>
                  <a:cubicBezTo>
                    <a:pt x="507" y="469"/>
                    <a:pt x="504" y="446"/>
                    <a:pt x="501" y="402"/>
                  </a:cubicBezTo>
                  <a:cubicBezTo>
                    <a:pt x="355" y="221"/>
                    <a:pt x="355" y="221"/>
                    <a:pt x="355" y="221"/>
                  </a:cubicBezTo>
                  <a:cubicBezTo>
                    <a:pt x="355" y="230"/>
                    <a:pt x="351" y="239"/>
                    <a:pt x="344" y="24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5" name="Google Shape;1775;p49"/>
            <p:cNvSpPr/>
            <p:nvPr/>
          </p:nvSpPr>
          <p:spPr>
            <a:xfrm>
              <a:off x="5526246" y="1358760"/>
              <a:ext cx="289521" cy="285105"/>
            </a:xfrm>
            <a:custGeom>
              <a:rect b="b" l="l" r="r" t="t"/>
              <a:pathLst>
                <a:path extrusionOk="0" h="475" w="482">
                  <a:moveTo>
                    <a:pt x="354" y="298"/>
                  </a:moveTo>
                  <a:cubicBezTo>
                    <a:pt x="346" y="295"/>
                    <a:pt x="339" y="288"/>
                    <a:pt x="336" y="279"/>
                  </a:cubicBezTo>
                  <a:cubicBezTo>
                    <a:pt x="332" y="267"/>
                    <a:pt x="333" y="252"/>
                    <a:pt x="339" y="237"/>
                  </a:cubicBezTo>
                  <a:cubicBezTo>
                    <a:pt x="345" y="222"/>
                    <a:pt x="354" y="210"/>
                    <a:pt x="366" y="203"/>
                  </a:cubicBezTo>
                  <a:cubicBezTo>
                    <a:pt x="374" y="199"/>
                    <a:pt x="383" y="198"/>
                    <a:pt x="391" y="201"/>
                  </a:cubicBezTo>
                  <a:cubicBezTo>
                    <a:pt x="400" y="204"/>
                    <a:pt x="406" y="211"/>
                    <a:pt x="409" y="220"/>
                  </a:cubicBezTo>
                  <a:cubicBezTo>
                    <a:pt x="480" y="36"/>
                    <a:pt x="480" y="36"/>
                    <a:pt x="480" y="36"/>
                  </a:cubicBezTo>
                  <a:cubicBezTo>
                    <a:pt x="482" y="30"/>
                    <a:pt x="477" y="23"/>
                    <a:pt x="470" y="24"/>
                  </a:cubicBezTo>
                  <a:cubicBezTo>
                    <a:pt x="257" y="58"/>
                    <a:pt x="257" y="58"/>
                    <a:pt x="257" y="58"/>
                  </a:cubicBezTo>
                  <a:cubicBezTo>
                    <a:pt x="255" y="58"/>
                    <a:pt x="252" y="58"/>
                    <a:pt x="251" y="56"/>
                  </a:cubicBezTo>
                  <a:cubicBezTo>
                    <a:pt x="250" y="56"/>
                    <a:pt x="249" y="54"/>
                    <a:pt x="249" y="53"/>
                  </a:cubicBezTo>
                  <a:cubicBezTo>
                    <a:pt x="248" y="47"/>
                    <a:pt x="247" y="42"/>
                    <a:pt x="251" y="38"/>
                  </a:cubicBezTo>
                  <a:cubicBezTo>
                    <a:pt x="254" y="35"/>
                    <a:pt x="257" y="33"/>
                    <a:pt x="260" y="31"/>
                  </a:cubicBezTo>
                  <a:cubicBezTo>
                    <a:pt x="268" y="24"/>
                    <a:pt x="267" y="12"/>
                    <a:pt x="258" y="6"/>
                  </a:cubicBezTo>
                  <a:cubicBezTo>
                    <a:pt x="248" y="1"/>
                    <a:pt x="236" y="0"/>
                    <a:pt x="225" y="2"/>
                  </a:cubicBezTo>
                  <a:cubicBezTo>
                    <a:pt x="214" y="3"/>
                    <a:pt x="203" y="8"/>
                    <a:pt x="196" y="16"/>
                  </a:cubicBezTo>
                  <a:cubicBezTo>
                    <a:pt x="189" y="24"/>
                    <a:pt x="192" y="36"/>
                    <a:pt x="202" y="40"/>
                  </a:cubicBezTo>
                  <a:cubicBezTo>
                    <a:pt x="205" y="42"/>
                    <a:pt x="208" y="42"/>
                    <a:pt x="212" y="44"/>
                  </a:cubicBezTo>
                  <a:cubicBezTo>
                    <a:pt x="217" y="47"/>
                    <a:pt x="218" y="52"/>
                    <a:pt x="219" y="58"/>
                  </a:cubicBezTo>
                  <a:cubicBezTo>
                    <a:pt x="219" y="59"/>
                    <a:pt x="219" y="60"/>
                    <a:pt x="218" y="61"/>
                  </a:cubicBezTo>
                  <a:cubicBezTo>
                    <a:pt x="217" y="64"/>
                    <a:pt x="215" y="65"/>
                    <a:pt x="212" y="65"/>
                  </a:cubicBezTo>
                  <a:cubicBezTo>
                    <a:pt x="9" y="98"/>
                    <a:pt x="9" y="98"/>
                    <a:pt x="9" y="98"/>
                  </a:cubicBezTo>
                  <a:cubicBezTo>
                    <a:pt x="3" y="98"/>
                    <a:pt x="0" y="104"/>
                    <a:pt x="2" y="109"/>
                  </a:cubicBezTo>
                  <a:cubicBezTo>
                    <a:pt x="14" y="138"/>
                    <a:pt x="74" y="153"/>
                    <a:pt x="86" y="175"/>
                  </a:cubicBezTo>
                  <a:cubicBezTo>
                    <a:pt x="92" y="186"/>
                    <a:pt x="75" y="210"/>
                    <a:pt x="77" y="226"/>
                  </a:cubicBezTo>
                  <a:cubicBezTo>
                    <a:pt x="78" y="239"/>
                    <a:pt x="115" y="253"/>
                    <a:pt x="115" y="253"/>
                  </a:cubicBezTo>
                  <a:cubicBezTo>
                    <a:pt x="115" y="253"/>
                    <a:pt x="89" y="277"/>
                    <a:pt x="88" y="289"/>
                  </a:cubicBezTo>
                  <a:cubicBezTo>
                    <a:pt x="86" y="302"/>
                    <a:pt x="111" y="323"/>
                    <a:pt x="112" y="337"/>
                  </a:cubicBezTo>
                  <a:cubicBezTo>
                    <a:pt x="112" y="350"/>
                    <a:pt x="90" y="385"/>
                    <a:pt x="101" y="421"/>
                  </a:cubicBezTo>
                  <a:cubicBezTo>
                    <a:pt x="116" y="475"/>
                    <a:pt x="280" y="428"/>
                    <a:pt x="323" y="429"/>
                  </a:cubicBezTo>
                  <a:cubicBezTo>
                    <a:pt x="326" y="429"/>
                    <a:pt x="330" y="427"/>
                    <a:pt x="331" y="423"/>
                  </a:cubicBezTo>
                  <a:cubicBezTo>
                    <a:pt x="380" y="296"/>
                    <a:pt x="380" y="296"/>
                    <a:pt x="380" y="296"/>
                  </a:cubicBezTo>
                  <a:cubicBezTo>
                    <a:pt x="372" y="300"/>
                    <a:pt x="363" y="301"/>
                    <a:pt x="354" y="29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6" name="Google Shape;1776;p49"/>
            <p:cNvSpPr/>
            <p:nvPr/>
          </p:nvSpPr>
          <p:spPr>
            <a:xfrm>
              <a:off x="5530337" y="1130580"/>
              <a:ext cx="282300" cy="276217"/>
            </a:xfrm>
            <a:custGeom>
              <a:rect b="b" l="l" r="r" t="t"/>
              <a:pathLst>
                <a:path extrusionOk="0" h="460" w="470">
                  <a:moveTo>
                    <a:pt x="170" y="410"/>
                  </a:moveTo>
                  <a:cubicBezTo>
                    <a:pt x="169" y="401"/>
                    <a:pt x="171" y="392"/>
                    <a:pt x="178" y="385"/>
                  </a:cubicBezTo>
                  <a:cubicBezTo>
                    <a:pt x="186" y="375"/>
                    <a:pt x="200" y="369"/>
                    <a:pt x="216" y="366"/>
                  </a:cubicBezTo>
                  <a:cubicBezTo>
                    <a:pt x="232" y="364"/>
                    <a:pt x="247" y="366"/>
                    <a:pt x="258" y="373"/>
                  </a:cubicBezTo>
                  <a:cubicBezTo>
                    <a:pt x="266" y="377"/>
                    <a:pt x="271" y="385"/>
                    <a:pt x="273" y="394"/>
                  </a:cubicBezTo>
                  <a:cubicBezTo>
                    <a:pt x="274" y="403"/>
                    <a:pt x="271" y="412"/>
                    <a:pt x="265" y="419"/>
                  </a:cubicBezTo>
                  <a:cubicBezTo>
                    <a:pt x="460" y="388"/>
                    <a:pt x="460" y="388"/>
                    <a:pt x="460" y="388"/>
                  </a:cubicBezTo>
                  <a:cubicBezTo>
                    <a:pt x="467" y="387"/>
                    <a:pt x="470" y="379"/>
                    <a:pt x="465" y="373"/>
                  </a:cubicBezTo>
                  <a:cubicBezTo>
                    <a:pt x="330" y="206"/>
                    <a:pt x="330" y="206"/>
                    <a:pt x="330" y="206"/>
                  </a:cubicBezTo>
                  <a:cubicBezTo>
                    <a:pt x="328" y="204"/>
                    <a:pt x="327" y="202"/>
                    <a:pt x="328" y="200"/>
                  </a:cubicBezTo>
                  <a:cubicBezTo>
                    <a:pt x="328" y="198"/>
                    <a:pt x="329" y="197"/>
                    <a:pt x="330" y="196"/>
                  </a:cubicBezTo>
                  <a:cubicBezTo>
                    <a:pt x="334" y="192"/>
                    <a:pt x="338" y="189"/>
                    <a:pt x="344" y="191"/>
                  </a:cubicBezTo>
                  <a:cubicBezTo>
                    <a:pt x="348" y="192"/>
                    <a:pt x="351" y="194"/>
                    <a:pt x="354" y="195"/>
                  </a:cubicBezTo>
                  <a:cubicBezTo>
                    <a:pt x="365" y="198"/>
                    <a:pt x="375" y="192"/>
                    <a:pt x="375" y="181"/>
                  </a:cubicBezTo>
                  <a:cubicBezTo>
                    <a:pt x="375" y="170"/>
                    <a:pt x="369" y="159"/>
                    <a:pt x="362" y="150"/>
                  </a:cubicBezTo>
                  <a:cubicBezTo>
                    <a:pt x="355" y="142"/>
                    <a:pt x="346" y="134"/>
                    <a:pt x="335" y="132"/>
                  </a:cubicBezTo>
                  <a:cubicBezTo>
                    <a:pt x="325" y="130"/>
                    <a:pt x="316" y="138"/>
                    <a:pt x="317" y="149"/>
                  </a:cubicBezTo>
                  <a:cubicBezTo>
                    <a:pt x="318" y="153"/>
                    <a:pt x="319" y="156"/>
                    <a:pt x="319" y="160"/>
                  </a:cubicBezTo>
                  <a:cubicBezTo>
                    <a:pt x="320" y="166"/>
                    <a:pt x="315" y="169"/>
                    <a:pt x="311" y="173"/>
                  </a:cubicBezTo>
                  <a:cubicBezTo>
                    <a:pt x="310" y="174"/>
                    <a:pt x="308" y="174"/>
                    <a:pt x="307" y="174"/>
                  </a:cubicBezTo>
                  <a:cubicBezTo>
                    <a:pt x="305" y="174"/>
                    <a:pt x="303" y="173"/>
                    <a:pt x="301" y="171"/>
                  </a:cubicBezTo>
                  <a:cubicBezTo>
                    <a:pt x="167" y="5"/>
                    <a:pt x="167" y="5"/>
                    <a:pt x="167" y="5"/>
                  </a:cubicBezTo>
                  <a:cubicBezTo>
                    <a:pt x="163" y="0"/>
                    <a:pt x="155" y="1"/>
                    <a:pt x="152" y="6"/>
                  </a:cubicBezTo>
                  <a:cubicBezTo>
                    <a:pt x="113" y="70"/>
                    <a:pt x="97" y="139"/>
                    <a:pt x="91" y="193"/>
                  </a:cubicBezTo>
                  <a:cubicBezTo>
                    <a:pt x="86" y="237"/>
                    <a:pt x="114" y="268"/>
                    <a:pt x="111" y="294"/>
                  </a:cubicBezTo>
                  <a:cubicBezTo>
                    <a:pt x="106" y="335"/>
                    <a:pt x="32" y="395"/>
                    <a:pt x="4" y="446"/>
                  </a:cubicBezTo>
                  <a:cubicBezTo>
                    <a:pt x="0" y="452"/>
                    <a:pt x="5" y="460"/>
                    <a:pt x="13" y="459"/>
                  </a:cubicBezTo>
                  <a:cubicBezTo>
                    <a:pt x="185" y="431"/>
                    <a:pt x="185" y="431"/>
                    <a:pt x="185" y="431"/>
                  </a:cubicBezTo>
                  <a:cubicBezTo>
                    <a:pt x="177" y="427"/>
                    <a:pt x="172" y="419"/>
                    <a:pt x="170" y="41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777" name="Google Shape;1777;p49"/>
          <p:cNvGrpSpPr/>
          <p:nvPr/>
        </p:nvGrpSpPr>
        <p:grpSpPr>
          <a:xfrm>
            <a:off x="1168508" y="843134"/>
            <a:ext cx="364294" cy="445740"/>
            <a:chOff x="606645" y="1011196"/>
            <a:chExt cx="588520" cy="720096"/>
          </a:xfrm>
        </p:grpSpPr>
        <p:sp>
          <p:nvSpPr>
            <p:cNvPr id="1778" name="Google Shape;1778;p49"/>
            <p:cNvSpPr/>
            <p:nvPr/>
          </p:nvSpPr>
          <p:spPr>
            <a:xfrm>
              <a:off x="659316" y="1517469"/>
              <a:ext cx="456722" cy="213824"/>
            </a:xfrm>
            <a:custGeom>
              <a:rect b="b" l="l" r="r" t="t"/>
              <a:pathLst>
                <a:path extrusionOk="0" h="358" w="763">
                  <a:moveTo>
                    <a:pt x="1" y="27"/>
                  </a:moveTo>
                  <a:cubicBezTo>
                    <a:pt x="0" y="41"/>
                    <a:pt x="25" y="62"/>
                    <a:pt x="25" y="75"/>
                  </a:cubicBezTo>
                  <a:cubicBezTo>
                    <a:pt x="26" y="89"/>
                    <a:pt x="4" y="123"/>
                    <a:pt x="14" y="160"/>
                  </a:cubicBezTo>
                  <a:cubicBezTo>
                    <a:pt x="32" y="219"/>
                    <a:pt x="230" y="155"/>
                    <a:pt x="245" y="169"/>
                  </a:cubicBezTo>
                  <a:cubicBezTo>
                    <a:pt x="269" y="192"/>
                    <a:pt x="241" y="258"/>
                    <a:pt x="255" y="280"/>
                  </a:cubicBezTo>
                  <a:cubicBezTo>
                    <a:pt x="275" y="313"/>
                    <a:pt x="582" y="358"/>
                    <a:pt x="735" y="252"/>
                  </a:cubicBezTo>
                  <a:cubicBezTo>
                    <a:pt x="763" y="232"/>
                    <a:pt x="729" y="168"/>
                    <a:pt x="749" y="8"/>
                  </a:cubicBezTo>
                  <a:cubicBezTo>
                    <a:pt x="749" y="4"/>
                    <a:pt x="746" y="0"/>
                    <a:pt x="742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2" y="0"/>
                    <a:pt x="19" y="1"/>
                    <a:pt x="17" y="3"/>
                  </a:cubicBezTo>
                  <a:cubicBezTo>
                    <a:pt x="10" y="11"/>
                    <a:pt x="2" y="21"/>
                    <a:pt x="1" y="2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9" name="Google Shape;1779;p49"/>
            <p:cNvSpPr/>
            <p:nvPr/>
          </p:nvSpPr>
          <p:spPr>
            <a:xfrm>
              <a:off x="606645" y="1354464"/>
              <a:ext cx="561583" cy="154615"/>
            </a:xfrm>
            <a:custGeom>
              <a:rect b="b" l="l" r="r" t="t"/>
              <a:pathLst>
                <a:path extrusionOk="0" h="259" w="938">
                  <a:moveTo>
                    <a:pt x="2" y="109"/>
                  </a:moveTo>
                  <a:cubicBezTo>
                    <a:pt x="0" y="146"/>
                    <a:pt x="74" y="161"/>
                    <a:pt x="88" y="186"/>
                  </a:cubicBezTo>
                  <a:cubicBezTo>
                    <a:pt x="93" y="197"/>
                    <a:pt x="77" y="222"/>
                    <a:pt x="79" y="237"/>
                  </a:cubicBezTo>
                  <a:cubicBezTo>
                    <a:pt x="79" y="244"/>
                    <a:pt x="91" y="252"/>
                    <a:pt x="101" y="257"/>
                  </a:cubicBezTo>
                  <a:cubicBezTo>
                    <a:pt x="103" y="258"/>
                    <a:pt x="104" y="259"/>
                    <a:pt x="106" y="259"/>
                  </a:cubicBezTo>
                  <a:cubicBezTo>
                    <a:pt x="840" y="259"/>
                    <a:pt x="840" y="259"/>
                    <a:pt x="840" y="259"/>
                  </a:cubicBezTo>
                  <a:cubicBezTo>
                    <a:pt x="840" y="258"/>
                    <a:pt x="840" y="258"/>
                    <a:pt x="840" y="258"/>
                  </a:cubicBezTo>
                  <a:cubicBezTo>
                    <a:pt x="854" y="164"/>
                    <a:pt x="895" y="93"/>
                    <a:pt x="936" y="10"/>
                  </a:cubicBezTo>
                  <a:cubicBezTo>
                    <a:pt x="936" y="10"/>
                    <a:pt x="936" y="10"/>
                    <a:pt x="936" y="10"/>
                  </a:cubicBezTo>
                  <a:cubicBezTo>
                    <a:pt x="938" y="5"/>
                    <a:pt x="935" y="0"/>
                    <a:pt x="929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75" y="0"/>
                    <a:pt x="73" y="1"/>
                    <a:pt x="71" y="3"/>
                  </a:cubicBezTo>
                  <a:cubicBezTo>
                    <a:pt x="39" y="39"/>
                    <a:pt x="3" y="78"/>
                    <a:pt x="2" y="10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0" name="Google Shape;1780;p49"/>
            <p:cNvSpPr/>
            <p:nvPr/>
          </p:nvSpPr>
          <p:spPr>
            <a:xfrm>
              <a:off x="661721" y="1191460"/>
              <a:ext cx="533444" cy="154135"/>
            </a:xfrm>
            <a:custGeom>
              <a:rect b="b" l="l" r="r" t="t"/>
              <a:pathLst>
                <a:path extrusionOk="0" h="258" w="891">
                  <a:moveTo>
                    <a:pt x="8" y="98"/>
                  </a:moveTo>
                  <a:cubicBezTo>
                    <a:pt x="2" y="142"/>
                    <a:pt x="31" y="174"/>
                    <a:pt x="28" y="199"/>
                  </a:cubicBezTo>
                  <a:cubicBezTo>
                    <a:pt x="26" y="213"/>
                    <a:pt x="17" y="230"/>
                    <a:pt x="3" y="247"/>
                  </a:cubicBezTo>
                  <a:cubicBezTo>
                    <a:pt x="0" y="252"/>
                    <a:pt x="3" y="258"/>
                    <a:pt x="9" y="258"/>
                  </a:cubicBezTo>
                  <a:cubicBezTo>
                    <a:pt x="849" y="258"/>
                    <a:pt x="849" y="258"/>
                    <a:pt x="849" y="258"/>
                  </a:cubicBezTo>
                  <a:cubicBezTo>
                    <a:pt x="852" y="258"/>
                    <a:pt x="855" y="256"/>
                    <a:pt x="856" y="254"/>
                  </a:cubicBezTo>
                  <a:cubicBezTo>
                    <a:pt x="875" y="195"/>
                    <a:pt x="891" y="98"/>
                    <a:pt x="873" y="5"/>
                  </a:cubicBezTo>
                  <a:cubicBezTo>
                    <a:pt x="872" y="2"/>
                    <a:pt x="869" y="0"/>
                    <a:pt x="866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1" y="0"/>
                    <a:pt x="28" y="2"/>
                    <a:pt x="27" y="5"/>
                  </a:cubicBezTo>
                  <a:cubicBezTo>
                    <a:pt x="17" y="38"/>
                    <a:pt x="11" y="70"/>
                    <a:pt x="8" y="9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1" name="Google Shape;1781;p49"/>
            <p:cNvSpPr/>
            <p:nvPr/>
          </p:nvSpPr>
          <p:spPr>
            <a:xfrm>
              <a:off x="683367" y="1011196"/>
              <a:ext cx="497368" cy="171394"/>
            </a:xfrm>
            <a:custGeom>
              <a:rect b="b" l="l" r="r" t="t"/>
              <a:pathLst>
                <a:path extrusionOk="0" h="287" w="831">
                  <a:moveTo>
                    <a:pt x="690" y="102"/>
                  </a:moveTo>
                  <a:cubicBezTo>
                    <a:pt x="488" y="0"/>
                    <a:pt x="287" y="19"/>
                    <a:pt x="180" y="75"/>
                  </a:cubicBezTo>
                  <a:cubicBezTo>
                    <a:pt x="84" y="125"/>
                    <a:pt x="31" y="203"/>
                    <a:pt x="2" y="278"/>
                  </a:cubicBezTo>
                  <a:cubicBezTo>
                    <a:pt x="0" y="282"/>
                    <a:pt x="3" y="287"/>
                    <a:pt x="8" y="287"/>
                  </a:cubicBezTo>
                  <a:cubicBezTo>
                    <a:pt x="823" y="287"/>
                    <a:pt x="823" y="287"/>
                    <a:pt x="823" y="287"/>
                  </a:cubicBezTo>
                  <a:cubicBezTo>
                    <a:pt x="828" y="287"/>
                    <a:pt x="831" y="283"/>
                    <a:pt x="830" y="278"/>
                  </a:cubicBezTo>
                  <a:cubicBezTo>
                    <a:pt x="810" y="207"/>
                    <a:pt x="768" y="141"/>
                    <a:pt x="690" y="1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782" name="Google Shape;1782;p49"/>
          <p:cNvGrpSpPr/>
          <p:nvPr/>
        </p:nvGrpSpPr>
        <p:grpSpPr>
          <a:xfrm>
            <a:off x="7622791" y="843111"/>
            <a:ext cx="298405" cy="445762"/>
            <a:chOff x="11033597" y="1011159"/>
            <a:chExt cx="482075" cy="720133"/>
          </a:xfrm>
        </p:grpSpPr>
        <p:sp>
          <p:nvSpPr>
            <p:cNvPr id="1783" name="Google Shape;1783;p49"/>
            <p:cNvSpPr/>
            <p:nvPr/>
          </p:nvSpPr>
          <p:spPr>
            <a:xfrm>
              <a:off x="11033597" y="1414369"/>
              <a:ext cx="482075" cy="151349"/>
            </a:xfrm>
            <a:custGeom>
              <a:rect b="b" l="l" r="r" t="t"/>
              <a:pathLst>
                <a:path extrusionOk="0" h="227" w="724">
                  <a:moveTo>
                    <a:pt x="0" y="112"/>
                  </a:moveTo>
                  <a:cubicBezTo>
                    <a:pt x="0" y="149"/>
                    <a:pt x="5" y="185"/>
                    <a:pt x="16" y="219"/>
                  </a:cubicBezTo>
                  <a:cubicBezTo>
                    <a:pt x="17" y="224"/>
                    <a:pt x="22" y="227"/>
                    <a:pt x="27" y="227"/>
                  </a:cubicBezTo>
                  <a:cubicBezTo>
                    <a:pt x="697" y="227"/>
                    <a:pt x="697" y="227"/>
                    <a:pt x="697" y="227"/>
                  </a:cubicBezTo>
                  <a:cubicBezTo>
                    <a:pt x="702" y="227"/>
                    <a:pt x="707" y="224"/>
                    <a:pt x="708" y="219"/>
                  </a:cubicBezTo>
                  <a:cubicBezTo>
                    <a:pt x="719" y="185"/>
                    <a:pt x="724" y="149"/>
                    <a:pt x="724" y="112"/>
                  </a:cubicBezTo>
                  <a:cubicBezTo>
                    <a:pt x="724" y="76"/>
                    <a:pt x="719" y="41"/>
                    <a:pt x="709" y="8"/>
                  </a:cubicBezTo>
                  <a:cubicBezTo>
                    <a:pt x="708" y="3"/>
                    <a:pt x="703" y="0"/>
                    <a:pt x="698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1" y="0"/>
                    <a:pt x="16" y="3"/>
                    <a:pt x="15" y="8"/>
                  </a:cubicBezTo>
                  <a:cubicBezTo>
                    <a:pt x="5" y="41"/>
                    <a:pt x="0" y="76"/>
                    <a:pt x="0" y="11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4" name="Google Shape;1784;p49"/>
            <p:cNvSpPr/>
            <p:nvPr/>
          </p:nvSpPr>
          <p:spPr>
            <a:xfrm>
              <a:off x="11142821" y="1011159"/>
              <a:ext cx="263627" cy="229006"/>
            </a:xfrm>
            <a:custGeom>
              <a:rect b="b" l="l" r="r" t="t"/>
              <a:pathLst>
                <a:path extrusionOk="0" h="343" w="396">
                  <a:moveTo>
                    <a:pt x="357" y="266"/>
                  </a:moveTo>
                  <a:cubicBezTo>
                    <a:pt x="208" y="7"/>
                    <a:pt x="208" y="7"/>
                    <a:pt x="208" y="7"/>
                  </a:cubicBezTo>
                  <a:cubicBezTo>
                    <a:pt x="203" y="0"/>
                    <a:pt x="193" y="0"/>
                    <a:pt x="188" y="7"/>
                  </a:cubicBezTo>
                  <a:cubicBezTo>
                    <a:pt x="39" y="266"/>
                    <a:pt x="39" y="266"/>
                    <a:pt x="39" y="266"/>
                  </a:cubicBezTo>
                  <a:cubicBezTo>
                    <a:pt x="4" y="326"/>
                    <a:pt x="4" y="326"/>
                    <a:pt x="4" y="326"/>
                  </a:cubicBezTo>
                  <a:cubicBezTo>
                    <a:pt x="0" y="334"/>
                    <a:pt x="5" y="343"/>
                    <a:pt x="14" y="343"/>
                  </a:cubicBezTo>
                  <a:cubicBezTo>
                    <a:pt x="382" y="343"/>
                    <a:pt x="382" y="343"/>
                    <a:pt x="382" y="343"/>
                  </a:cubicBezTo>
                  <a:cubicBezTo>
                    <a:pt x="391" y="343"/>
                    <a:pt x="396" y="334"/>
                    <a:pt x="392" y="326"/>
                  </a:cubicBezTo>
                  <a:lnTo>
                    <a:pt x="357" y="2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5" name="Google Shape;1785;p49"/>
            <p:cNvSpPr/>
            <p:nvPr/>
          </p:nvSpPr>
          <p:spPr>
            <a:xfrm>
              <a:off x="11052228" y="1576445"/>
              <a:ext cx="444813" cy="154847"/>
            </a:xfrm>
            <a:custGeom>
              <a:rect b="b" l="l" r="r" t="t"/>
              <a:pathLst>
                <a:path extrusionOk="0" h="232" w="668">
                  <a:moveTo>
                    <a:pt x="334" y="232"/>
                  </a:moveTo>
                  <a:cubicBezTo>
                    <a:pt x="482" y="232"/>
                    <a:pt x="609" y="143"/>
                    <a:pt x="665" y="17"/>
                  </a:cubicBezTo>
                  <a:cubicBezTo>
                    <a:pt x="668" y="9"/>
                    <a:pt x="663" y="0"/>
                    <a:pt x="655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5" y="0"/>
                    <a:pt x="0" y="9"/>
                    <a:pt x="3" y="17"/>
                  </a:cubicBezTo>
                  <a:cubicBezTo>
                    <a:pt x="59" y="143"/>
                    <a:pt x="186" y="232"/>
                    <a:pt x="334" y="23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6" name="Google Shape;1786;p49"/>
            <p:cNvSpPr/>
            <p:nvPr/>
          </p:nvSpPr>
          <p:spPr>
            <a:xfrm>
              <a:off x="11051762" y="1251592"/>
              <a:ext cx="446676" cy="151349"/>
            </a:xfrm>
            <a:custGeom>
              <a:rect b="b" l="l" r="r" t="t"/>
              <a:pathLst>
                <a:path extrusionOk="0" h="227" w="671">
                  <a:moveTo>
                    <a:pt x="654" y="183"/>
                  </a:moveTo>
                  <a:cubicBezTo>
                    <a:pt x="653" y="182"/>
                    <a:pt x="653" y="182"/>
                    <a:pt x="653" y="182"/>
                  </a:cubicBezTo>
                  <a:cubicBezTo>
                    <a:pt x="552" y="5"/>
                    <a:pt x="552" y="5"/>
                    <a:pt x="552" y="5"/>
                  </a:cubicBezTo>
                  <a:cubicBezTo>
                    <a:pt x="550" y="2"/>
                    <a:pt x="546" y="0"/>
                    <a:pt x="542" y="0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124" y="0"/>
                    <a:pt x="120" y="2"/>
                    <a:pt x="118" y="5"/>
                  </a:cubicBezTo>
                  <a:cubicBezTo>
                    <a:pt x="17" y="182"/>
                    <a:pt x="17" y="182"/>
                    <a:pt x="17" y="182"/>
                  </a:cubicBezTo>
                  <a:cubicBezTo>
                    <a:pt x="16" y="185"/>
                    <a:pt x="16" y="185"/>
                    <a:pt x="16" y="185"/>
                  </a:cubicBezTo>
                  <a:cubicBezTo>
                    <a:pt x="11" y="194"/>
                    <a:pt x="7" y="202"/>
                    <a:pt x="3" y="211"/>
                  </a:cubicBezTo>
                  <a:cubicBezTo>
                    <a:pt x="0" y="219"/>
                    <a:pt x="5" y="227"/>
                    <a:pt x="13" y="227"/>
                  </a:cubicBezTo>
                  <a:cubicBezTo>
                    <a:pt x="657" y="227"/>
                    <a:pt x="657" y="227"/>
                    <a:pt x="657" y="227"/>
                  </a:cubicBezTo>
                  <a:cubicBezTo>
                    <a:pt x="665" y="227"/>
                    <a:pt x="671" y="219"/>
                    <a:pt x="667" y="211"/>
                  </a:cubicBezTo>
                  <a:cubicBezTo>
                    <a:pt x="663" y="202"/>
                    <a:pt x="659" y="193"/>
                    <a:pt x="654" y="18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787" name="Google Shape;1787;p49"/>
          <p:cNvGrpSpPr/>
          <p:nvPr/>
        </p:nvGrpSpPr>
        <p:grpSpPr>
          <a:xfrm>
            <a:off x="6221656" y="797418"/>
            <a:ext cx="460705" cy="491455"/>
            <a:chOff x="8770051" y="937343"/>
            <a:chExt cx="744273" cy="793950"/>
          </a:xfrm>
        </p:grpSpPr>
        <p:sp>
          <p:nvSpPr>
            <p:cNvPr id="1788" name="Google Shape;1788;p49"/>
            <p:cNvSpPr/>
            <p:nvPr/>
          </p:nvSpPr>
          <p:spPr>
            <a:xfrm>
              <a:off x="8968558" y="1402926"/>
              <a:ext cx="348361" cy="98539"/>
            </a:xfrm>
            <a:custGeom>
              <a:rect b="b" l="l" r="r" t="t"/>
              <a:pathLst>
                <a:path extrusionOk="0" h="492696" w="1741804">
                  <a:moveTo>
                    <a:pt x="1741805" y="0"/>
                  </a:moveTo>
                  <a:lnTo>
                    <a:pt x="0" y="0"/>
                  </a:lnTo>
                  <a:cubicBezTo>
                    <a:pt x="100902" y="166370"/>
                    <a:pt x="219266" y="316611"/>
                    <a:pt x="295529" y="492696"/>
                  </a:cubicBezTo>
                  <a:lnTo>
                    <a:pt x="1444625" y="492696"/>
                  </a:lnTo>
                  <a:cubicBezTo>
                    <a:pt x="1518222" y="307785"/>
                    <a:pt x="1639761" y="160655"/>
                    <a:pt x="174180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9" name="Google Shape;1789;p49"/>
            <p:cNvSpPr/>
            <p:nvPr/>
          </p:nvSpPr>
          <p:spPr>
            <a:xfrm>
              <a:off x="8960465" y="1079360"/>
              <a:ext cx="362496" cy="102351"/>
            </a:xfrm>
            <a:custGeom>
              <a:rect b="b" l="l" r="r" t="t"/>
              <a:pathLst>
                <a:path extrusionOk="0" h="511754" w="1812480">
                  <a:moveTo>
                    <a:pt x="1812481" y="511755"/>
                  </a:moveTo>
                  <a:cubicBezTo>
                    <a:pt x="1623568" y="198445"/>
                    <a:pt x="1277493" y="-1453"/>
                    <a:pt x="899922" y="8"/>
                  </a:cubicBezTo>
                  <a:cubicBezTo>
                    <a:pt x="549593" y="1341"/>
                    <a:pt x="194628" y="214066"/>
                    <a:pt x="0" y="511755"/>
                  </a:cubicBezTo>
                  <a:lnTo>
                    <a:pt x="1812481" y="51175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0" name="Google Shape;1790;p49"/>
            <p:cNvSpPr/>
            <p:nvPr/>
          </p:nvSpPr>
          <p:spPr>
            <a:xfrm>
              <a:off x="8930121" y="1189758"/>
              <a:ext cx="422643" cy="98539"/>
            </a:xfrm>
            <a:custGeom>
              <a:rect b="b" l="l" r="r" t="t"/>
              <a:pathLst>
                <a:path extrusionOk="0" h="492696" w="2113216">
                  <a:moveTo>
                    <a:pt x="2113217" y="492696"/>
                  </a:moveTo>
                  <a:cubicBezTo>
                    <a:pt x="2110994" y="311595"/>
                    <a:pt x="2064639" y="144717"/>
                    <a:pt x="1985582" y="0"/>
                  </a:cubicBezTo>
                  <a:lnTo>
                    <a:pt x="127445" y="0"/>
                  </a:lnTo>
                  <a:cubicBezTo>
                    <a:pt x="47307" y="135065"/>
                    <a:pt x="0" y="285687"/>
                    <a:pt x="0" y="440944"/>
                  </a:cubicBezTo>
                  <a:cubicBezTo>
                    <a:pt x="0" y="458534"/>
                    <a:pt x="508" y="475742"/>
                    <a:pt x="1270" y="492696"/>
                  </a:cubicBezTo>
                  <a:lnTo>
                    <a:pt x="2113217" y="49269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1" name="Google Shape;1791;p49"/>
            <p:cNvSpPr/>
            <p:nvPr/>
          </p:nvSpPr>
          <p:spPr>
            <a:xfrm>
              <a:off x="8930847" y="1296342"/>
              <a:ext cx="421894" cy="98539"/>
            </a:xfrm>
            <a:custGeom>
              <a:rect b="b" l="l" r="r" t="t"/>
              <a:pathLst>
                <a:path extrusionOk="0" h="492696" w="2109469">
                  <a:moveTo>
                    <a:pt x="0" y="0"/>
                  </a:moveTo>
                  <a:cubicBezTo>
                    <a:pt x="16002" y="194564"/>
                    <a:pt x="82868" y="350457"/>
                    <a:pt x="165291" y="492696"/>
                  </a:cubicBezTo>
                  <a:lnTo>
                    <a:pt x="1953324" y="492696"/>
                  </a:lnTo>
                  <a:cubicBezTo>
                    <a:pt x="2038096" y="352425"/>
                    <a:pt x="2104454" y="199073"/>
                    <a:pt x="210947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2" name="Google Shape;1792;p49"/>
            <p:cNvSpPr/>
            <p:nvPr/>
          </p:nvSpPr>
          <p:spPr>
            <a:xfrm>
              <a:off x="9031006" y="1509510"/>
              <a:ext cx="223837" cy="102349"/>
            </a:xfrm>
            <a:custGeom>
              <a:rect b="b" l="l" r="r" t="t"/>
              <a:pathLst>
                <a:path extrusionOk="0" h="511746" w="1119187">
                  <a:moveTo>
                    <a:pt x="0" y="0"/>
                  </a:moveTo>
                  <a:cubicBezTo>
                    <a:pt x="38989" y="100267"/>
                    <a:pt x="63690" y="209423"/>
                    <a:pt x="63690" y="334899"/>
                  </a:cubicBezTo>
                  <a:cubicBezTo>
                    <a:pt x="63690" y="432562"/>
                    <a:pt x="142875" y="511747"/>
                    <a:pt x="240538" y="511747"/>
                  </a:cubicBezTo>
                  <a:lnTo>
                    <a:pt x="889889" y="511747"/>
                  </a:lnTo>
                  <a:cubicBezTo>
                    <a:pt x="987552" y="511747"/>
                    <a:pt x="1066737" y="432562"/>
                    <a:pt x="1066737" y="334899"/>
                  </a:cubicBezTo>
                  <a:lnTo>
                    <a:pt x="1066737" y="311658"/>
                  </a:lnTo>
                  <a:cubicBezTo>
                    <a:pt x="1066737" y="194183"/>
                    <a:pt x="1086803" y="92265"/>
                    <a:pt x="1119188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793" name="Google Shape;1793;p49"/>
            <p:cNvGrpSpPr/>
            <p:nvPr/>
          </p:nvGrpSpPr>
          <p:grpSpPr>
            <a:xfrm>
              <a:off x="8770051" y="937343"/>
              <a:ext cx="744273" cy="793950"/>
              <a:chOff x="6565437" y="1588001"/>
              <a:chExt cx="744273" cy="793950"/>
            </a:xfrm>
          </p:grpSpPr>
          <p:sp>
            <p:nvSpPr>
              <p:cNvPr id="1794" name="Google Shape;1794;p49"/>
              <p:cNvSpPr/>
              <p:nvPr/>
            </p:nvSpPr>
            <p:spPr>
              <a:xfrm>
                <a:off x="7127411" y="1694452"/>
                <a:ext cx="76068" cy="75403"/>
              </a:xfrm>
              <a:custGeom>
                <a:rect b="b" l="l" r="r" t="t"/>
                <a:pathLst>
                  <a:path extrusionOk="0" h="132" w="133">
                    <a:moveTo>
                      <a:pt x="12" y="132"/>
                    </a:moveTo>
                    <a:cubicBezTo>
                      <a:pt x="9" y="132"/>
                      <a:pt x="6" y="131"/>
                      <a:pt x="4" y="128"/>
                    </a:cubicBezTo>
                    <a:cubicBezTo>
                      <a:pt x="0" y="124"/>
                      <a:pt x="0" y="118"/>
                      <a:pt x="4" y="11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8" y="0"/>
                      <a:pt x="124" y="0"/>
                      <a:pt x="128" y="4"/>
                    </a:cubicBezTo>
                    <a:cubicBezTo>
                      <a:pt x="133" y="8"/>
                      <a:pt x="133" y="15"/>
                      <a:pt x="128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1"/>
                      <a:pt x="14" y="132"/>
                      <a:pt x="12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95" name="Google Shape;1795;p49"/>
              <p:cNvSpPr/>
              <p:nvPr/>
            </p:nvSpPr>
            <p:spPr>
              <a:xfrm>
                <a:off x="7209689" y="1954149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7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1"/>
                    </a:cubicBezTo>
                    <a:cubicBezTo>
                      <a:pt x="175" y="17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96" name="Google Shape;1796;p49"/>
              <p:cNvSpPr/>
              <p:nvPr/>
            </p:nvSpPr>
            <p:spPr>
              <a:xfrm>
                <a:off x="7127411" y="2150197"/>
                <a:ext cx="76068" cy="75625"/>
              </a:xfrm>
              <a:custGeom>
                <a:rect b="b" l="l" r="r" t="t"/>
                <a:pathLst>
                  <a:path extrusionOk="0" h="132" w="133">
                    <a:moveTo>
                      <a:pt x="121" y="132"/>
                    </a:moveTo>
                    <a:cubicBezTo>
                      <a:pt x="119" y="132"/>
                      <a:pt x="116" y="131"/>
                      <a:pt x="114" y="12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5"/>
                      <a:pt x="0" y="8"/>
                      <a:pt x="5" y="4"/>
                    </a:cubicBezTo>
                    <a:cubicBezTo>
                      <a:pt x="9" y="0"/>
                      <a:pt x="15" y="0"/>
                      <a:pt x="20" y="4"/>
                    </a:cubicBezTo>
                    <a:cubicBezTo>
                      <a:pt x="129" y="114"/>
                      <a:pt x="129" y="114"/>
                      <a:pt x="129" y="114"/>
                    </a:cubicBezTo>
                    <a:cubicBezTo>
                      <a:pt x="133" y="118"/>
                      <a:pt x="133" y="124"/>
                      <a:pt x="129" y="129"/>
                    </a:cubicBezTo>
                    <a:cubicBezTo>
                      <a:pt x="127" y="131"/>
                      <a:pt x="124" y="132"/>
                      <a:pt x="121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97" name="Google Shape;1797;p49"/>
              <p:cNvSpPr/>
              <p:nvPr/>
            </p:nvSpPr>
            <p:spPr>
              <a:xfrm>
                <a:off x="6671888" y="2150863"/>
                <a:ext cx="76068" cy="74960"/>
              </a:xfrm>
              <a:custGeom>
                <a:rect b="b" l="l" r="r" t="t"/>
                <a:pathLst>
                  <a:path extrusionOk="0" h="131" w="133">
                    <a:moveTo>
                      <a:pt x="12" y="131"/>
                    </a:moveTo>
                    <a:cubicBezTo>
                      <a:pt x="9" y="131"/>
                      <a:pt x="7" y="130"/>
                      <a:pt x="5" y="128"/>
                    </a:cubicBezTo>
                    <a:cubicBezTo>
                      <a:pt x="0" y="124"/>
                      <a:pt x="0" y="117"/>
                      <a:pt x="5" y="113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8" y="0"/>
                      <a:pt x="125" y="0"/>
                      <a:pt x="129" y="4"/>
                    </a:cubicBezTo>
                    <a:cubicBezTo>
                      <a:pt x="133" y="8"/>
                      <a:pt x="133" y="14"/>
                      <a:pt x="129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0"/>
                      <a:pt x="15" y="131"/>
                      <a:pt x="12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98" name="Google Shape;1798;p49"/>
              <p:cNvSpPr/>
              <p:nvPr/>
            </p:nvSpPr>
            <p:spPr>
              <a:xfrm>
                <a:off x="6565437" y="1954593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0"/>
                    </a:cubicBezTo>
                    <a:cubicBezTo>
                      <a:pt x="175" y="16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99" name="Google Shape;1799;p49"/>
              <p:cNvSpPr/>
              <p:nvPr/>
            </p:nvSpPr>
            <p:spPr>
              <a:xfrm>
                <a:off x="6671888" y="1694896"/>
                <a:ext cx="75403" cy="74960"/>
              </a:xfrm>
              <a:custGeom>
                <a:rect b="b" l="l" r="r" t="t"/>
                <a:pathLst>
                  <a:path extrusionOk="0" h="131" w="132">
                    <a:moveTo>
                      <a:pt x="121" y="131"/>
                    </a:moveTo>
                    <a:cubicBezTo>
                      <a:pt x="118" y="131"/>
                      <a:pt x="115" y="130"/>
                      <a:pt x="113" y="128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0" y="14"/>
                      <a:pt x="0" y="8"/>
                      <a:pt x="4" y="4"/>
                    </a:cubicBezTo>
                    <a:cubicBezTo>
                      <a:pt x="8" y="0"/>
                      <a:pt x="15" y="0"/>
                      <a:pt x="19" y="4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32" y="117"/>
                      <a:pt x="132" y="124"/>
                      <a:pt x="128" y="128"/>
                    </a:cubicBezTo>
                    <a:cubicBezTo>
                      <a:pt x="126" y="130"/>
                      <a:pt x="124" y="131"/>
                      <a:pt x="121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00" name="Google Shape;1800;p49"/>
              <p:cNvSpPr/>
              <p:nvPr/>
            </p:nvSpPr>
            <p:spPr>
              <a:xfrm>
                <a:off x="6931363" y="1588001"/>
                <a:ext cx="11976" cy="100020"/>
              </a:xfrm>
              <a:custGeom>
                <a:rect b="b" l="l" r="r" t="t"/>
                <a:pathLst>
                  <a:path extrusionOk="0" h="175" w="21">
                    <a:moveTo>
                      <a:pt x="11" y="175"/>
                    </a:moveTo>
                    <a:cubicBezTo>
                      <a:pt x="5" y="175"/>
                      <a:pt x="0" y="171"/>
                      <a:pt x="0" y="16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65"/>
                      <a:pt x="21" y="165"/>
                      <a:pt x="21" y="165"/>
                    </a:cubicBezTo>
                    <a:cubicBezTo>
                      <a:pt x="21" y="171"/>
                      <a:pt x="17" y="175"/>
                      <a:pt x="11" y="1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01" name="Google Shape;1801;p49"/>
              <p:cNvSpPr/>
              <p:nvPr/>
            </p:nvSpPr>
            <p:spPr>
              <a:xfrm>
                <a:off x="6847311" y="2280157"/>
                <a:ext cx="180080" cy="25726"/>
              </a:xfrm>
              <a:custGeom>
                <a:rect b="b" l="l" r="r" t="t"/>
                <a:pathLst>
                  <a:path extrusionOk="0" h="45" w="315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293" y="45"/>
                      <a:pt x="293" y="45"/>
                      <a:pt x="293" y="45"/>
                    </a:cubicBezTo>
                    <a:cubicBezTo>
                      <a:pt x="305" y="45"/>
                      <a:pt x="315" y="35"/>
                      <a:pt x="315" y="23"/>
                    </a:cubicBezTo>
                    <a:cubicBezTo>
                      <a:pt x="315" y="23"/>
                      <a:pt x="315" y="23"/>
                      <a:pt x="315" y="23"/>
                    </a:cubicBezTo>
                    <a:cubicBezTo>
                      <a:pt x="315" y="11"/>
                      <a:pt x="305" y="0"/>
                      <a:pt x="29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1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02" name="Google Shape;1802;p49"/>
              <p:cNvSpPr/>
              <p:nvPr/>
            </p:nvSpPr>
            <p:spPr>
              <a:xfrm>
                <a:off x="6851968" y="2318524"/>
                <a:ext cx="170766" cy="25726"/>
              </a:xfrm>
              <a:custGeom>
                <a:rect b="b" l="l" r="r" t="t"/>
                <a:pathLst>
                  <a:path extrusionOk="0" h="45" w="299">
                    <a:moveTo>
                      <a:pt x="0" y="22"/>
                    </a:moveTo>
                    <a:cubicBezTo>
                      <a:pt x="0" y="35"/>
                      <a:pt x="10" y="45"/>
                      <a:pt x="23" y="45"/>
                    </a:cubicBezTo>
                    <a:cubicBezTo>
                      <a:pt x="277" y="45"/>
                      <a:pt x="277" y="45"/>
                      <a:pt x="277" y="45"/>
                    </a:cubicBezTo>
                    <a:cubicBezTo>
                      <a:pt x="289" y="45"/>
                      <a:pt x="299" y="35"/>
                      <a:pt x="299" y="22"/>
                    </a:cubicBezTo>
                    <a:cubicBezTo>
                      <a:pt x="299" y="22"/>
                      <a:pt x="299" y="22"/>
                      <a:pt x="299" y="22"/>
                    </a:cubicBezTo>
                    <a:cubicBezTo>
                      <a:pt x="299" y="10"/>
                      <a:pt x="289" y="0"/>
                      <a:pt x="27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03" name="Google Shape;1803;p49"/>
              <p:cNvSpPr/>
              <p:nvPr/>
            </p:nvSpPr>
            <p:spPr>
              <a:xfrm>
                <a:off x="6876364" y="2356225"/>
                <a:ext cx="122419" cy="25726"/>
              </a:xfrm>
              <a:custGeom>
                <a:rect b="b" l="l" r="r" t="t"/>
                <a:pathLst>
                  <a:path extrusionOk="0" h="45" w="214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192" y="45"/>
                      <a:pt x="192" y="45"/>
                      <a:pt x="192" y="45"/>
                    </a:cubicBezTo>
                    <a:cubicBezTo>
                      <a:pt x="204" y="45"/>
                      <a:pt x="214" y="35"/>
                      <a:pt x="214" y="23"/>
                    </a:cubicBezTo>
                    <a:cubicBezTo>
                      <a:pt x="214" y="23"/>
                      <a:pt x="214" y="23"/>
                      <a:pt x="214" y="23"/>
                    </a:cubicBezTo>
                    <a:cubicBezTo>
                      <a:pt x="214" y="10"/>
                      <a:pt x="204" y="0"/>
                      <a:pt x="19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804" name="Google Shape;1804;p49"/>
          <p:cNvGrpSpPr/>
          <p:nvPr/>
        </p:nvGrpSpPr>
        <p:grpSpPr>
          <a:xfrm>
            <a:off x="4820520" y="797418"/>
            <a:ext cx="460705" cy="491455"/>
            <a:chOff x="6506504" y="937343"/>
            <a:chExt cx="744273" cy="793950"/>
          </a:xfrm>
        </p:grpSpPr>
        <p:sp>
          <p:nvSpPr>
            <p:cNvPr id="1805" name="Google Shape;1805;p49"/>
            <p:cNvSpPr/>
            <p:nvPr/>
          </p:nvSpPr>
          <p:spPr>
            <a:xfrm>
              <a:off x="6666683" y="1079385"/>
              <a:ext cx="422268" cy="171940"/>
            </a:xfrm>
            <a:custGeom>
              <a:rect b="b" l="l" r="r" t="t"/>
              <a:pathLst>
                <a:path extrusionOk="0" h="859701" w="2085276">
                  <a:moveTo>
                    <a:pt x="2085276" y="859701"/>
                  </a:moveTo>
                  <a:cubicBezTo>
                    <a:pt x="2064893" y="746925"/>
                    <a:pt x="2027047" y="641516"/>
                    <a:pt x="1974723" y="545821"/>
                  </a:cubicBezTo>
                  <a:lnTo>
                    <a:pt x="1952816" y="507721"/>
                  </a:lnTo>
                  <a:cubicBezTo>
                    <a:pt x="1535303" y="-176492"/>
                    <a:pt x="577914" y="-161950"/>
                    <a:pt x="140271" y="507721"/>
                  </a:cubicBezTo>
                  <a:lnTo>
                    <a:pt x="116523" y="545821"/>
                  </a:lnTo>
                  <a:cubicBezTo>
                    <a:pt x="57721" y="643421"/>
                    <a:pt x="18098" y="749783"/>
                    <a:pt x="0" y="859701"/>
                  </a:cubicBezTo>
                  <a:lnTo>
                    <a:pt x="2085276" y="85970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6" name="Google Shape;1806;p49"/>
            <p:cNvSpPr/>
            <p:nvPr/>
          </p:nvSpPr>
          <p:spPr>
            <a:xfrm>
              <a:off x="6664423" y="1259933"/>
              <a:ext cx="427985" cy="171450"/>
            </a:xfrm>
            <a:custGeom>
              <a:rect b="b" l="l" r="r" t="t"/>
              <a:pathLst>
                <a:path extrusionOk="0" h="857250" w="2113506">
                  <a:moveTo>
                    <a:pt x="3910" y="178753"/>
                  </a:moveTo>
                  <a:cubicBezTo>
                    <a:pt x="22706" y="451485"/>
                    <a:pt x="153833" y="652844"/>
                    <a:pt x="287056" y="857250"/>
                  </a:cubicBezTo>
                  <a:lnTo>
                    <a:pt x="1834170" y="857250"/>
                  </a:lnTo>
                  <a:cubicBezTo>
                    <a:pt x="1971457" y="654495"/>
                    <a:pt x="2109316" y="461137"/>
                    <a:pt x="2113316" y="178753"/>
                  </a:cubicBezTo>
                  <a:lnTo>
                    <a:pt x="2113507" y="140653"/>
                  </a:lnTo>
                  <a:cubicBezTo>
                    <a:pt x="2112935" y="92710"/>
                    <a:pt x="2109125" y="45784"/>
                    <a:pt x="2102585" y="0"/>
                  </a:cubicBezTo>
                  <a:lnTo>
                    <a:pt x="5815" y="0"/>
                  </a:lnTo>
                  <a:cubicBezTo>
                    <a:pt x="-1170" y="58991"/>
                    <a:pt x="-1932" y="118872"/>
                    <a:pt x="3910" y="17875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7" name="Google Shape;1807;p49"/>
            <p:cNvSpPr/>
            <p:nvPr/>
          </p:nvSpPr>
          <p:spPr>
            <a:xfrm>
              <a:off x="6727642" y="1439988"/>
              <a:ext cx="303068" cy="171348"/>
            </a:xfrm>
            <a:custGeom>
              <a:rect b="b" l="l" r="r" t="t"/>
              <a:pathLst>
                <a:path extrusionOk="0" h="856741" w="1496631">
                  <a:moveTo>
                    <a:pt x="0" y="0"/>
                  </a:moveTo>
                  <a:cubicBezTo>
                    <a:pt x="63500" y="97853"/>
                    <a:pt x="125984" y="197485"/>
                    <a:pt x="175451" y="306896"/>
                  </a:cubicBezTo>
                  <a:lnTo>
                    <a:pt x="191071" y="344996"/>
                  </a:lnTo>
                  <a:cubicBezTo>
                    <a:pt x="230060" y="445262"/>
                    <a:pt x="254762" y="554419"/>
                    <a:pt x="254762" y="679895"/>
                  </a:cubicBezTo>
                  <a:cubicBezTo>
                    <a:pt x="254762" y="777558"/>
                    <a:pt x="333946" y="856742"/>
                    <a:pt x="431610" y="856742"/>
                  </a:cubicBezTo>
                  <a:lnTo>
                    <a:pt x="1080960" y="856742"/>
                  </a:lnTo>
                  <a:cubicBezTo>
                    <a:pt x="1189609" y="856488"/>
                    <a:pt x="1267206" y="763143"/>
                    <a:pt x="1257808" y="656653"/>
                  </a:cubicBezTo>
                  <a:cubicBezTo>
                    <a:pt x="1257808" y="539178"/>
                    <a:pt x="1277874" y="437261"/>
                    <a:pt x="1310259" y="344996"/>
                  </a:cubicBezTo>
                  <a:lnTo>
                    <a:pt x="1324483" y="306896"/>
                  </a:lnTo>
                  <a:cubicBezTo>
                    <a:pt x="1370775" y="194501"/>
                    <a:pt x="1432687" y="95567"/>
                    <a:pt x="149663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808" name="Google Shape;1808;p49"/>
            <p:cNvGrpSpPr/>
            <p:nvPr/>
          </p:nvGrpSpPr>
          <p:grpSpPr>
            <a:xfrm>
              <a:off x="6506504" y="937343"/>
              <a:ext cx="744273" cy="793950"/>
              <a:chOff x="6565437" y="1588001"/>
              <a:chExt cx="744273" cy="793950"/>
            </a:xfrm>
          </p:grpSpPr>
          <p:sp>
            <p:nvSpPr>
              <p:cNvPr id="1809" name="Google Shape;1809;p49"/>
              <p:cNvSpPr/>
              <p:nvPr/>
            </p:nvSpPr>
            <p:spPr>
              <a:xfrm>
                <a:off x="7127411" y="1694452"/>
                <a:ext cx="76068" cy="75403"/>
              </a:xfrm>
              <a:custGeom>
                <a:rect b="b" l="l" r="r" t="t"/>
                <a:pathLst>
                  <a:path extrusionOk="0" h="132" w="133">
                    <a:moveTo>
                      <a:pt x="12" y="132"/>
                    </a:moveTo>
                    <a:cubicBezTo>
                      <a:pt x="9" y="132"/>
                      <a:pt x="6" y="131"/>
                      <a:pt x="4" y="128"/>
                    </a:cubicBezTo>
                    <a:cubicBezTo>
                      <a:pt x="0" y="124"/>
                      <a:pt x="0" y="118"/>
                      <a:pt x="4" y="11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8" y="0"/>
                      <a:pt x="124" y="0"/>
                      <a:pt x="128" y="4"/>
                    </a:cubicBezTo>
                    <a:cubicBezTo>
                      <a:pt x="133" y="8"/>
                      <a:pt x="133" y="15"/>
                      <a:pt x="128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1"/>
                      <a:pt x="14" y="132"/>
                      <a:pt x="12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10" name="Google Shape;1810;p49"/>
              <p:cNvSpPr/>
              <p:nvPr/>
            </p:nvSpPr>
            <p:spPr>
              <a:xfrm>
                <a:off x="7209689" y="1954149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7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1"/>
                    </a:cubicBezTo>
                    <a:cubicBezTo>
                      <a:pt x="175" y="17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11" name="Google Shape;1811;p49"/>
              <p:cNvSpPr/>
              <p:nvPr/>
            </p:nvSpPr>
            <p:spPr>
              <a:xfrm>
                <a:off x="7127411" y="2150197"/>
                <a:ext cx="76068" cy="75625"/>
              </a:xfrm>
              <a:custGeom>
                <a:rect b="b" l="l" r="r" t="t"/>
                <a:pathLst>
                  <a:path extrusionOk="0" h="132" w="133">
                    <a:moveTo>
                      <a:pt x="121" y="132"/>
                    </a:moveTo>
                    <a:cubicBezTo>
                      <a:pt x="119" y="132"/>
                      <a:pt x="116" y="131"/>
                      <a:pt x="114" y="12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5"/>
                      <a:pt x="0" y="8"/>
                      <a:pt x="5" y="4"/>
                    </a:cubicBezTo>
                    <a:cubicBezTo>
                      <a:pt x="9" y="0"/>
                      <a:pt x="15" y="0"/>
                      <a:pt x="20" y="4"/>
                    </a:cubicBezTo>
                    <a:cubicBezTo>
                      <a:pt x="129" y="114"/>
                      <a:pt x="129" y="114"/>
                      <a:pt x="129" y="114"/>
                    </a:cubicBezTo>
                    <a:cubicBezTo>
                      <a:pt x="133" y="118"/>
                      <a:pt x="133" y="124"/>
                      <a:pt x="129" y="129"/>
                    </a:cubicBezTo>
                    <a:cubicBezTo>
                      <a:pt x="127" y="131"/>
                      <a:pt x="124" y="132"/>
                      <a:pt x="121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12" name="Google Shape;1812;p49"/>
              <p:cNvSpPr/>
              <p:nvPr/>
            </p:nvSpPr>
            <p:spPr>
              <a:xfrm>
                <a:off x="6671888" y="2150863"/>
                <a:ext cx="76068" cy="74960"/>
              </a:xfrm>
              <a:custGeom>
                <a:rect b="b" l="l" r="r" t="t"/>
                <a:pathLst>
                  <a:path extrusionOk="0" h="131" w="133">
                    <a:moveTo>
                      <a:pt x="12" y="131"/>
                    </a:moveTo>
                    <a:cubicBezTo>
                      <a:pt x="9" y="131"/>
                      <a:pt x="7" y="130"/>
                      <a:pt x="5" y="128"/>
                    </a:cubicBezTo>
                    <a:cubicBezTo>
                      <a:pt x="0" y="124"/>
                      <a:pt x="0" y="117"/>
                      <a:pt x="5" y="113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8" y="0"/>
                      <a:pt x="125" y="0"/>
                      <a:pt x="129" y="4"/>
                    </a:cubicBezTo>
                    <a:cubicBezTo>
                      <a:pt x="133" y="8"/>
                      <a:pt x="133" y="14"/>
                      <a:pt x="129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0"/>
                      <a:pt x="15" y="131"/>
                      <a:pt x="12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13" name="Google Shape;1813;p49"/>
              <p:cNvSpPr/>
              <p:nvPr/>
            </p:nvSpPr>
            <p:spPr>
              <a:xfrm>
                <a:off x="6565437" y="1954593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0"/>
                    </a:cubicBezTo>
                    <a:cubicBezTo>
                      <a:pt x="175" y="16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14" name="Google Shape;1814;p49"/>
              <p:cNvSpPr/>
              <p:nvPr/>
            </p:nvSpPr>
            <p:spPr>
              <a:xfrm>
                <a:off x="6671888" y="1694896"/>
                <a:ext cx="75403" cy="74960"/>
              </a:xfrm>
              <a:custGeom>
                <a:rect b="b" l="l" r="r" t="t"/>
                <a:pathLst>
                  <a:path extrusionOk="0" h="131" w="132">
                    <a:moveTo>
                      <a:pt x="121" y="131"/>
                    </a:moveTo>
                    <a:cubicBezTo>
                      <a:pt x="118" y="131"/>
                      <a:pt x="115" y="130"/>
                      <a:pt x="113" y="128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0" y="14"/>
                      <a:pt x="0" y="8"/>
                      <a:pt x="4" y="4"/>
                    </a:cubicBezTo>
                    <a:cubicBezTo>
                      <a:pt x="8" y="0"/>
                      <a:pt x="15" y="0"/>
                      <a:pt x="19" y="4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32" y="117"/>
                      <a:pt x="132" y="124"/>
                      <a:pt x="128" y="128"/>
                    </a:cubicBezTo>
                    <a:cubicBezTo>
                      <a:pt x="126" y="130"/>
                      <a:pt x="124" y="131"/>
                      <a:pt x="121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15" name="Google Shape;1815;p49"/>
              <p:cNvSpPr/>
              <p:nvPr/>
            </p:nvSpPr>
            <p:spPr>
              <a:xfrm>
                <a:off x="6931363" y="1588001"/>
                <a:ext cx="11976" cy="100020"/>
              </a:xfrm>
              <a:custGeom>
                <a:rect b="b" l="l" r="r" t="t"/>
                <a:pathLst>
                  <a:path extrusionOk="0" h="175" w="21">
                    <a:moveTo>
                      <a:pt x="11" y="175"/>
                    </a:moveTo>
                    <a:cubicBezTo>
                      <a:pt x="5" y="175"/>
                      <a:pt x="0" y="171"/>
                      <a:pt x="0" y="16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65"/>
                      <a:pt x="21" y="165"/>
                      <a:pt x="21" y="165"/>
                    </a:cubicBezTo>
                    <a:cubicBezTo>
                      <a:pt x="21" y="171"/>
                      <a:pt x="17" y="175"/>
                      <a:pt x="11" y="1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16" name="Google Shape;1816;p49"/>
              <p:cNvSpPr/>
              <p:nvPr/>
            </p:nvSpPr>
            <p:spPr>
              <a:xfrm>
                <a:off x="6847311" y="2280157"/>
                <a:ext cx="180080" cy="25726"/>
              </a:xfrm>
              <a:custGeom>
                <a:rect b="b" l="l" r="r" t="t"/>
                <a:pathLst>
                  <a:path extrusionOk="0" h="45" w="315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293" y="45"/>
                      <a:pt x="293" y="45"/>
                      <a:pt x="293" y="45"/>
                    </a:cubicBezTo>
                    <a:cubicBezTo>
                      <a:pt x="305" y="45"/>
                      <a:pt x="315" y="35"/>
                      <a:pt x="315" y="23"/>
                    </a:cubicBezTo>
                    <a:cubicBezTo>
                      <a:pt x="315" y="23"/>
                      <a:pt x="315" y="23"/>
                      <a:pt x="315" y="23"/>
                    </a:cubicBezTo>
                    <a:cubicBezTo>
                      <a:pt x="315" y="11"/>
                      <a:pt x="305" y="0"/>
                      <a:pt x="29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1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17" name="Google Shape;1817;p49"/>
              <p:cNvSpPr/>
              <p:nvPr/>
            </p:nvSpPr>
            <p:spPr>
              <a:xfrm>
                <a:off x="6851968" y="2318524"/>
                <a:ext cx="170766" cy="25726"/>
              </a:xfrm>
              <a:custGeom>
                <a:rect b="b" l="l" r="r" t="t"/>
                <a:pathLst>
                  <a:path extrusionOk="0" h="45" w="299">
                    <a:moveTo>
                      <a:pt x="0" y="22"/>
                    </a:moveTo>
                    <a:cubicBezTo>
                      <a:pt x="0" y="35"/>
                      <a:pt x="10" y="45"/>
                      <a:pt x="23" y="45"/>
                    </a:cubicBezTo>
                    <a:cubicBezTo>
                      <a:pt x="277" y="45"/>
                      <a:pt x="277" y="45"/>
                      <a:pt x="277" y="45"/>
                    </a:cubicBezTo>
                    <a:cubicBezTo>
                      <a:pt x="289" y="45"/>
                      <a:pt x="299" y="35"/>
                      <a:pt x="299" y="22"/>
                    </a:cubicBezTo>
                    <a:cubicBezTo>
                      <a:pt x="299" y="22"/>
                      <a:pt x="299" y="22"/>
                      <a:pt x="299" y="22"/>
                    </a:cubicBezTo>
                    <a:cubicBezTo>
                      <a:pt x="299" y="10"/>
                      <a:pt x="289" y="0"/>
                      <a:pt x="27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18" name="Google Shape;1818;p49"/>
              <p:cNvSpPr/>
              <p:nvPr/>
            </p:nvSpPr>
            <p:spPr>
              <a:xfrm>
                <a:off x="6876364" y="2356225"/>
                <a:ext cx="122419" cy="25726"/>
              </a:xfrm>
              <a:custGeom>
                <a:rect b="b" l="l" r="r" t="t"/>
                <a:pathLst>
                  <a:path extrusionOk="0" h="45" w="214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192" y="45"/>
                      <a:pt x="192" y="45"/>
                      <a:pt x="192" y="45"/>
                    </a:cubicBezTo>
                    <a:cubicBezTo>
                      <a:pt x="204" y="45"/>
                      <a:pt x="214" y="35"/>
                      <a:pt x="214" y="23"/>
                    </a:cubicBezTo>
                    <a:cubicBezTo>
                      <a:pt x="214" y="23"/>
                      <a:pt x="214" y="23"/>
                      <a:pt x="214" y="23"/>
                    </a:cubicBezTo>
                    <a:cubicBezTo>
                      <a:pt x="214" y="10"/>
                      <a:pt x="204" y="0"/>
                      <a:pt x="19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819" name="Google Shape;1819;p49"/>
          <p:cNvGrpSpPr/>
          <p:nvPr/>
        </p:nvGrpSpPr>
        <p:grpSpPr>
          <a:xfrm>
            <a:off x="5521088" y="797418"/>
            <a:ext cx="460705" cy="491455"/>
            <a:chOff x="7638277" y="937343"/>
            <a:chExt cx="744273" cy="793950"/>
          </a:xfrm>
        </p:grpSpPr>
        <p:sp>
          <p:nvSpPr>
            <p:cNvPr id="1820" name="Google Shape;1820;p49"/>
            <p:cNvSpPr/>
            <p:nvPr/>
          </p:nvSpPr>
          <p:spPr>
            <a:xfrm>
              <a:off x="8012931" y="1079385"/>
              <a:ext cx="217151" cy="253479"/>
            </a:xfrm>
            <a:custGeom>
              <a:rect b="b" l="l" r="r" t="t"/>
              <a:pathLst>
                <a:path extrusionOk="0" h="1267396" w="1085755">
                  <a:moveTo>
                    <a:pt x="1058482" y="714947"/>
                  </a:moveTo>
                  <a:cubicBezTo>
                    <a:pt x="1013714" y="538416"/>
                    <a:pt x="885190" y="361632"/>
                    <a:pt x="705993" y="229870"/>
                  </a:cubicBezTo>
                  <a:cubicBezTo>
                    <a:pt x="565277" y="126492"/>
                    <a:pt x="329184" y="3365"/>
                    <a:pt x="0" y="0"/>
                  </a:cubicBezTo>
                  <a:lnTo>
                    <a:pt x="0" y="1267397"/>
                  </a:lnTo>
                  <a:lnTo>
                    <a:pt x="1025144" y="1267397"/>
                  </a:lnTo>
                  <a:cubicBezTo>
                    <a:pt x="1092772" y="1073722"/>
                    <a:pt x="1103694" y="892810"/>
                    <a:pt x="1058482" y="71494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1" name="Google Shape;1821;p49"/>
            <p:cNvSpPr/>
            <p:nvPr/>
          </p:nvSpPr>
          <p:spPr>
            <a:xfrm>
              <a:off x="7789628" y="1079436"/>
              <a:ext cx="214318" cy="253428"/>
            </a:xfrm>
            <a:custGeom>
              <a:rect b="b" l="l" r="r" t="t"/>
              <a:pathLst>
                <a:path extrusionOk="0" h="1267142" w="1071591">
                  <a:moveTo>
                    <a:pt x="377536" y="231331"/>
                  </a:moveTo>
                  <a:cubicBezTo>
                    <a:pt x="199609" y="362839"/>
                    <a:pt x="71910" y="538988"/>
                    <a:pt x="27270" y="714693"/>
                  </a:cubicBezTo>
                  <a:cubicBezTo>
                    <a:pt x="-17942" y="892556"/>
                    <a:pt x="-7020" y="1073404"/>
                    <a:pt x="60671" y="1267143"/>
                  </a:cubicBezTo>
                  <a:lnTo>
                    <a:pt x="1071591" y="1267143"/>
                  </a:lnTo>
                  <a:lnTo>
                    <a:pt x="1071591" y="0"/>
                  </a:lnTo>
                  <a:cubicBezTo>
                    <a:pt x="748249" y="6794"/>
                    <a:pt x="516220" y="128905"/>
                    <a:pt x="377536" y="23133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2" name="Google Shape;1822;p49"/>
            <p:cNvSpPr/>
            <p:nvPr/>
          </p:nvSpPr>
          <p:spPr>
            <a:xfrm>
              <a:off x="8012931" y="1341261"/>
              <a:ext cx="202133" cy="270446"/>
            </a:xfrm>
            <a:custGeom>
              <a:rect b="b" l="l" r="r" t="t"/>
              <a:pathLst>
                <a:path extrusionOk="0" h="1352232" w="1010666">
                  <a:moveTo>
                    <a:pt x="326390" y="1351915"/>
                  </a:moveTo>
                  <a:cubicBezTo>
                    <a:pt x="447929" y="1351090"/>
                    <a:pt x="476758" y="1318387"/>
                    <a:pt x="497142" y="1226757"/>
                  </a:cubicBezTo>
                  <a:cubicBezTo>
                    <a:pt x="505079" y="1190943"/>
                    <a:pt x="512382" y="1152208"/>
                    <a:pt x="520129" y="1111187"/>
                  </a:cubicBezTo>
                  <a:cubicBezTo>
                    <a:pt x="540004" y="1005586"/>
                    <a:pt x="562610" y="885888"/>
                    <a:pt x="602869" y="793750"/>
                  </a:cubicBezTo>
                  <a:cubicBezTo>
                    <a:pt x="721932" y="514413"/>
                    <a:pt x="897255" y="279463"/>
                    <a:pt x="1010666" y="0"/>
                  </a:cubicBezTo>
                  <a:lnTo>
                    <a:pt x="0" y="0"/>
                  </a:lnTo>
                  <a:lnTo>
                    <a:pt x="0" y="1351725"/>
                  </a:lnTo>
                  <a:lnTo>
                    <a:pt x="12573" y="1351598"/>
                  </a:lnTo>
                  <a:lnTo>
                    <a:pt x="12573" y="1352169"/>
                  </a:lnTo>
                  <a:cubicBezTo>
                    <a:pt x="41974" y="1352169"/>
                    <a:pt x="71438" y="1352169"/>
                    <a:pt x="100838" y="1352233"/>
                  </a:cubicBezTo>
                  <a:lnTo>
                    <a:pt x="118364" y="1351915"/>
                  </a:lnTo>
                  <a:cubicBezTo>
                    <a:pt x="162116" y="1351979"/>
                    <a:pt x="284671" y="1352487"/>
                    <a:pt x="326390" y="135191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3" name="Google Shape;1823;p49"/>
            <p:cNvSpPr/>
            <p:nvPr/>
          </p:nvSpPr>
          <p:spPr>
            <a:xfrm>
              <a:off x="7804733" y="1341261"/>
              <a:ext cx="199288" cy="270439"/>
            </a:xfrm>
            <a:custGeom>
              <a:rect b="b" l="l" r="r" t="t"/>
              <a:pathLst>
                <a:path extrusionOk="0" h="1352197" w="996442">
                  <a:moveTo>
                    <a:pt x="996442" y="1352169"/>
                  </a:moveTo>
                  <a:lnTo>
                    <a:pt x="996442" y="0"/>
                  </a:lnTo>
                  <a:lnTo>
                    <a:pt x="0" y="0"/>
                  </a:lnTo>
                  <a:cubicBezTo>
                    <a:pt x="113538" y="279591"/>
                    <a:pt x="288671" y="514287"/>
                    <a:pt x="407797" y="793750"/>
                  </a:cubicBezTo>
                  <a:cubicBezTo>
                    <a:pt x="448056" y="885888"/>
                    <a:pt x="470662" y="1005586"/>
                    <a:pt x="490601" y="1111250"/>
                  </a:cubicBezTo>
                  <a:cubicBezTo>
                    <a:pt x="498348" y="1152208"/>
                    <a:pt x="505651" y="1190943"/>
                    <a:pt x="513588" y="1226757"/>
                  </a:cubicBezTo>
                  <a:cubicBezTo>
                    <a:pt x="533908" y="1329246"/>
                    <a:pt x="580580" y="1351153"/>
                    <a:pt x="682561" y="1352169"/>
                  </a:cubicBezTo>
                  <a:cubicBezTo>
                    <a:pt x="774002" y="1352169"/>
                    <a:pt x="905256" y="1352233"/>
                    <a:pt x="996442" y="135216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824" name="Google Shape;1824;p49"/>
            <p:cNvGrpSpPr/>
            <p:nvPr/>
          </p:nvGrpSpPr>
          <p:grpSpPr>
            <a:xfrm>
              <a:off x="7638277" y="937343"/>
              <a:ext cx="744273" cy="793950"/>
              <a:chOff x="6565437" y="1588001"/>
              <a:chExt cx="744273" cy="793950"/>
            </a:xfrm>
          </p:grpSpPr>
          <p:sp>
            <p:nvSpPr>
              <p:cNvPr id="1825" name="Google Shape;1825;p49"/>
              <p:cNvSpPr/>
              <p:nvPr/>
            </p:nvSpPr>
            <p:spPr>
              <a:xfrm>
                <a:off x="7127411" y="1694452"/>
                <a:ext cx="76068" cy="75403"/>
              </a:xfrm>
              <a:custGeom>
                <a:rect b="b" l="l" r="r" t="t"/>
                <a:pathLst>
                  <a:path extrusionOk="0" h="132" w="133">
                    <a:moveTo>
                      <a:pt x="12" y="132"/>
                    </a:moveTo>
                    <a:cubicBezTo>
                      <a:pt x="9" y="132"/>
                      <a:pt x="6" y="131"/>
                      <a:pt x="4" y="128"/>
                    </a:cubicBezTo>
                    <a:cubicBezTo>
                      <a:pt x="0" y="124"/>
                      <a:pt x="0" y="118"/>
                      <a:pt x="4" y="11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8" y="0"/>
                      <a:pt x="124" y="0"/>
                      <a:pt x="128" y="4"/>
                    </a:cubicBezTo>
                    <a:cubicBezTo>
                      <a:pt x="133" y="8"/>
                      <a:pt x="133" y="15"/>
                      <a:pt x="128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1"/>
                      <a:pt x="14" y="132"/>
                      <a:pt x="12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26" name="Google Shape;1826;p49"/>
              <p:cNvSpPr/>
              <p:nvPr/>
            </p:nvSpPr>
            <p:spPr>
              <a:xfrm>
                <a:off x="7209689" y="1954149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7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1"/>
                    </a:cubicBezTo>
                    <a:cubicBezTo>
                      <a:pt x="175" y="17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27" name="Google Shape;1827;p49"/>
              <p:cNvSpPr/>
              <p:nvPr/>
            </p:nvSpPr>
            <p:spPr>
              <a:xfrm>
                <a:off x="7127411" y="2150197"/>
                <a:ext cx="76068" cy="75625"/>
              </a:xfrm>
              <a:custGeom>
                <a:rect b="b" l="l" r="r" t="t"/>
                <a:pathLst>
                  <a:path extrusionOk="0" h="132" w="133">
                    <a:moveTo>
                      <a:pt x="121" y="132"/>
                    </a:moveTo>
                    <a:cubicBezTo>
                      <a:pt x="119" y="132"/>
                      <a:pt x="116" y="131"/>
                      <a:pt x="114" y="12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5"/>
                      <a:pt x="0" y="8"/>
                      <a:pt x="5" y="4"/>
                    </a:cubicBezTo>
                    <a:cubicBezTo>
                      <a:pt x="9" y="0"/>
                      <a:pt x="15" y="0"/>
                      <a:pt x="20" y="4"/>
                    </a:cubicBezTo>
                    <a:cubicBezTo>
                      <a:pt x="129" y="114"/>
                      <a:pt x="129" y="114"/>
                      <a:pt x="129" y="114"/>
                    </a:cubicBezTo>
                    <a:cubicBezTo>
                      <a:pt x="133" y="118"/>
                      <a:pt x="133" y="124"/>
                      <a:pt x="129" y="129"/>
                    </a:cubicBezTo>
                    <a:cubicBezTo>
                      <a:pt x="127" y="131"/>
                      <a:pt x="124" y="132"/>
                      <a:pt x="121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28" name="Google Shape;1828;p49"/>
              <p:cNvSpPr/>
              <p:nvPr/>
            </p:nvSpPr>
            <p:spPr>
              <a:xfrm>
                <a:off x="6671888" y="2150863"/>
                <a:ext cx="76068" cy="74960"/>
              </a:xfrm>
              <a:custGeom>
                <a:rect b="b" l="l" r="r" t="t"/>
                <a:pathLst>
                  <a:path extrusionOk="0" h="131" w="133">
                    <a:moveTo>
                      <a:pt x="12" y="131"/>
                    </a:moveTo>
                    <a:cubicBezTo>
                      <a:pt x="9" y="131"/>
                      <a:pt x="7" y="130"/>
                      <a:pt x="5" y="128"/>
                    </a:cubicBezTo>
                    <a:cubicBezTo>
                      <a:pt x="0" y="124"/>
                      <a:pt x="0" y="117"/>
                      <a:pt x="5" y="113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8" y="0"/>
                      <a:pt x="125" y="0"/>
                      <a:pt x="129" y="4"/>
                    </a:cubicBezTo>
                    <a:cubicBezTo>
                      <a:pt x="133" y="8"/>
                      <a:pt x="133" y="14"/>
                      <a:pt x="129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0"/>
                      <a:pt x="15" y="131"/>
                      <a:pt x="12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29" name="Google Shape;1829;p49"/>
              <p:cNvSpPr/>
              <p:nvPr/>
            </p:nvSpPr>
            <p:spPr>
              <a:xfrm>
                <a:off x="6565437" y="1954593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0"/>
                    </a:cubicBezTo>
                    <a:cubicBezTo>
                      <a:pt x="175" y="16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30" name="Google Shape;1830;p49"/>
              <p:cNvSpPr/>
              <p:nvPr/>
            </p:nvSpPr>
            <p:spPr>
              <a:xfrm>
                <a:off x="6671888" y="1694896"/>
                <a:ext cx="75403" cy="74960"/>
              </a:xfrm>
              <a:custGeom>
                <a:rect b="b" l="l" r="r" t="t"/>
                <a:pathLst>
                  <a:path extrusionOk="0" h="131" w="132">
                    <a:moveTo>
                      <a:pt x="121" y="131"/>
                    </a:moveTo>
                    <a:cubicBezTo>
                      <a:pt x="118" y="131"/>
                      <a:pt x="115" y="130"/>
                      <a:pt x="113" y="128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0" y="14"/>
                      <a:pt x="0" y="8"/>
                      <a:pt x="4" y="4"/>
                    </a:cubicBezTo>
                    <a:cubicBezTo>
                      <a:pt x="8" y="0"/>
                      <a:pt x="15" y="0"/>
                      <a:pt x="19" y="4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32" y="117"/>
                      <a:pt x="132" y="124"/>
                      <a:pt x="128" y="128"/>
                    </a:cubicBezTo>
                    <a:cubicBezTo>
                      <a:pt x="126" y="130"/>
                      <a:pt x="124" y="131"/>
                      <a:pt x="121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31" name="Google Shape;1831;p49"/>
              <p:cNvSpPr/>
              <p:nvPr/>
            </p:nvSpPr>
            <p:spPr>
              <a:xfrm>
                <a:off x="6931363" y="1588001"/>
                <a:ext cx="11976" cy="100020"/>
              </a:xfrm>
              <a:custGeom>
                <a:rect b="b" l="l" r="r" t="t"/>
                <a:pathLst>
                  <a:path extrusionOk="0" h="175" w="21">
                    <a:moveTo>
                      <a:pt x="11" y="175"/>
                    </a:moveTo>
                    <a:cubicBezTo>
                      <a:pt x="5" y="175"/>
                      <a:pt x="0" y="171"/>
                      <a:pt x="0" y="16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65"/>
                      <a:pt x="21" y="165"/>
                      <a:pt x="21" y="165"/>
                    </a:cubicBezTo>
                    <a:cubicBezTo>
                      <a:pt x="21" y="171"/>
                      <a:pt x="17" y="175"/>
                      <a:pt x="11" y="1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32" name="Google Shape;1832;p49"/>
              <p:cNvSpPr/>
              <p:nvPr/>
            </p:nvSpPr>
            <p:spPr>
              <a:xfrm>
                <a:off x="6847311" y="2280157"/>
                <a:ext cx="180080" cy="25726"/>
              </a:xfrm>
              <a:custGeom>
                <a:rect b="b" l="l" r="r" t="t"/>
                <a:pathLst>
                  <a:path extrusionOk="0" h="45" w="315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293" y="45"/>
                      <a:pt x="293" y="45"/>
                      <a:pt x="293" y="45"/>
                    </a:cubicBezTo>
                    <a:cubicBezTo>
                      <a:pt x="305" y="45"/>
                      <a:pt x="315" y="35"/>
                      <a:pt x="315" y="23"/>
                    </a:cubicBezTo>
                    <a:cubicBezTo>
                      <a:pt x="315" y="23"/>
                      <a:pt x="315" y="23"/>
                      <a:pt x="315" y="23"/>
                    </a:cubicBezTo>
                    <a:cubicBezTo>
                      <a:pt x="315" y="11"/>
                      <a:pt x="305" y="0"/>
                      <a:pt x="29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1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33" name="Google Shape;1833;p49"/>
              <p:cNvSpPr/>
              <p:nvPr/>
            </p:nvSpPr>
            <p:spPr>
              <a:xfrm>
                <a:off x="6851968" y="2318524"/>
                <a:ext cx="170766" cy="25726"/>
              </a:xfrm>
              <a:custGeom>
                <a:rect b="b" l="l" r="r" t="t"/>
                <a:pathLst>
                  <a:path extrusionOk="0" h="45" w="299">
                    <a:moveTo>
                      <a:pt x="0" y="22"/>
                    </a:moveTo>
                    <a:cubicBezTo>
                      <a:pt x="0" y="35"/>
                      <a:pt x="10" y="45"/>
                      <a:pt x="23" y="45"/>
                    </a:cubicBezTo>
                    <a:cubicBezTo>
                      <a:pt x="277" y="45"/>
                      <a:pt x="277" y="45"/>
                      <a:pt x="277" y="45"/>
                    </a:cubicBezTo>
                    <a:cubicBezTo>
                      <a:pt x="289" y="45"/>
                      <a:pt x="299" y="35"/>
                      <a:pt x="299" y="22"/>
                    </a:cubicBezTo>
                    <a:cubicBezTo>
                      <a:pt x="299" y="22"/>
                      <a:pt x="299" y="22"/>
                      <a:pt x="299" y="22"/>
                    </a:cubicBezTo>
                    <a:cubicBezTo>
                      <a:pt x="299" y="10"/>
                      <a:pt x="289" y="0"/>
                      <a:pt x="27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34" name="Google Shape;1834;p49"/>
              <p:cNvSpPr/>
              <p:nvPr/>
            </p:nvSpPr>
            <p:spPr>
              <a:xfrm>
                <a:off x="6876364" y="2356225"/>
                <a:ext cx="122419" cy="25726"/>
              </a:xfrm>
              <a:custGeom>
                <a:rect b="b" l="l" r="r" t="t"/>
                <a:pathLst>
                  <a:path extrusionOk="0" h="45" w="214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192" y="45"/>
                      <a:pt x="192" y="45"/>
                      <a:pt x="192" y="45"/>
                    </a:cubicBezTo>
                    <a:cubicBezTo>
                      <a:pt x="204" y="45"/>
                      <a:pt x="214" y="35"/>
                      <a:pt x="214" y="23"/>
                    </a:cubicBezTo>
                    <a:cubicBezTo>
                      <a:pt x="214" y="23"/>
                      <a:pt x="214" y="23"/>
                      <a:pt x="214" y="23"/>
                    </a:cubicBezTo>
                    <a:cubicBezTo>
                      <a:pt x="214" y="10"/>
                      <a:pt x="204" y="0"/>
                      <a:pt x="19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835" name="Google Shape;1835;p49"/>
          <p:cNvGrpSpPr/>
          <p:nvPr/>
        </p:nvGrpSpPr>
        <p:grpSpPr>
          <a:xfrm>
            <a:off x="3061198" y="2986973"/>
            <a:ext cx="445779" cy="400764"/>
            <a:chOff x="3778727" y="4460423"/>
            <a:chExt cx="720160" cy="647438"/>
          </a:xfrm>
        </p:grpSpPr>
        <p:sp>
          <p:nvSpPr>
            <p:cNvPr id="1836" name="Google Shape;1836;p49"/>
            <p:cNvSpPr/>
            <p:nvPr/>
          </p:nvSpPr>
          <p:spPr>
            <a:xfrm>
              <a:off x="3957011" y="4902228"/>
              <a:ext cx="364723" cy="110621"/>
            </a:xfrm>
            <a:custGeom>
              <a:rect b="b" l="l" r="r" t="t"/>
              <a:pathLst>
                <a:path extrusionOk="0" h="194" w="640">
                  <a:moveTo>
                    <a:pt x="0" y="0"/>
                  </a:moveTo>
                  <a:cubicBezTo>
                    <a:pt x="63" y="130"/>
                    <a:pt x="63" y="130"/>
                    <a:pt x="63" y="130"/>
                  </a:cubicBezTo>
                  <a:cubicBezTo>
                    <a:pt x="64" y="130"/>
                    <a:pt x="64" y="130"/>
                    <a:pt x="64" y="130"/>
                  </a:cubicBezTo>
                  <a:cubicBezTo>
                    <a:pt x="64" y="130"/>
                    <a:pt x="64" y="130"/>
                    <a:pt x="64" y="131"/>
                  </a:cubicBezTo>
                  <a:cubicBezTo>
                    <a:pt x="70" y="143"/>
                    <a:pt x="70" y="143"/>
                    <a:pt x="70" y="143"/>
                  </a:cubicBezTo>
                  <a:cubicBezTo>
                    <a:pt x="93" y="170"/>
                    <a:pt x="188" y="194"/>
                    <a:pt x="320" y="194"/>
                  </a:cubicBezTo>
                  <a:cubicBezTo>
                    <a:pt x="452" y="194"/>
                    <a:pt x="547" y="170"/>
                    <a:pt x="571" y="143"/>
                  </a:cubicBezTo>
                  <a:cubicBezTo>
                    <a:pt x="577" y="131"/>
                    <a:pt x="577" y="131"/>
                    <a:pt x="577" y="131"/>
                  </a:cubicBezTo>
                  <a:cubicBezTo>
                    <a:pt x="577" y="130"/>
                    <a:pt x="577" y="130"/>
                    <a:pt x="577" y="130"/>
                  </a:cubicBezTo>
                  <a:cubicBezTo>
                    <a:pt x="577" y="130"/>
                    <a:pt x="577" y="130"/>
                    <a:pt x="577" y="130"/>
                  </a:cubicBezTo>
                  <a:cubicBezTo>
                    <a:pt x="640" y="0"/>
                    <a:pt x="640" y="0"/>
                    <a:pt x="640" y="0"/>
                  </a:cubicBezTo>
                  <a:cubicBezTo>
                    <a:pt x="587" y="29"/>
                    <a:pt x="452" y="46"/>
                    <a:pt x="320" y="46"/>
                  </a:cubicBezTo>
                  <a:cubicBezTo>
                    <a:pt x="189" y="46"/>
                    <a:pt x="53" y="29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37" name="Google Shape;1837;p49"/>
            <p:cNvSpPr/>
            <p:nvPr/>
          </p:nvSpPr>
          <p:spPr>
            <a:xfrm>
              <a:off x="4002092" y="4999728"/>
              <a:ext cx="275015" cy="108132"/>
            </a:xfrm>
            <a:custGeom>
              <a:rect b="b" l="l" r="r" t="t"/>
              <a:pathLst>
                <a:path extrusionOk="0" h="190" w="483">
                  <a:moveTo>
                    <a:pt x="0" y="0"/>
                  </a:moveTo>
                  <a:cubicBezTo>
                    <a:pt x="61" y="125"/>
                    <a:pt x="61" y="125"/>
                    <a:pt x="61" y="125"/>
                  </a:cubicBezTo>
                  <a:cubicBezTo>
                    <a:pt x="62" y="126"/>
                    <a:pt x="62" y="127"/>
                    <a:pt x="63" y="128"/>
                  </a:cubicBezTo>
                  <a:cubicBezTo>
                    <a:pt x="70" y="144"/>
                    <a:pt x="70" y="144"/>
                    <a:pt x="70" y="144"/>
                  </a:cubicBezTo>
                  <a:cubicBezTo>
                    <a:pt x="93" y="170"/>
                    <a:pt x="162" y="190"/>
                    <a:pt x="241" y="190"/>
                  </a:cubicBezTo>
                  <a:cubicBezTo>
                    <a:pt x="320" y="190"/>
                    <a:pt x="389" y="170"/>
                    <a:pt x="412" y="144"/>
                  </a:cubicBezTo>
                  <a:cubicBezTo>
                    <a:pt x="420" y="128"/>
                    <a:pt x="420" y="128"/>
                    <a:pt x="420" y="128"/>
                  </a:cubicBezTo>
                  <a:cubicBezTo>
                    <a:pt x="421" y="127"/>
                    <a:pt x="421" y="126"/>
                    <a:pt x="421" y="125"/>
                  </a:cubicBezTo>
                  <a:cubicBezTo>
                    <a:pt x="483" y="0"/>
                    <a:pt x="483" y="0"/>
                    <a:pt x="483" y="0"/>
                  </a:cubicBezTo>
                  <a:cubicBezTo>
                    <a:pt x="437" y="26"/>
                    <a:pt x="338" y="41"/>
                    <a:pt x="241" y="41"/>
                  </a:cubicBezTo>
                  <a:cubicBezTo>
                    <a:pt x="144" y="41"/>
                    <a:pt x="45" y="26"/>
                    <a:pt x="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38" name="Google Shape;1838;p49"/>
            <p:cNvSpPr/>
            <p:nvPr/>
          </p:nvSpPr>
          <p:spPr>
            <a:xfrm>
              <a:off x="3780312" y="4519014"/>
              <a:ext cx="718575" cy="115145"/>
            </a:xfrm>
            <a:custGeom>
              <a:rect b="b" l="l" r="r" t="t"/>
              <a:pathLst>
                <a:path extrusionOk="0" h="202" w="1261">
                  <a:moveTo>
                    <a:pt x="630" y="53"/>
                  </a:moveTo>
                  <a:cubicBezTo>
                    <a:pt x="363" y="53"/>
                    <a:pt x="82" y="34"/>
                    <a:pt x="0" y="0"/>
                  </a:cubicBezTo>
                  <a:cubicBezTo>
                    <a:pt x="71" y="146"/>
                    <a:pt x="71" y="146"/>
                    <a:pt x="71" y="146"/>
                  </a:cubicBezTo>
                  <a:cubicBezTo>
                    <a:pt x="88" y="157"/>
                    <a:pt x="134" y="170"/>
                    <a:pt x="227" y="181"/>
                  </a:cubicBezTo>
                  <a:cubicBezTo>
                    <a:pt x="334" y="194"/>
                    <a:pt x="478" y="202"/>
                    <a:pt x="630" y="202"/>
                  </a:cubicBezTo>
                  <a:cubicBezTo>
                    <a:pt x="630" y="202"/>
                    <a:pt x="630" y="202"/>
                    <a:pt x="630" y="202"/>
                  </a:cubicBezTo>
                  <a:cubicBezTo>
                    <a:pt x="929" y="202"/>
                    <a:pt x="1147" y="174"/>
                    <a:pt x="1189" y="146"/>
                  </a:cubicBezTo>
                  <a:cubicBezTo>
                    <a:pt x="1261" y="0"/>
                    <a:pt x="1261" y="0"/>
                    <a:pt x="1261" y="0"/>
                  </a:cubicBezTo>
                  <a:cubicBezTo>
                    <a:pt x="1179" y="34"/>
                    <a:pt x="897" y="53"/>
                    <a:pt x="630" y="5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39" name="Google Shape;1839;p49"/>
            <p:cNvSpPr/>
            <p:nvPr/>
          </p:nvSpPr>
          <p:spPr>
            <a:xfrm>
              <a:off x="3868662" y="4710395"/>
              <a:ext cx="541875" cy="112657"/>
            </a:xfrm>
            <a:custGeom>
              <a:rect b="b" l="l" r="r" t="t"/>
              <a:pathLst>
                <a:path extrusionOk="0" h="198" w="951">
                  <a:moveTo>
                    <a:pt x="0" y="0"/>
                  </a:moveTo>
                  <a:cubicBezTo>
                    <a:pt x="70" y="144"/>
                    <a:pt x="70" y="144"/>
                    <a:pt x="70" y="144"/>
                  </a:cubicBezTo>
                  <a:cubicBezTo>
                    <a:pt x="101" y="171"/>
                    <a:pt x="259" y="198"/>
                    <a:pt x="475" y="198"/>
                  </a:cubicBezTo>
                  <a:cubicBezTo>
                    <a:pt x="692" y="198"/>
                    <a:pt x="849" y="171"/>
                    <a:pt x="881" y="144"/>
                  </a:cubicBezTo>
                  <a:cubicBezTo>
                    <a:pt x="951" y="0"/>
                    <a:pt x="951" y="0"/>
                    <a:pt x="951" y="0"/>
                  </a:cubicBezTo>
                  <a:cubicBezTo>
                    <a:pt x="881" y="32"/>
                    <a:pt x="673" y="50"/>
                    <a:pt x="475" y="50"/>
                  </a:cubicBezTo>
                  <a:cubicBezTo>
                    <a:pt x="277" y="50"/>
                    <a:pt x="69" y="32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0" name="Google Shape;1840;p49"/>
            <p:cNvSpPr/>
            <p:nvPr/>
          </p:nvSpPr>
          <p:spPr>
            <a:xfrm>
              <a:off x="3824940" y="4614704"/>
              <a:ext cx="629543" cy="114014"/>
            </a:xfrm>
            <a:custGeom>
              <a:rect b="b" l="l" r="r" t="t"/>
              <a:pathLst>
                <a:path extrusionOk="0" h="200" w="1105">
                  <a:moveTo>
                    <a:pt x="552" y="51"/>
                  </a:moveTo>
                  <a:cubicBezTo>
                    <a:pt x="399" y="51"/>
                    <a:pt x="255" y="44"/>
                    <a:pt x="147" y="31"/>
                  </a:cubicBezTo>
                  <a:cubicBezTo>
                    <a:pt x="76" y="22"/>
                    <a:pt x="26" y="12"/>
                    <a:pt x="0" y="0"/>
                  </a:cubicBezTo>
                  <a:cubicBezTo>
                    <a:pt x="70" y="145"/>
                    <a:pt x="70" y="145"/>
                    <a:pt x="70" y="145"/>
                  </a:cubicBezTo>
                  <a:cubicBezTo>
                    <a:pt x="108" y="173"/>
                    <a:pt x="296" y="200"/>
                    <a:pt x="552" y="200"/>
                  </a:cubicBezTo>
                  <a:cubicBezTo>
                    <a:pt x="809" y="200"/>
                    <a:pt x="996" y="173"/>
                    <a:pt x="1034" y="145"/>
                  </a:cubicBezTo>
                  <a:cubicBezTo>
                    <a:pt x="1105" y="0"/>
                    <a:pt x="1105" y="0"/>
                    <a:pt x="1105" y="0"/>
                  </a:cubicBezTo>
                  <a:cubicBezTo>
                    <a:pt x="1030" y="33"/>
                    <a:pt x="785" y="51"/>
                    <a:pt x="552" y="5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1" name="Google Shape;1841;p49"/>
            <p:cNvSpPr/>
            <p:nvPr/>
          </p:nvSpPr>
          <p:spPr>
            <a:xfrm>
              <a:off x="3912610" y="4806085"/>
              <a:ext cx="453525" cy="112204"/>
            </a:xfrm>
            <a:custGeom>
              <a:rect b="b" l="l" r="r" t="t"/>
              <a:pathLst>
                <a:path extrusionOk="0" h="197" w="796">
                  <a:moveTo>
                    <a:pt x="0" y="0"/>
                  </a:moveTo>
                  <a:cubicBezTo>
                    <a:pt x="65" y="132"/>
                    <a:pt x="65" y="132"/>
                    <a:pt x="65" y="132"/>
                  </a:cubicBezTo>
                  <a:cubicBezTo>
                    <a:pt x="65" y="132"/>
                    <a:pt x="65" y="132"/>
                    <a:pt x="65" y="132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70" y="142"/>
                    <a:pt x="70" y="142"/>
                    <a:pt x="70" y="142"/>
                  </a:cubicBezTo>
                  <a:cubicBezTo>
                    <a:pt x="95" y="170"/>
                    <a:pt x="221" y="197"/>
                    <a:pt x="398" y="197"/>
                  </a:cubicBezTo>
                  <a:cubicBezTo>
                    <a:pt x="576" y="197"/>
                    <a:pt x="702" y="170"/>
                    <a:pt x="727" y="142"/>
                  </a:cubicBezTo>
                  <a:cubicBezTo>
                    <a:pt x="732" y="133"/>
                    <a:pt x="732" y="133"/>
                    <a:pt x="732" y="133"/>
                  </a:cubicBezTo>
                  <a:cubicBezTo>
                    <a:pt x="732" y="132"/>
                    <a:pt x="732" y="132"/>
                    <a:pt x="732" y="132"/>
                  </a:cubicBezTo>
                  <a:cubicBezTo>
                    <a:pt x="732" y="132"/>
                    <a:pt x="732" y="132"/>
                    <a:pt x="732" y="132"/>
                  </a:cubicBezTo>
                  <a:cubicBezTo>
                    <a:pt x="796" y="0"/>
                    <a:pt x="796" y="0"/>
                    <a:pt x="796" y="0"/>
                  </a:cubicBezTo>
                  <a:cubicBezTo>
                    <a:pt x="735" y="31"/>
                    <a:pt x="562" y="48"/>
                    <a:pt x="398" y="48"/>
                  </a:cubicBezTo>
                  <a:cubicBezTo>
                    <a:pt x="234" y="48"/>
                    <a:pt x="62" y="31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2" name="Google Shape;1842;p49"/>
            <p:cNvSpPr/>
            <p:nvPr/>
          </p:nvSpPr>
          <p:spPr>
            <a:xfrm>
              <a:off x="3778727" y="4460423"/>
              <a:ext cx="719100" cy="792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843" name="Google Shape;1843;p49"/>
          <p:cNvGrpSpPr/>
          <p:nvPr/>
        </p:nvGrpSpPr>
        <p:grpSpPr>
          <a:xfrm>
            <a:off x="1138083" y="2972048"/>
            <a:ext cx="445680" cy="430613"/>
            <a:chOff x="557494" y="4436312"/>
            <a:chExt cx="720000" cy="695660"/>
          </a:xfrm>
        </p:grpSpPr>
        <p:sp>
          <p:nvSpPr>
            <p:cNvPr id="1844" name="Google Shape;1844;p49"/>
            <p:cNvSpPr/>
            <p:nvPr/>
          </p:nvSpPr>
          <p:spPr>
            <a:xfrm>
              <a:off x="557494" y="4436312"/>
              <a:ext cx="720000" cy="1446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5" name="Google Shape;1845;p49"/>
            <p:cNvSpPr/>
            <p:nvPr/>
          </p:nvSpPr>
          <p:spPr>
            <a:xfrm>
              <a:off x="651816" y="4730082"/>
              <a:ext cx="533789" cy="218575"/>
            </a:xfrm>
            <a:custGeom>
              <a:rect b="b" l="l" r="r" t="t"/>
              <a:pathLst>
                <a:path extrusionOk="0" h="325" w="791">
                  <a:moveTo>
                    <a:pt x="0" y="0"/>
                  </a:moveTo>
                  <a:cubicBezTo>
                    <a:pt x="100" y="218"/>
                    <a:pt x="100" y="218"/>
                    <a:pt x="100" y="218"/>
                  </a:cubicBezTo>
                  <a:cubicBezTo>
                    <a:pt x="100" y="218"/>
                    <a:pt x="100" y="218"/>
                    <a:pt x="100" y="218"/>
                  </a:cubicBezTo>
                  <a:cubicBezTo>
                    <a:pt x="100" y="218"/>
                    <a:pt x="100" y="218"/>
                    <a:pt x="100" y="218"/>
                  </a:cubicBezTo>
                  <a:cubicBezTo>
                    <a:pt x="115" y="251"/>
                    <a:pt x="115" y="251"/>
                    <a:pt x="115" y="251"/>
                  </a:cubicBezTo>
                  <a:cubicBezTo>
                    <a:pt x="155" y="294"/>
                    <a:pt x="267" y="325"/>
                    <a:pt x="395" y="325"/>
                  </a:cubicBezTo>
                  <a:cubicBezTo>
                    <a:pt x="524" y="325"/>
                    <a:pt x="636" y="294"/>
                    <a:pt x="676" y="251"/>
                  </a:cubicBezTo>
                  <a:cubicBezTo>
                    <a:pt x="691" y="218"/>
                    <a:pt x="691" y="218"/>
                    <a:pt x="691" y="218"/>
                  </a:cubicBezTo>
                  <a:cubicBezTo>
                    <a:pt x="691" y="218"/>
                    <a:pt x="691" y="218"/>
                    <a:pt x="691" y="218"/>
                  </a:cubicBezTo>
                  <a:cubicBezTo>
                    <a:pt x="691" y="218"/>
                    <a:pt x="691" y="218"/>
                    <a:pt x="691" y="218"/>
                  </a:cubicBezTo>
                  <a:cubicBezTo>
                    <a:pt x="791" y="0"/>
                    <a:pt x="791" y="0"/>
                    <a:pt x="791" y="0"/>
                  </a:cubicBezTo>
                  <a:cubicBezTo>
                    <a:pt x="715" y="44"/>
                    <a:pt x="553" y="68"/>
                    <a:pt x="395" y="68"/>
                  </a:cubicBezTo>
                  <a:cubicBezTo>
                    <a:pt x="237" y="68"/>
                    <a:pt x="75" y="44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6" name="Google Shape;1846;p49"/>
            <p:cNvSpPr/>
            <p:nvPr/>
          </p:nvSpPr>
          <p:spPr>
            <a:xfrm>
              <a:off x="564298" y="4539996"/>
              <a:ext cx="709060" cy="225815"/>
            </a:xfrm>
            <a:custGeom>
              <a:rect b="b" l="l" r="r" t="t"/>
              <a:pathLst>
                <a:path extrusionOk="0" h="336" w="1051">
                  <a:moveTo>
                    <a:pt x="917" y="45"/>
                  </a:moveTo>
                  <a:cubicBezTo>
                    <a:pt x="812" y="67"/>
                    <a:pt x="673" y="79"/>
                    <a:pt x="525" y="79"/>
                  </a:cubicBezTo>
                  <a:cubicBezTo>
                    <a:pt x="378" y="79"/>
                    <a:pt x="239" y="67"/>
                    <a:pt x="134" y="45"/>
                  </a:cubicBezTo>
                  <a:cubicBezTo>
                    <a:pt x="87" y="35"/>
                    <a:pt x="34" y="20"/>
                    <a:pt x="0" y="0"/>
                  </a:cubicBezTo>
                  <a:cubicBezTo>
                    <a:pt x="116" y="253"/>
                    <a:pt x="116" y="253"/>
                    <a:pt x="116" y="253"/>
                  </a:cubicBezTo>
                  <a:cubicBezTo>
                    <a:pt x="160" y="296"/>
                    <a:pt x="313" y="336"/>
                    <a:pt x="525" y="336"/>
                  </a:cubicBezTo>
                  <a:cubicBezTo>
                    <a:pt x="738" y="336"/>
                    <a:pt x="891" y="296"/>
                    <a:pt x="934" y="253"/>
                  </a:cubicBezTo>
                  <a:cubicBezTo>
                    <a:pt x="1051" y="0"/>
                    <a:pt x="1051" y="0"/>
                    <a:pt x="1051" y="0"/>
                  </a:cubicBezTo>
                  <a:cubicBezTo>
                    <a:pt x="1017" y="20"/>
                    <a:pt x="964" y="35"/>
                    <a:pt x="917" y="4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7" name="Google Shape;1847;p49"/>
            <p:cNvSpPr/>
            <p:nvPr/>
          </p:nvSpPr>
          <p:spPr>
            <a:xfrm>
              <a:off x="739569" y="4921102"/>
              <a:ext cx="357815" cy="210870"/>
            </a:xfrm>
            <a:custGeom>
              <a:rect b="b" l="l" r="r" t="t"/>
              <a:pathLst>
                <a:path extrusionOk="0" h="314" w="530">
                  <a:moveTo>
                    <a:pt x="0" y="0"/>
                  </a:moveTo>
                  <a:cubicBezTo>
                    <a:pt x="95" y="207"/>
                    <a:pt x="95" y="207"/>
                    <a:pt x="95" y="207"/>
                  </a:cubicBezTo>
                  <a:cubicBezTo>
                    <a:pt x="95" y="207"/>
                    <a:pt x="95" y="207"/>
                    <a:pt x="95" y="207"/>
                  </a:cubicBezTo>
                  <a:cubicBezTo>
                    <a:pt x="95" y="207"/>
                    <a:pt x="95" y="207"/>
                    <a:pt x="95" y="207"/>
                  </a:cubicBezTo>
                  <a:cubicBezTo>
                    <a:pt x="121" y="263"/>
                    <a:pt x="121" y="263"/>
                    <a:pt x="121" y="263"/>
                  </a:cubicBezTo>
                  <a:cubicBezTo>
                    <a:pt x="151" y="293"/>
                    <a:pt x="204" y="314"/>
                    <a:pt x="265" y="314"/>
                  </a:cubicBezTo>
                  <a:cubicBezTo>
                    <a:pt x="326" y="314"/>
                    <a:pt x="380" y="293"/>
                    <a:pt x="410" y="263"/>
                  </a:cubicBezTo>
                  <a:cubicBezTo>
                    <a:pt x="435" y="207"/>
                    <a:pt x="435" y="207"/>
                    <a:pt x="435" y="207"/>
                  </a:cubicBezTo>
                  <a:cubicBezTo>
                    <a:pt x="435" y="207"/>
                    <a:pt x="435" y="207"/>
                    <a:pt x="435" y="207"/>
                  </a:cubicBezTo>
                  <a:cubicBezTo>
                    <a:pt x="436" y="207"/>
                    <a:pt x="436" y="207"/>
                    <a:pt x="436" y="207"/>
                  </a:cubicBezTo>
                  <a:cubicBezTo>
                    <a:pt x="530" y="0"/>
                    <a:pt x="530" y="0"/>
                    <a:pt x="530" y="0"/>
                  </a:cubicBezTo>
                  <a:cubicBezTo>
                    <a:pt x="476" y="35"/>
                    <a:pt x="378" y="57"/>
                    <a:pt x="265" y="57"/>
                  </a:cubicBezTo>
                  <a:cubicBezTo>
                    <a:pt x="152" y="57"/>
                    <a:pt x="55" y="35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848" name="Google Shape;1848;p49"/>
          <p:cNvGrpSpPr/>
          <p:nvPr/>
        </p:nvGrpSpPr>
        <p:grpSpPr>
          <a:xfrm>
            <a:off x="4343305" y="2964459"/>
            <a:ext cx="445833" cy="445792"/>
            <a:chOff x="5926265" y="4424051"/>
            <a:chExt cx="720246" cy="720181"/>
          </a:xfrm>
        </p:grpSpPr>
        <p:sp>
          <p:nvSpPr>
            <p:cNvPr id="1849" name="Google Shape;1849;p49"/>
            <p:cNvSpPr/>
            <p:nvPr/>
          </p:nvSpPr>
          <p:spPr>
            <a:xfrm>
              <a:off x="5926265" y="4424051"/>
              <a:ext cx="355650" cy="355620"/>
            </a:xfrm>
            <a:custGeom>
              <a:rect b="b" l="l" r="r" t="t"/>
              <a:pathLst>
                <a:path extrusionOk="0" h="671" w="671">
                  <a:moveTo>
                    <a:pt x="576" y="124"/>
                  </a:moveTo>
                  <a:cubicBezTo>
                    <a:pt x="451" y="0"/>
                    <a:pt x="249" y="0"/>
                    <a:pt x="125" y="124"/>
                  </a:cubicBezTo>
                  <a:cubicBezTo>
                    <a:pt x="0" y="249"/>
                    <a:pt x="0" y="451"/>
                    <a:pt x="125" y="575"/>
                  </a:cubicBezTo>
                  <a:cubicBezTo>
                    <a:pt x="189" y="640"/>
                    <a:pt x="274" y="671"/>
                    <a:pt x="359" y="668"/>
                  </a:cubicBezTo>
                  <a:cubicBezTo>
                    <a:pt x="510" y="669"/>
                    <a:pt x="510" y="669"/>
                    <a:pt x="510" y="669"/>
                  </a:cubicBezTo>
                  <a:cubicBezTo>
                    <a:pt x="669" y="669"/>
                    <a:pt x="669" y="669"/>
                    <a:pt x="669" y="669"/>
                  </a:cubicBezTo>
                  <a:cubicBezTo>
                    <a:pt x="669" y="509"/>
                    <a:pt x="669" y="509"/>
                    <a:pt x="669" y="509"/>
                  </a:cubicBezTo>
                  <a:cubicBezTo>
                    <a:pt x="669" y="358"/>
                    <a:pt x="669" y="358"/>
                    <a:pt x="669" y="358"/>
                  </a:cubicBezTo>
                  <a:cubicBezTo>
                    <a:pt x="671" y="274"/>
                    <a:pt x="640" y="189"/>
                    <a:pt x="576" y="1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0" name="Google Shape;1850;p49"/>
            <p:cNvSpPr/>
            <p:nvPr/>
          </p:nvSpPr>
          <p:spPr>
            <a:xfrm>
              <a:off x="5926265" y="4788612"/>
              <a:ext cx="355650" cy="355620"/>
            </a:xfrm>
            <a:custGeom>
              <a:rect b="b" l="l" r="r" t="t"/>
              <a:pathLst>
                <a:path extrusionOk="0" h="671" w="671">
                  <a:moveTo>
                    <a:pt x="125" y="95"/>
                  </a:moveTo>
                  <a:cubicBezTo>
                    <a:pt x="0" y="220"/>
                    <a:pt x="0" y="422"/>
                    <a:pt x="125" y="546"/>
                  </a:cubicBezTo>
                  <a:cubicBezTo>
                    <a:pt x="249" y="671"/>
                    <a:pt x="451" y="671"/>
                    <a:pt x="576" y="546"/>
                  </a:cubicBezTo>
                  <a:cubicBezTo>
                    <a:pt x="640" y="482"/>
                    <a:pt x="671" y="397"/>
                    <a:pt x="669" y="312"/>
                  </a:cubicBezTo>
                  <a:cubicBezTo>
                    <a:pt x="669" y="161"/>
                    <a:pt x="669" y="161"/>
                    <a:pt x="669" y="161"/>
                  </a:cubicBezTo>
                  <a:cubicBezTo>
                    <a:pt x="669" y="1"/>
                    <a:pt x="669" y="1"/>
                    <a:pt x="669" y="1"/>
                  </a:cubicBezTo>
                  <a:cubicBezTo>
                    <a:pt x="510" y="2"/>
                    <a:pt x="510" y="2"/>
                    <a:pt x="510" y="2"/>
                  </a:cubicBezTo>
                  <a:cubicBezTo>
                    <a:pt x="359" y="2"/>
                    <a:pt x="359" y="2"/>
                    <a:pt x="359" y="2"/>
                  </a:cubicBezTo>
                  <a:cubicBezTo>
                    <a:pt x="274" y="0"/>
                    <a:pt x="189" y="31"/>
                    <a:pt x="125" y="9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1" name="Google Shape;1851;p49"/>
            <p:cNvSpPr/>
            <p:nvPr/>
          </p:nvSpPr>
          <p:spPr>
            <a:xfrm>
              <a:off x="6290862" y="4788612"/>
              <a:ext cx="355650" cy="355620"/>
            </a:xfrm>
            <a:custGeom>
              <a:rect b="b" l="l" r="r" t="t"/>
              <a:pathLst>
                <a:path extrusionOk="0" h="671" w="671">
                  <a:moveTo>
                    <a:pt x="96" y="546"/>
                  </a:moveTo>
                  <a:cubicBezTo>
                    <a:pt x="220" y="671"/>
                    <a:pt x="422" y="671"/>
                    <a:pt x="547" y="546"/>
                  </a:cubicBezTo>
                  <a:cubicBezTo>
                    <a:pt x="671" y="422"/>
                    <a:pt x="671" y="220"/>
                    <a:pt x="547" y="95"/>
                  </a:cubicBezTo>
                  <a:cubicBezTo>
                    <a:pt x="482" y="31"/>
                    <a:pt x="397" y="0"/>
                    <a:pt x="313" y="2"/>
                  </a:cubicBezTo>
                  <a:cubicBezTo>
                    <a:pt x="161" y="2"/>
                    <a:pt x="161" y="2"/>
                    <a:pt x="161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61"/>
                    <a:pt x="2" y="161"/>
                    <a:pt x="2" y="161"/>
                  </a:cubicBezTo>
                  <a:cubicBezTo>
                    <a:pt x="2" y="312"/>
                    <a:pt x="2" y="312"/>
                    <a:pt x="2" y="312"/>
                  </a:cubicBezTo>
                  <a:cubicBezTo>
                    <a:pt x="0" y="397"/>
                    <a:pt x="31" y="482"/>
                    <a:pt x="96" y="54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2" name="Google Shape;1852;p49"/>
            <p:cNvSpPr/>
            <p:nvPr/>
          </p:nvSpPr>
          <p:spPr>
            <a:xfrm>
              <a:off x="6290862" y="4424051"/>
              <a:ext cx="355650" cy="355620"/>
            </a:xfrm>
            <a:custGeom>
              <a:rect b="b" l="l" r="r" t="t"/>
              <a:pathLst>
                <a:path extrusionOk="0" h="671" w="671">
                  <a:moveTo>
                    <a:pt x="547" y="575"/>
                  </a:moveTo>
                  <a:cubicBezTo>
                    <a:pt x="671" y="451"/>
                    <a:pt x="671" y="249"/>
                    <a:pt x="547" y="124"/>
                  </a:cubicBezTo>
                  <a:cubicBezTo>
                    <a:pt x="422" y="0"/>
                    <a:pt x="220" y="0"/>
                    <a:pt x="96" y="124"/>
                  </a:cubicBezTo>
                  <a:cubicBezTo>
                    <a:pt x="31" y="189"/>
                    <a:pt x="0" y="274"/>
                    <a:pt x="2" y="358"/>
                  </a:cubicBezTo>
                  <a:cubicBezTo>
                    <a:pt x="2" y="509"/>
                    <a:pt x="2" y="509"/>
                    <a:pt x="2" y="509"/>
                  </a:cubicBezTo>
                  <a:cubicBezTo>
                    <a:pt x="2" y="669"/>
                    <a:pt x="2" y="669"/>
                    <a:pt x="2" y="669"/>
                  </a:cubicBezTo>
                  <a:cubicBezTo>
                    <a:pt x="161" y="669"/>
                    <a:pt x="161" y="669"/>
                    <a:pt x="161" y="669"/>
                  </a:cubicBezTo>
                  <a:cubicBezTo>
                    <a:pt x="313" y="668"/>
                    <a:pt x="313" y="668"/>
                    <a:pt x="313" y="668"/>
                  </a:cubicBezTo>
                  <a:cubicBezTo>
                    <a:pt x="397" y="671"/>
                    <a:pt x="482" y="640"/>
                    <a:pt x="547" y="57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853" name="Google Shape;1853;p49"/>
          <p:cNvGrpSpPr/>
          <p:nvPr/>
        </p:nvGrpSpPr>
        <p:grpSpPr>
          <a:xfrm>
            <a:off x="1779066" y="2984013"/>
            <a:ext cx="445680" cy="406684"/>
            <a:chOff x="1631150" y="4455641"/>
            <a:chExt cx="720000" cy="657002"/>
          </a:xfrm>
        </p:grpSpPr>
        <p:sp>
          <p:nvSpPr>
            <p:cNvPr id="1854" name="Google Shape;1854;p49"/>
            <p:cNvSpPr/>
            <p:nvPr/>
          </p:nvSpPr>
          <p:spPr>
            <a:xfrm>
              <a:off x="1631150" y="4455641"/>
              <a:ext cx="720000" cy="1077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5" name="Google Shape;1855;p49"/>
            <p:cNvSpPr/>
            <p:nvPr/>
          </p:nvSpPr>
          <p:spPr>
            <a:xfrm>
              <a:off x="1846141" y="4957304"/>
              <a:ext cx="293050" cy="155339"/>
            </a:xfrm>
            <a:custGeom>
              <a:rect b="b" l="l" r="r" t="t"/>
              <a:pathLst>
                <a:path extrusionOk="0" h="245" w="462">
                  <a:moveTo>
                    <a:pt x="0" y="0"/>
                  </a:moveTo>
                  <a:cubicBezTo>
                    <a:pt x="98" y="204"/>
                    <a:pt x="98" y="204"/>
                    <a:pt x="98" y="204"/>
                  </a:cubicBezTo>
                  <a:cubicBezTo>
                    <a:pt x="125" y="229"/>
                    <a:pt x="175" y="245"/>
                    <a:pt x="231" y="245"/>
                  </a:cubicBezTo>
                  <a:cubicBezTo>
                    <a:pt x="287" y="245"/>
                    <a:pt x="336" y="229"/>
                    <a:pt x="363" y="204"/>
                  </a:cubicBezTo>
                  <a:cubicBezTo>
                    <a:pt x="462" y="0"/>
                    <a:pt x="462" y="0"/>
                    <a:pt x="462" y="0"/>
                  </a:cubicBezTo>
                  <a:cubicBezTo>
                    <a:pt x="413" y="27"/>
                    <a:pt x="328" y="44"/>
                    <a:pt x="231" y="44"/>
                  </a:cubicBezTo>
                  <a:cubicBezTo>
                    <a:pt x="133" y="44"/>
                    <a:pt x="49" y="27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6" name="Google Shape;1856;p49"/>
            <p:cNvSpPr/>
            <p:nvPr/>
          </p:nvSpPr>
          <p:spPr>
            <a:xfrm>
              <a:off x="1776241" y="4814286"/>
              <a:ext cx="431967" cy="161500"/>
            </a:xfrm>
            <a:custGeom>
              <a:rect b="b" l="l" r="r" t="t"/>
              <a:pathLst>
                <a:path extrusionOk="0" h="255" w="681">
                  <a:moveTo>
                    <a:pt x="0" y="0"/>
                  </a:moveTo>
                  <a:cubicBezTo>
                    <a:pt x="55" y="112"/>
                    <a:pt x="55" y="112"/>
                    <a:pt x="55" y="112"/>
                  </a:cubicBezTo>
                  <a:cubicBezTo>
                    <a:pt x="95" y="195"/>
                    <a:pt x="95" y="195"/>
                    <a:pt x="95" y="195"/>
                  </a:cubicBezTo>
                  <a:cubicBezTo>
                    <a:pt x="126" y="227"/>
                    <a:pt x="217" y="255"/>
                    <a:pt x="341" y="255"/>
                  </a:cubicBezTo>
                  <a:cubicBezTo>
                    <a:pt x="464" y="255"/>
                    <a:pt x="555" y="227"/>
                    <a:pt x="587" y="195"/>
                  </a:cubicBezTo>
                  <a:cubicBezTo>
                    <a:pt x="627" y="112"/>
                    <a:pt x="627" y="112"/>
                    <a:pt x="627" y="112"/>
                  </a:cubicBezTo>
                  <a:cubicBezTo>
                    <a:pt x="681" y="0"/>
                    <a:pt x="681" y="0"/>
                    <a:pt x="681" y="0"/>
                  </a:cubicBezTo>
                  <a:cubicBezTo>
                    <a:pt x="624" y="30"/>
                    <a:pt x="508" y="54"/>
                    <a:pt x="341" y="54"/>
                  </a:cubicBezTo>
                  <a:cubicBezTo>
                    <a:pt x="173" y="54"/>
                    <a:pt x="58" y="3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7" name="Google Shape;1857;p49"/>
            <p:cNvSpPr/>
            <p:nvPr/>
          </p:nvSpPr>
          <p:spPr>
            <a:xfrm>
              <a:off x="1639308" y="4531550"/>
              <a:ext cx="706054" cy="169201"/>
            </a:xfrm>
            <a:custGeom>
              <a:rect b="b" l="l" r="r" t="t"/>
              <a:pathLst>
                <a:path extrusionOk="0" h="267" w="1113">
                  <a:moveTo>
                    <a:pt x="557" y="66"/>
                  </a:moveTo>
                  <a:cubicBezTo>
                    <a:pt x="326" y="66"/>
                    <a:pt x="84" y="43"/>
                    <a:pt x="0" y="0"/>
                  </a:cubicBezTo>
                  <a:cubicBezTo>
                    <a:pt x="96" y="198"/>
                    <a:pt x="96" y="198"/>
                    <a:pt x="96" y="198"/>
                  </a:cubicBezTo>
                  <a:cubicBezTo>
                    <a:pt x="135" y="230"/>
                    <a:pt x="295" y="267"/>
                    <a:pt x="557" y="267"/>
                  </a:cubicBezTo>
                  <a:cubicBezTo>
                    <a:pt x="819" y="267"/>
                    <a:pt x="979" y="230"/>
                    <a:pt x="1017" y="198"/>
                  </a:cubicBezTo>
                  <a:cubicBezTo>
                    <a:pt x="1113" y="0"/>
                    <a:pt x="1113" y="0"/>
                    <a:pt x="1113" y="0"/>
                  </a:cubicBezTo>
                  <a:cubicBezTo>
                    <a:pt x="1029" y="43"/>
                    <a:pt x="787" y="66"/>
                    <a:pt x="557" y="6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8" name="Google Shape;1858;p49"/>
            <p:cNvSpPr/>
            <p:nvPr/>
          </p:nvSpPr>
          <p:spPr>
            <a:xfrm>
              <a:off x="1708546" y="4674128"/>
              <a:ext cx="567578" cy="164141"/>
            </a:xfrm>
            <a:custGeom>
              <a:rect b="b" l="l" r="r" t="t"/>
              <a:pathLst>
                <a:path extrusionOk="0" h="259" w="895">
                  <a:moveTo>
                    <a:pt x="0" y="0"/>
                  </a:moveTo>
                  <a:cubicBezTo>
                    <a:pt x="94" y="193"/>
                    <a:pt x="94" y="193"/>
                    <a:pt x="94" y="193"/>
                  </a:cubicBezTo>
                  <a:cubicBezTo>
                    <a:pt x="130" y="227"/>
                    <a:pt x="266" y="259"/>
                    <a:pt x="448" y="259"/>
                  </a:cubicBezTo>
                  <a:cubicBezTo>
                    <a:pt x="630" y="259"/>
                    <a:pt x="765" y="227"/>
                    <a:pt x="802" y="193"/>
                  </a:cubicBezTo>
                  <a:cubicBezTo>
                    <a:pt x="895" y="0"/>
                    <a:pt x="895" y="0"/>
                    <a:pt x="895" y="0"/>
                  </a:cubicBezTo>
                  <a:cubicBezTo>
                    <a:pt x="815" y="38"/>
                    <a:pt x="627" y="58"/>
                    <a:pt x="448" y="58"/>
                  </a:cubicBezTo>
                  <a:cubicBezTo>
                    <a:pt x="268" y="58"/>
                    <a:pt x="81" y="38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859" name="Google Shape;1859;p49"/>
          <p:cNvGrpSpPr/>
          <p:nvPr/>
        </p:nvGrpSpPr>
        <p:grpSpPr>
          <a:xfrm>
            <a:off x="2420095" y="2983429"/>
            <a:ext cx="445680" cy="407853"/>
            <a:chOff x="2704878" y="4454697"/>
            <a:chExt cx="720000" cy="658889"/>
          </a:xfrm>
        </p:grpSpPr>
        <p:sp>
          <p:nvSpPr>
            <p:cNvPr id="1860" name="Google Shape;1860;p49"/>
            <p:cNvSpPr/>
            <p:nvPr/>
          </p:nvSpPr>
          <p:spPr>
            <a:xfrm>
              <a:off x="2704878" y="4454697"/>
              <a:ext cx="720000" cy="864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61" name="Google Shape;1861;p49"/>
            <p:cNvSpPr/>
            <p:nvPr/>
          </p:nvSpPr>
          <p:spPr>
            <a:xfrm>
              <a:off x="2824150" y="4749732"/>
              <a:ext cx="484183" cy="135418"/>
            </a:xfrm>
            <a:custGeom>
              <a:rect b="b" l="l" r="r" t="t"/>
              <a:pathLst>
                <a:path extrusionOk="0" h="205" w="735">
                  <a:moveTo>
                    <a:pt x="0" y="0"/>
                  </a:moveTo>
                  <a:cubicBezTo>
                    <a:pt x="75" y="153"/>
                    <a:pt x="75" y="153"/>
                    <a:pt x="75" y="153"/>
                  </a:cubicBezTo>
                  <a:cubicBezTo>
                    <a:pt x="104" y="179"/>
                    <a:pt x="216" y="205"/>
                    <a:pt x="368" y="205"/>
                  </a:cubicBezTo>
                  <a:cubicBezTo>
                    <a:pt x="519" y="205"/>
                    <a:pt x="632" y="179"/>
                    <a:pt x="660" y="153"/>
                  </a:cubicBezTo>
                  <a:cubicBezTo>
                    <a:pt x="735" y="0"/>
                    <a:pt x="735" y="0"/>
                    <a:pt x="735" y="0"/>
                  </a:cubicBezTo>
                  <a:cubicBezTo>
                    <a:pt x="668" y="31"/>
                    <a:pt x="515" y="47"/>
                    <a:pt x="368" y="47"/>
                  </a:cubicBezTo>
                  <a:cubicBezTo>
                    <a:pt x="221" y="47"/>
                    <a:pt x="67" y="31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62" name="Google Shape;1862;p49"/>
            <p:cNvSpPr/>
            <p:nvPr/>
          </p:nvSpPr>
          <p:spPr>
            <a:xfrm>
              <a:off x="2939432" y="4986160"/>
              <a:ext cx="253620" cy="127427"/>
            </a:xfrm>
            <a:custGeom>
              <a:rect b="b" l="l" r="r" t="t"/>
              <a:pathLst>
                <a:path extrusionOk="0" h="193" w="385">
                  <a:moveTo>
                    <a:pt x="0" y="0"/>
                  </a:moveTo>
                  <a:cubicBezTo>
                    <a:pt x="76" y="157"/>
                    <a:pt x="76" y="157"/>
                    <a:pt x="76" y="157"/>
                  </a:cubicBezTo>
                  <a:cubicBezTo>
                    <a:pt x="98" y="178"/>
                    <a:pt x="143" y="193"/>
                    <a:pt x="193" y="193"/>
                  </a:cubicBezTo>
                  <a:cubicBezTo>
                    <a:pt x="243" y="193"/>
                    <a:pt x="287" y="178"/>
                    <a:pt x="309" y="157"/>
                  </a:cubicBezTo>
                  <a:cubicBezTo>
                    <a:pt x="385" y="0"/>
                    <a:pt x="385" y="0"/>
                    <a:pt x="385" y="0"/>
                  </a:cubicBezTo>
                  <a:cubicBezTo>
                    <a:pt x="344" y="21"/>
                    <a:pt x="274" y="35"/>
                    <a:pt x="193" y="35"/>
                  </a:cubicBezTo>
                  <a:cubicBezTo>
                    <a:pt x="112" y="35"/>
                    <a:pt x="41" y="21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63" name="Google Shape;1863;p49"/>
            <p:cNvSpPr/>
            <p:nvPr/>
          </p:nvSpPr>
          <p:spPr>
            <a:xfrm>
              <a:off x="2882012" y="4868057"/>
              <a:ext cx="368237" cy="131423"/>
            </a:xfrm>
            <a:custGeom>
              <a:rect b="b" l="l" r="r" t="t"/>
              <a:pathLst>
                <a:path extrusionOk="0" h="199" w="559">
                  <a:moveTo>
                    <a:pt x="0" y="0"/>
                  </a:moveTo>
                  <a:cubicBezTo>
                    <a:pt x="3" y="8"/>
                    <a:pt x="3" y="8"/>
                    <a:pt x="3" y="8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73" y="151"/>
                    <a:pt x="73" y="151"/>
                    <a:pt x="73" y="151"/>
                  </a:cubicBezTo>
                  <a:cubicBezTo>
                    <a:pt x="102" y="180"/>
                    <a:pt x="195" y="199"/>
                    <a:pt x="280" y="199"/>
                  </a:cubicBezTo>
                  <a:cubicBezTo>
                    <a:pt x="364" y="199"/>
                    <a:pt x="457" y="180"/>
                    <a:pt x="486" y="151"/>
                  </a:cubicBezTo>
                  <a:cubicBezTo>
                    <a:pt x="494" y="133"/>
                    <a:pt x="494" y="133"/>
                    <a:pt x="494" y="133"/>
                  </a:cubicBezTo>
                  <a:cubicBezTo>
                    <a:pt x="494" y="133"/>
                    <a:pt x="494" y="133"/>
                    <a:pt x="494" y="133"/>
                  </a:cubicBezTo>
                  <a:cubicBezTo>
                    <a:pt x="494" y="133"/>
                    <a:pt x="494" y="133"/>
                    <a:pt x="494" y="133"/>
                  </a:cubicBezTo>
                  <a:cubicBezTo>
                    <a:pt x="556" y="8"/>
                    <a:pt x="556" y="8"/>
                    <a:pt x="556" y="8"/>
                  </a:cubicBezTo>
                  <a:cubicBezTo>
                    <a:pt x="559" y="0"/>
                    <a:pt x="559" y="0"/>
                    <a:pt x="559" y="0"/>
                  </a:cubicBezTo>
                  <a:cubicBezTo>
                    <a:pt x="502" y="27"/>
                    <a:pt x="389" y="41"/>
                    <a:pt x="280" y="41"/>
                  </a:cubicBezTo>
                  <a:cubicBezTo>
                    <a:pt x="171" y="41"/>
                    <a:pt x="57" y="27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64" name="Google Shape;1864;p49"/>
            <p:cNvSpPr/>
            <p:nvPr/>
          </p:nvSpPr>
          <p:spPr>
            <a:xfrm>
              <a:off x="2710863" y="4516635"/>
              <a:ext cx="710756" cy="140081"/>
            </a:xfrm>
            <a:custGeom>
              <a:rect b="b" l="l" r="r" t="t"/>
              <a:pathLst>
                <a:path extrusionOk="0" h="212" w="1079">
                  <a:moveTo>
                    <a:pt x="540" y="54"/>
                  </a:moveTo>
                  <a:cubicBezTo>
                    <a:pt x="350" y="54"/>
                    <a:pt x="85" y="39"/>
                    <a:pt x="0" y="0"/>
                  </a:cubicBezTo>
                  <a:cubicBezTo>
                    <a:pt x="72" y="146"/>
                    <a:pt x="72" y="146"/>
                    <a:pt x="72" y="146"/>
                  </a:cubicBezTo>
                  <a:cubicBezTo>
                    <a:pt x="72" y="146"/>
                    <a:pt x="72" y="146"/>
                    <a:pt x="72" y="146"/>
                  </a:cubicBezTo>
                  <a:cubicBezTo>
                    <a:pt x="72" y="147"/>
                    <a:pt x="72" y="147"/>
                    <a:pt x="72" y="147"/>
                  </a:cubicBezTo>
                  <a:cubicBezTo>
                    <a:pt x="75" y="152"/>
                    <a:pt x="75" y="152"/>
                    <a:pt x="75" y="152"/>
                  </a:cubicBezTo>
                  <a:cubicBezTo>
                    <a:pt x="98" y="179"/>
                    <a:pt x="271" y="212"/>
                    <a:pt x="540" y="212"/>
                  </a:cubicBezTo>
                  <a:cubicBezTo>
                    <a:pt x="808" y="212"/>
                    <a:pt x="981" y="179"/>
                    <a:pt x="1005" y="152"/>
                  </a:cubicBezTo>
                  <a:cubicBezTo>
                    <a:pt x="1007" y="147"/>
                    <a:pt x="1007" y="147"/>
                    <a:pt x="1007" y="147"/>
                  </a:cubicBezTo>
                  <a:cubicBezTo>
                    <a:pt x="1007" y="146"/>
                    <a:pt x="1007" y="146"/>
                    <a:pt x="1007" y="146"/>
                  </a:cubicBezTo>
                  <a:cubicBezTo>
                    <a:pt x="1008" y="146"/>
                    <a:pt x="1008" y="146"/>
                    <a:pt x="1008" y="146"/>
                  </a:cubicBezTo>
                  <a:cubicBezTo>
                    <a:pt x="1079" y="0"/>
                    <a:pt x="1079" y="0"/>
                    <a:pt x="1079" y="0"/>
                  </a:cubicBezTo>
                  <a:cubicBezTo>
                    <a:pt x="995" y="39"/>
                    <a:pt x="729" y="54"/>
                    <a:pt x="540" y="5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65" name="Google Shape;1865;p49"/>
            <p:cNvSpPr/>
            <p:nvPr/>
          </p:nvSpPr>
          <p:spPr>
            <a:xfrm>
              <a:off x="2768061" y="4634293"/>
              <a:ext cx="596361" cy="136528"/>
            </a:xfrm>
            <a:custGeom>
              <a:rect b="b" l="l" r="r" t="t"/>
              <a:pathLst>
                <a:path extrusionOk="0" h="207" w="905">
                  <a:moveTo>
                    <a:pt x="453" y="49"/>
                  </a:moveTo>
                  <a:cubicBezTo>
                    <a:pt x="325" y="49"/>
                    <a:pt x="205" y="41"/>
                    <a:pt x="114" y="28"/>
                  </a:cubicBezTo>
                  <a:cubicBezTo>
                    <a:pt x="62" y="20"/>
                    <a:pt x="24" y="10"/>
                    <a:pt x="0" y="0"/>
                  </a:cubicBezTo>
                  <a:cubicBezTo>
                    <a:pt x="69" y="141"/>
                    <a:pt x="69" y="141"/>
                    <a:pt x="69" y="141"/>
                  </a:cubicBezTo>
                  <a:cubicBezTo>
                    <a:pt x="69" y="141"/>
                    <a:pt x="69" y="141"/>
                    <a:pt x="69" y="141"/>
                  </a:cubicBezTo>
                  <a:cubicBezTo>
                    <a:pt x="69" y="142"/>
                    <a:pt x="70" y="142"/>
                    <a:pt x="70" y="143"/>
                  </a:cubicBezTo>
                  <a:cubicBezTo>
                    <a:pt x="72" y="148"/>
                    <a:pt x="72" y="148"/>
                    <a:pt x="72" y="148"/>
                  </a:cubicBezTo>
                  <a:cubicBezTo>
                    <a:pt x="93" y="174"/>
                    <a:pt x="234" y="207"/>
                    <a:pt x="453" y="207"/>
                  </a:cubicBezTo>
                  <a:cubicBezTo>
                    <a:pt x="557" y="207"/>
                    <a:pt x="654" y="199"/>
                    <a:pt x="728" y="186"/>
                  </a:cubicBezTo>
                  <a:cubicBezTo>
                    <a:pt x="794" y="173"/>
                    <a:pt x="825" y="158"/>
                    <a:pt x="833" y="147"/>
                  </a:cubicBezTo>
                  <a:cubicBezTo>
                    <a:pt x="836" y="143"/>
                    <a:pt x="836" y="143"/>
                    <a:pt x="836" y="143"/>
                  </a:cubicBezTo>
                  <a:cubicBezTo>
                    <a:pt x="836" y="142"/>
                    <a:pt x="836" y="142"/>
                    <a:pt x="836" y="141"/>
                  </a:cubicBezTo>
                  <a:cubicBezTo>
                    <a:pt x="836" y="141"/>
                    <a:pt x="836" y="141"/>
                    <a:pt x="836" y="141"/>
                  </a:cubicBezTo>
                  <a:cubicBezTo>
                    <a:pt x="905" y="0"/>
                    <a:pt x="905" y="0"/>
                    <a:pt x="905" y="0"/>
                  </a:cubicBezTo>
                  <a:cubicBezTo>
                    <a:pt x="881" y="10"/>
                    <a:pt x="843" y="20"/>
                    <a:pt x="791" y="28"/>
                  </a:cubicBezTo>
                  <a:cubicBezTo>
                    <a:pt x="701" y="41"/>
                    <a:pt x="580" y="49"/>
                    <a:pt x="453" y="4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866" name="Google Shape;1866;p49"/>
          <p:cNvGrpSpPr/>
          <p:nvPr/>
        </p:nvGrpSpPr>
        <p:grpSpPr>
          <a:xfrm>
            <a:off x="3702366" y="2985387"/>
            <a:ext cx="445549" cy="403935"/>
            <a:chOff x="4852681" y="4457861"/>
            <a:chExt cx="719788" cy="652561"/>
          </a:xfrm>
        </p:grpSpPr>
        <p:sp>
          <p:nvSpPr>
            <p:cNvPr id="1867" name="Google Shape;1867;p49"/>
            <p:cNvSpPr/>
            <p:nvPr/>
          </p:nvSpPr>
          <p:spPr>
            <a:xfrm>
              <a:off x="5209000" y="4739226"/>
              <a:ext cx="363469" cy="371197"/>
            </a:xfrm>
            <a:custGeom>
              <a:rect b="b" l="l" r="r" t="t"/>
              <a:pathLst>
                <a:path extrusionOk="0" h="641" w="629">
                  <a:moveTo>
                    <a:pt x="151" y="561"/>
                  </a:moveTo>
                  <a:cubicBezTo>
                    <a:pt x="290" y="641"/>
                    <a:pt x="468" y="593"/>
                    <a:pt x="548" y="454"/>
                  </a:cubicBezTo>
                  <a:cubicBezTo>
                    <a:pt x="629" y="315"/>
                    <a:pt x="581" y="137"/>
                    <a:pt x="442" y="57"/>
                  </a:cubicBezTo>
                  <a:cubicBezTo>
                    <a:pt x="344" y="0"/>
                    <a:pt x="226" y="7"/>
                    <a:pt x="137" y="65"/>
                  </a:cubicBezTo>
                  <a:cubicBezTo>
                    <a:pt x="137" y="65"/>
                    <a:pt x="137" y="65"/>
                    <a:pt x="137" y="65"/>
                  </a:cubicBezTo>
                  <a:cubicBezTo>
                    <a:pt x="6" y="141"/>
                    <a:pt x="6" y="141"/>
                    <a:pt x="6" y="141"/>
                  </a:cubicBezTo>
                  <a:cubicBezTo>
                    <a:pt x="6" y="293"/>
                    <a:pt x="6" y="293"/>
                    <a:pt x="6" y="293"/>
                  </a:cubicBezTo>
                  <a:cubicBezTo>
                    <a:pt x="6" y="293"/>
                    <a:pt x="6" y="293"/>
                    <a:pt x="6" y="293"/>
                  </a:cubicBezTo>
                  <a:cubicBezTo>
                    <a:pt x="0" y="399"/>
                    <a:pt x="53" y="504"/>
                    <a:pt x="151" y="56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68" name="Google Shape;1868;p49"/>
            <p:cNvSpPr/>
            <p:nvPr/>
          </p:nvSpPr>
          <p:spPr>
            <a:xfrm>
              <a:off x="4852681" y="4739226"/>
              <a:ext cx="363265" cy="371197"/>
            </a:xfrm>
            <a:custGeom>
              <a:rect b="b" l="l" r="r" t="t"/>
              <a:pathLst>
                <a:path extrusionOk="0" h="641" w="629">
                  <a:moveTo>
                    <a:pt x="187" y="57"/>
                  </a:moveTo>
                  <a:cubicBezTo>
                    <a:pt x="48" y="137"/>
                    <a:pt x="0" y="315"/>
                    <a:pt x="80" y="454"/>
                  </a:cubicBezTo>
                  <a:cubicBezTo>
                    <a:pt x="161" y="593"/>
                    <a:pt x="339" y="641"/>
                    <a:pt x="478" y="561"/>
                  </a:cubicBezTo>
                  <a:cubicBezTo>
                    <a:pt x="576" y="504"/>
                    <a:pt x="629" y="399"/>
                    <a:pt x="623" y="293"/>
                  </a:cubicBezTo>
                  <a:cubicBezTo>
                    <a:pt x="623" y="293"/>
                    <a:pt x="623" y="293"/>
                    <a:pt x="623" y="293"/>
                  </a:cubicBezTo>
                  <a:cubicBezTo>
                    <a:pt x="623" y="141"/>
                    <a:pt x="623" y="141"/>
                    <a:pt x="623" y="141"/>
                  </a:cubicBezTo>
                  <a:cubicBezTo>
                    <a:pt x="491" y="65"/>
                    <a:pt x="491" y="65"/>
                    <a:pt x="491" y="65"/>
                  </a:cubicBezTo>
                  <a:cubicBezTo>
                    <a:pt x="491" y="65"/>
                    <a:pt x="491" y="65"/>
                    <a:pt x="491" y="65"/>
                  </a:cubicBezTo>
                  <a:cubicBezTo>
                    <a:pt x="402" y="7"/>
                    <a:pt x="285" y="0"/>
                    <a:pt x="187" y="5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69" name="Google Shape;1869;p49"/>
            <p:cNvSpPr/>
            <p:nvPr/>
          </p:nvSpPr>
          <p:spPr>
            <a:xfrm>
              <a:off x="5044529" y="4457861"/>
              <a:ext cx="336092" cy="363011"/>
            </a:xfrm>
            <a:custGeom>
              <a:rect b="b" l="l" r="r" t="t"/>
              <a:pathLst>
                <a:path extrusionOk="0" h="627" w="582">
                  <a:moveTo>
                    <a:pt x="582" y="291"/>
                  </a:moveTo>
                  <a:cubicBezTo>
                    <a:pt x="582" y="131"/>
                    <a:pt x="452" y="0"/>
                    <a:pt x="291" y="0"/>
                  </a:cubicBezTo>
                  <a:cubicBezTo>
                    <a:pt x="130" y="0"/>
                    <a:pt x="0" y="131"/>
                    <a:pt x="0" y="291"/>
                  </a:cubicBezTo>
                  <a:cubicBezTo>
                    <a:pt x="0" y="405"/>
                    <a:pt x="65" y="503"/>
                    <a:pt x="159" y="551"/>
                  </a:cubicBezTo>
                  <a:cubicBezTo>
                    <a:pt x="159" y="551"/>
                    <a:pt x="159" y="551"/>
                    <a:pt x="159" y="551"/>
                  </a:cubicBezTo>
                  <a:cubicBezTo>
                    <a:pt x="291" y="627"/>
                    <a:pt x="291" y="627"/>
                    <a:pt x="291" y="627"/>
                  </a:cubicBezTo>
                  <a:cubicBezTo>
                    <a:pt x="422" y="551"/>
                    <a:pt x="422" y="551"/>
                    <a:pt x="422" y="551"/>
                  </a:cubicBezTo>
                  <a:cubicBezTo>
                    <a:pt x="422" y="551"/>
                    <a:pt x="422" y="551"/>
                    <a:pt x="422" y="551"/>
                  </a:cubicBezTo>
                  <a:cubicBezTo>
                    <a:pt x="517" y="503"/>
                    <a:pt x="582" y="405"/>
                    <a:pt x="582" y="29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870" name="Google Shape;1870;p49"/>
          <p:cNvGrpSpPr/>
          <p:nvPr/>
        </p:nvGrpSpPr>
        <p:grpSpPr>
          <a:xfrm>
            <a:off x="4984527" y="2975824"/>
            <a:ext cx="445818" cy="423063"/>
            <a:chOff x="7000306" y="4442411"/>
            <a:chExt cx="720224" cy="683463"/>
          </a:xfrm>
        </p:grpSpPr>
        <p:sp>
          <p:nvSpPr>
            <p:cNvPr id="1871" name="Google Shape;1871;p49"/>
            <p:cNvSpPr/>
            <p:nvPr/>
          </p:nvSpPr>
          <p:spPr>
            <a:xfrm>
              <a:off x="7360523" y="4580400"/>
              <a:ext cx="360007" cy="280995"/>
            </a:xfrm>
            <a:custGeom>
              <a:rect b="b" l="l" r="r" t="t"/>
              <a:pathLst>
                <a:path extrusionOk="0" h="548" w="701">
                  <a:moveTo>
                    <a:pt x="332" y="529"/>
                  </a:moveTo>
                  <a:cubicBezTo>
                    <a:pt x="382" y="547"/>
                    <a:pt x="438" y="548"/>
                    <a:pt x="493" y="531"/>
                  </a:cubicBezTo>
                  <a:cubicBezTo>
                    <a:pt x="627" y="487"/>
                    <a:pt x="701" y="342"/>
                    <a:pt x="657" y="208"/>
                  </a:cubicBezTo>
                  <a:cubicBezTo>
                    <a:pt x="614" y="74"/>
                    <a:pt x="469" y="0"/>
                    <a:pt x="335" y="44"/>
                  </a:cubicBezTo>
                  <a:cubicBezTo>
                    <a:pt x="280" y="62"/>
                    <a:pt x="236" y="96"/>
                    <a:pt x="205" y="140"/>
                  </a:cubicBezTo>
                  <a:cubicBezTo>
                    <a:pt x="0" y="422"/>
                    <a:pt x="0" y="422"/>
                    <a:pt x="0" y="422"/>
                  </a:cubicBezTo>
                  <a:lnTo>
                    <a:pt x="332" y="52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72" name="Google Shape;1872;p49"/>
            <p:cNvSpPr/>
            <p:nvPr/>
          </p:nvSpPr>
          <p:spPr>
            <a:xfrm>
              <a:off x="7359894" y="4796791"/>
              <a:ext cx="281006" cy="329083"/>
            </a:xfrm>
            <a:custGeom>
              <a:rect b="b" l="l" r="r" t="t"/>
              <a:pathLst>
                <a:path extrusionOk="0" h="642" w="547">
                  <a:moveTo>
                    <a:pt x="1" y="348"/>
                  </a:moveTo>
                  <a:cubicBezTo>
                    <a:pt x="0" y="402"/>
                    <a:pt x="16" y="456"/>
                    <a:pt x="50" y="502"/>
                  </a:cubicBezTo>
                  <a:cubicBezTo>
                    <a:pt x="133" y="617"/>
                    <a:pt x="293" y="642"/>
                    <a:pt x="407" y="559"/>
                  </a:cubicBezTo>
                  <a:cubicBezTo>
                    <a:pt x="522" y="476"/>
                    <a:pt x="547" y="316"/>
                    <a:pt x="464" y="201"/>
                  </a:cubicBezTo>
                  <a:cubicBezTo>
                    <a:pt x="430" y="155"/>
                    <a:pt x="384" y="123"/>
                    <a:pt x="333" y="107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1" y="34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73" name="Google Shape;1873;p49"/>
            <p:cNvSpPr/>
            <p:nvPr/>
          </p:nvSpPr>
          <p:spPr>
            <a:xfrm>
              <a:off x="7079935" y="4796791"/>
              <a:ext cx="281006" cy="329083"/>
            </a:xfrm>
            <a:custGeom>
              <a:rect b="b" l="l" r="r" t="t"/>
              <a:pathLst>
                <a:path extrusionOk="0" h="642" w="547">
                  <a:moveTo>
                    <a:pt x="214" y="107"/>
                  </a:moveTo>
                  <a:cubicBezTo>
                    <a:pt x="163" y="123"/>
                    <a:pt x="117" y="155"/>
                    <a:pt x="83" y="201"/>
                  </a:cubicBezTo>
                  <a:cubicBezTo>
                    <a:pt x="0" y="316"/>
                    <a:pt x="25" y="476"/>
                    <a:pt x="140" y="559"/>
                  </a:cubicBezTo>
                  <a:cubicBezTo>
                    <a:pt x="254" y="642"/>
                    <a:pt x="414" y="617"/>
                    <a:pt x="497" y="502"/>
                  </a:cubicBezTo>
                  <a:cubicBezTo>
                    <a:pt x="531" y="456"/>
                    <a:pt x="547" y="402"/>
                    <a:pt x="546" y="348"/>
                  </a:cubicBezTo>
                  <a:cubicBezTo>
                    <a:pt x="546" y="0"/>
                    <a:pt x="546" y="0"/>
                    <a:pt x="546" y="0"/>
                  </a:cubicBezTo>
                  <a:lnTo>
                    <a:pt x="214" y="10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74" name="Google Shape;1874;p49"/>
            <p:cNvSpPr/>
            <p:nvPr/>
          </p:nvSpPr>
          <p:spPr>
            <a:xfrm>
              <a:off x="7000306" y="4580400"/>
              <a:ext cx="360216" cy="280995"/>
            </a:xfrm>
            <a:custGeom>
              <a:rect b="b" l="l" r="r" t="t"/>
              <a:pathLst>
                <a:path extrusionOk="0" h="548" w="701">
                  <a:moveTo>
                    <a:pt x="496" y="140"/>
                  </a:moveTo>
                  <a:cubicBezTo>
                    <a:pt x="465" y="96"/>
                    <a:pt x="421" y="62"/>
                    <a:pt x="366" y="44"/>
                  </a:cubicBezTo>
                  <a:cubicBezTo>
                    <a:pt x="232" y="0"/>
                    <a:pt x="87" y="74"/>
                    <a:pt x="44" y="208"/>
                  </a:cubicBezTo>
                  <a:cubicBezTo>
                    <a:pt x="0" y="342"/>
                    <a:pt x="74" y="487"/>
                    <a:pt x="208" y="531"/>
                  </a:cubicBezTo>
                  <a:cubicBezTo>
                    <a:pt x="263" y="548"/>
                    <a:pt x="319" y="547"/>
                    <a:pt x="369" y="529"/>
                  </a:cubicBezTo>
                  <a:cubicBezTo>
                    <a:pt x="701" y="422"/>
                    <a:pt x="701" y="422"/>
                    <a:pt x="701" y="422"/>
                  </a:cubicBezTo>
                  <a:lnTo>
                    <a:pt x="496" y="14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75" name="Google Shape;1875;p49"/>
            <p:cNvSpPr/>
            <p:nvPr/>
          </p:nvSpPr>
          <p:spPr>
            <a:xfrm>
              <a:off x="7228925" y="4442411"/>
              <a:ext cx="262985" cy="354379"/>
            </a:xfrm>
            <a:custGeom>
              <a:rect b="b" l="l" r="r" t="t"/>
              <a:pathLst>
                <a:path extrusionOk="0" h="691" w="512">
                  <a:moveTo>
                    <a:pt x="461" y="409"/>
                  </a:moveTo>
                  <a:cubicBezTo>
                    <a:pt x="493" y="366"/>
                    <a:pt x="512" y="313"/>
                    <a:pt x="512" y="255"/>
                  </a:cubicBezTo>
                  <a:cubicBezTo>
                    <a:pt x="512" y="114"/>
                    <a:pt x="397" y="0"/>
                    <a:pt x="256" y="0"/>
                  </a:cubicBezTo>
                  <a:cubicBezTo>
                    <a:pt x="115" y="0"/>
                    <a:pt x="0" y="114"/>
                    <a:pt x="0" y="255"/>
                  </a:cubicBezTo>
                  <a:cubicBezTo>
                    <a:pt x="0" y="313"/>
                    <a:pt x="19" y="366"/>
                    <a:pt x="51" y="409"/>
                  </a:cubicBezTo>
                  <a:cubicBezTo>
                    <a:pt x="256" y="691"/>
                    <a:pt x="256" y="691"/>
                    <a:pt x="256" y="691"/>
                  </a:cubicBezTo>
                  <a:lnTo>
                    <a:pt x="461" y="40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876" name="Google Shape;1876;p49"/>
          <p:cNvGrpSpPr/>
          <p:nvPr/>
        </p:nvGrpSpPr>
        <p:grpSpPr>
          <a:xfrm>
            <a:off x="5625735" y="2973621"/>
            <a:ext cx="445779" cy="427468"/>
            <a:chOff x="8074325" y="4438852"/>
            <a:chExt cx="720160" cy="690579"/>
          </a:xfrm>
        </p:grpSpPr>
        <p:sp>
          <p:nvSpPr>
            <p:cNvPr id="1877" name="Google Shape;1877;p49"/>
            <p:cNvSpPr/>
            <p:nvPr/>
          </p:nvSpPr>
          <p:spPr>
            <a:xfrm>
              <a:off x="8177523" y="4784253"/>
              <a:ext cx="257327" cy="345178"/>
            </a:xfrm>
            <a:custGeom>
              <a:rect b="b" l="l" r="r" t="t"/>
              <a:pathLst>
                <a:path extrusionOk="0" h="539" w="402">
                  <a:moveTo>
                    <a:pt x="52" y="231"/>
                  </a:moveTo>
                  <a:cubicBezTo>
                    <a:pt x="0" y="320"/>
                    <a:pt x="31" y="435"/>
                    <a:pt x="120" y="487"/>
                  </a:cubicBezTo>
                  <a:cubicBezTo>
                    <a:pt x="210" y="539"/>
                    <a:pt x="325" y="508"/>
                    <a:pt x="377" y="418"/>
                  </a:cubicBezTo>
                  <a:cubicBezTo>
                    <a:pt x="394" y="388"/>
                    <a:pt x="402" y="355"/>
                    <a:pt x="402" y="323"/>
                  </a:cubicBezTo>
                  <a:cubicBezTo>
                    <a:pt x="402" y="323"/>
                    <a:pt x="402" y="323"/>
                    <a:pt x="402" y="323"/>
                  </a:cubicBezTo>
                  <a:cubicBezTo>
                    <a:pt x="402" y="0"/>
                    <a:pt x="402" y="0"/>
                    <a:pt x="402" y="0"/>
                  </a:cubicBezTo>
                  <a:cubicBezTo>
                    <a:pt x="122" y="161"/>
                    <a:pt x="122" y="161"/>
                    <a:pt x="122" y="161"/>
                  </a:cubicBezTo>
                  <a:cubicBezTo>
                    <a:pt x="122" y="161"/>
                    <a:pt x="122" y="161"/>
                    <a:pt x="122" y="161"/>
                  </a:cubicBezTo>
                  <a:cubicBezTo>
                    <a:pt x="94" y="177"/>
                    <a:pt x="69" y="201"/>
                    <a:pt x="52" y="23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78" name="Google Shape;1878;p49"/>
            <p:cNvSpPr/>
            <p:nvPr/>
          </p:nvSpPr>
          <p:spPr>
            <a:xfrm>
              <a:off x="8434850" y="4438852"/>
              <a:ext cx="257327" cy="345401"/>
            </a:xfrm>
            <a:custGeom>
              <a:rect b="b" l="l" r="r" t="t"/>
              <a:pathLst>
                <a:path extrusionOk="0" h="539" w="402">
                  <a:moveTo>
                    <a:pt x="350" y="308"/>
                  </a:moveTo>
                  <a:cubicBezTo>
                    <a:pt x="402" y="218"/>
                    <a:pt x="371" y="103"/>
                    <a:pt x="281" y="51"/>
                  </a:cubicBezTo>
                  <a:cubicBezTo>
                    <a:pt x="191" y="0"/>
                    <a:pt x="77" y="30"/>
                    <a:pt x="25" y="120"/>
                  </a:cubicBezTo>
                  <a:cubicBezTo>
                    <a:pt x="8" y="150"/>
                    <a:pt x="0" y="183"/>
                    <a:pt x="0" y="215"/>
                  </a:cubicBezTo>
                  <a:cubicBezTo>
                    <a:pt x="0" y="215"/>
                    <a:pt x="0" y="215"/>
                    <a:pt x="0" y="215"/>
                  </a:cubicBezTo>
                  <a:cubicBezTo>
                    <a:pt x="0" y="539"/>
                    <a:pt x="0" y="539"/>
                    <a:pt x="0" y="539"/>
                  </a:cubicBezTo>
                  <a:cubicBezTo>
                    <a:pt x="280" y="377"/>
                    <a:pt x="280" y="377"/>
                    <a:pt x="280" y="377"/>
                  </a:cubicBezTo>
                  <a:cubicBezTo>
                    <a:pt x="280" y="377"/>
                    <a:pt x="280" y="377"/>
                    <a:pt x="280" y="377"/>
                  </a:cubicBezTo>
                  <a:cubicBezTo>
                    <a:pt x="308" y="361"/>
                    <a:pt x="332" y="338"/>
                    <a:pt x="350" y="30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79" name="Google Shape;1879;p49"/>
            <p:cNvSpPr/>
            <p:nvPr/>
          </p:nvSpPr>
          <p:spPr>
            <a:xfrm>
              <a:off x="8434850" y="4663708"/>
              <a:ext cx="359635" cy="240202"/>
            </a:xfrm>
            <a:custGeom>
              <a:rect b="b" l="l" r="r" t="t"/>
              <a:pathLst>
                <a:path extrusionOk="0" h="375" w="562">
                  <a:moveTo>
                    <a:pt x="375" y="375"/>
                  </a:moveTo>
                  <a:cubicBezTo>
                    <a:pt x="478" y="375"/>
                    <a:pt x="562" y="291"/>
                    <a:pt x="562" y="188"/>
                  </a:cubicBezTo>
                  <a:cubicBezTo>
                    <a:pt x="562" y="84"/>
                    <a:pt x="478" y="0"/>
                    <a:pt x="375" y="0"/>
                  </a:cubicBezTo>
                  <a:cubicBezTo>
                    <a:pt x="340" y="0"/>
                    <a:pt x="308" y="9"/>
                    <a:pt x="280" y="26"/>
                  </a:cubicBezTo>
                  <a:cubicBezTo>
                    <a:pt x="280" y="26"/>
                    <a:pt x="280" y="26"/>
                    <a:pt x="280" y="26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280" y="349"/>
                    <a:pt x="280" y="349"/>
                    <a:pt x="280" y="349"/>
                  </a:cubicBezTo>
                  <a:cubicBezTo>
                    <a:pt x="280" y="349"/>
                    <a:pt x="280" y="349"/>
                    <a:pt x="280" y="349"/>
                  </a:cubicBezTo>
                  <a:cubicBezTo>
                    <a:pt x="308" y="366"/>
                    <a:pt x="340" y="375"/>
                    <a:pt x="375" y="37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80" name="Google Shape;1880;p49"/>
            <p:cNvSpPr/>
            <p:nvPr/>
          </p:nvSpPr>
          <p:spPr>
            <a:xfrm>
              <a:off x="8434850" y="4784253"/>
              <a:ext cx="257327" cy="345178"/>
            </a:xfrm>
            <a:custGeom>
              <a:rect b="b" l="l" r="r" t="t"/>
              <a:pathLst>
                <a:path extrusionOk="0" h="539" w="402">
                  <a:moveTo>
                    <a:pt x="25" y="418"/>
                  </a:moveTo>
                  <a:cubicBezTo>
                    <a:pt x="77" y="508"/>
                    <a:pt x="191" y="539"/>
                    <a:pt x="281" y="487"/>
                  </a:cubicBezTo>
                  <a:cubicBezTo>
                    <a:pt x="371" y="435"/>
                    <a:pt x="402" y="320"/>
                    <a:pt x="350" y="231"/>
                  </a:cubicBezTo>
                  <a:cubicBezTo>
                    <a:pt x="332" y="201"/>
                    <a:pt x="308" y="177"/>
                    <a:pt x="280" y="161"/>
                  </a:cubicBezTo>
                  <a:cubicBezTo>
                    <a:pt x="280" y="161"/>
                    <a:pt x="280" y="161"/>
                    <a:pt x="280" y="16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23"/>
                    <a:pt x="0" y="323"/>
                    <a:pt x="0" y="323"/>
                  </a:cubicBezTo>
                  <a:cubicBezTo>
                    <a:pt x="0" y="323"/>
                    <a:pt x="0" y="323"/>
                    <a:pt x="0" y="323"/>
                  </a:cubicBezTo>
                  <a:cubicBezTo>
                    <a:pt x="0" y="355"/>
                    <a:pt x="8" y="388"/>
                    <a:pt x="25" y="41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81" name="Google Shape;1881;p49"/>
            <p:cNvSpPr/>
            <p:nvPr/>
          </p:nvSpPr>
          <p:spPr>
            <a:xfrm>
              <a:off x="8074325" y="4663708"/>
              <a:ext cx="360524" cy="240202"/>
            </a:xfrm>
            <a:custGeom>
              <a:rect b="b" l="l" r="r" t="t"/>
              <a:pathLst>
                <a:path extrusionOk="0" h="375" w="563">
                  <a:moveTo>
                    <a:pt x="188" y="0"/>
                  </a:moveTo>
                  <a:cubicBezTo>
                    <a:pt x="84" y="0"/>
                    <a:pt x="0" y="84"/>
                    <a:pt x="0" y="188"/>
                  </a:cubicBezTo>
                  <a:cubicBezTo>
                    <a:pt x="0" y="291"/>
                    <a:pt x="84" y="375"/>
                    <a:pt x="188" y="375"/>
                  </a:cubicBezTo>
                  <a:cubicBezTo>
                    <a:pt x="222" y="375"/>
                    <a:pt x="255" y="366"/>
                    <a:pt x="283" y="349"/>
                  </a:cubicBezTo>
                  <a:cubicBezTo>
                    <a:pt x="283" y="349"/>
                    <a:pt x="283" y="349"/>
                    <a:pt x="283" y="349"/>
                  </a:cubicBezTo>
                  <a:cubicBezTo>
                    <a:pt x="563" y="188"/>
                    <a:pt x="563" y="188"/>
                    <a:pt x="563" y="188"/>
                  </a:cubicBezTo>
                  <a:cubicBezTo>
                    <a:pt x="283" y="26"/>
                    <a:pt x="283" y="26"/>
                    <a:pt x="283" y="26"/>
                  </a:cubicBezTo>
                  <a:cubicBezTo>
                    <a:pt x="283" y="26"/>
                    <a:pt x="283" y="26"/>
                    <a:pt x="283" y="26"/>
                  </a:cubicBezTo>
                  <a:cubicBezTo>
                    <a:pt x="255" y="9"/>
                    <a:pt x="222" y="0"/>
                    <a:pt x="18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82" name="Google Shape;1882;p49"/>
            <p:cNvSpPr/>
            <p:nvPr/>
          </p:nvSpPr>
          <p:spPr>
            <a:xfrm>
              <a:off x="8177523" y="4438852"/>
              <a:ext cx="257327" cy="345401"/>
            </a:xfrm>
            <a:custGeom>
              <a:rect b="b" l="l" r="r" t="t"/>
              <a:pathLst>
                <a:path extrusionOk="0" h="539" w="402">
                  <a:moveTo>
                    <a:pt x="377" y="120"/>
                  </a:moveTo>
                  <a:cubicBezTo>
                    <a:pt x="325" y="30"/>
                    <a:pt x="210" y="0"/>
                    <a:pt x="120" y="51"/>
                  </a:cubicBezTo>
                  <a:cubicBezTo>
                    <a:pt x="31" y="103"/>
                    <a:pt x="0" y="218"/>
                    <a:pt x="52" y="308"/>
                  </a:cubicBezTo>
                  <a:cubicBezTo>
                    <a:pt x="69" y="338"/>
                    <a:pt x="94" y="361"/>
                    <a:pt x="122" y="377"/>
                  </a:cubicBezTo>
                  <a:cubicBezTo>
                    <a:pt x="122" y="377"/>
                    <a:pt x="122" y="377"/>
                    <a:pt x="122" y="377"/>
                  </a:cubicBezTo>
                  <a:cubicBezTo>
                    <a:pt x="402" y="539"/>
                    <a:pt x="402" y="539"/>
                    <a:pt x="402" y="539"/>
                  </a:cubicBezTo>
                  <a:cubicBezTo>
                    <a:pt x="402" y="215"/>
                    <a:pt x="402" y="215"/>
                    <a:pt x="402" y="215"/>
                  </a:cubicBezTo>
                  <a:cubicBezTo>
                    <a:pt x="402" y="215"/>
                    <a:pt x="402" y="215"/>
                    <a:pt x="402" y="215"/>
                  </a:cubicBezTo>
                  <a:cubicBezTo>
                    <a:pt x="402" y="183"/>
                    <a:pt x="394" y="150"/>
                    <a:pt x="377" y="12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883" name="Google Shape;1883;p49"/>
          <p:cNvGrpSpPr/>
          <p:nvPr/>
        </p:nvGrpSpPr>
        <p:grpSpPr>
          <a:xfrm>
            <a:off x="6908080" y="2987570"/>
            <a:ext cx="445629" cy="399565"/>
            <a:chOff x="9878975" y="4425243"/>
            <a:chExt cx="719918" cy="645502"/>
          </a:xfrm>
        </p:grpSpPr>
        <p:sp>
          <p:nvSpPr>
            <p:cNvPr id="1884" name="Google Shape;1884;p49"/>
            <p:cNvSpPr/>
            <p:nvPr/>
          </p:nvSpPr>
          <p:spPr>
            <a:xfrm>
              <a:off x="10225338" y="4708710"/>
              <a:ext cx="373555" cy="362034"/>
            </a:xfrm>
            <a:custGeom>
              <a:rect b="b" l="l" r="r" t="t"/>
              <a:pathLst>
                <a:path extrusionOk="0" h="614" w="635">
                  <a:moveTo>
                    <a:pt x="47" y="160"/>
                  </a:moveTo>
                  <a:cubicBezTo>
                    <a:pt x="9" y="230"/>
                    <a:pt x="0" y="310"/>
                    <a:pt x="20" y="386"/>
                  </a:cubicBezTo>
                  <a:cubicBezTo>
                    <a:pt x="42" y="466"/>
                    <a:pt x="92" y="532"/>
                    <a:pt x="163" y="573"/>
                  </a:cubicBezTo>
                  <a:cubicBezTo>
                    <a:pt x="210" y="600"/>
                    <a:pt x="263" y="614"/>
                    <a:pt x="317" y="614"/>
                  </a:cubicBezTo>
                  <a:cubicBezTo>
                    <a:pt x="426" y="614"/>
                    <a:pt x="528" y="555"/>
                    <a:pt x="583" y="460"/>
                  </a:cubicBezTo>
                  <a:cubicBezTo>
                    <a:pt x="624" y="389"/>
                    <a:pt x="635" y="307"/>
                    <a:pt x="613" y="227"/>
                  </a:cubicBezTo>
                  <a:cubicBezTo>
                    <a:pt x="592" y="148"/>
                    <a:pt x="541" y="82"/>
                    <a:pt x="470" y="41"/>
                  </a:cubicBezTo>
                  <a:cubicBezTo>
                    <a:pt x="426" y="15"/>
                    <a:pt x="376" y="1"/>
                    <a:pt x="325" y="0"/>
                  </a:cubicBezTo>
                  <a:cubicBezTo>
                    <a:pt x="266" y="97"/>
                    <a:pt x="161" y="157"/>
                    <a:pt x="47" y="16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85" name="Google Shape;1885;p49"/>
            <p:cNvSpPr/>
            <p:nvPr/>
          </p:nvSpPr>
          <p:spPr>
            <a:xfrm>
              <a:off x="10067759" y="4425243"/>
              <a:ext cx="361073" cy="361365"/>
            </a:xfrm>
            <a:custGeom>
              <a:rect b="b" l="l" r="r" t="t"/>
              <a:pathLst>
                <a:path extrusionOk="0" h="613" w="614">
                  <a:moveTo>
                    <a:pt x="524" y="89"/>
                  </a:moveTo>
                  <a:cubicBezTo>
                    <a:pt x="466" y="32"/>
                    <a:pt x="389" y="0"/>
                    <a:pt x="307" y="0"/>
                  </a:cubicBezTo>
                  <a:cubicBezTo>
                    <a:pt x="138" y="0"/>
                    <a:pt x="0" y="137"/>
                    <a:pt x="0" y="307"/>
                  </a:cubicBezTo>
                  <a:cubicBezTo>
                    <a:pt x="0" y="358"/>
                    <a:pt x="13" y="408"/>
                    <a:pt x="37" y="453"/>
                  </a:cubicBezTo>
                  <a:cubicBezTo>
                    <a:pt x="151" y="456"/>
                    <a:pt x="256" y="517"/>
                    <a:pt x="315" y="613"/>
                  </a:cubicBezTo>
                  <a:cubicBezTo>
                    <a:pt x="481" y="609"/>
                    <a:pt x="614" y="473"/>
                    <a:pt x="614" y="307"/>
                  </a:cubicBezTo>
                  <a:cubicBezTo>
                    <a:pt x="614" y="225"/>
                    <a:pt x="582" y="147"/>
                    <a:pt x="524" y="8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86" name="Google Shape;1886;p49"/>
            <p:cNvSpPr/>
            <p:nvPr/>
          </p:nvSpPr>
          <p:spPr>
            <a:xfrm>
              <a:off x="9878975" y="4708710"/>
              <a:ext cx="359959" cy="362034"/>
            </a:xfrm>
            <a:custGeom>
              <a:rect b="b" l="l" r="r" t="t"/>
              <a:pathLst>
                <a:path extrusionOk="0" h="614" w="612">
                  <a:moveTo>
                    <a:pt x="612" y="147"/>
                  </a:moveTo>
                  <a:cubicBezTo>
                    <a:pt x="556" y="56"/>
                    <a:pt x="457" y="0"/>
                    <a:pt x="350" y="0"/>
                  </a:cubicBezTo>
                  <a:cubicBezTo>
                    <a:pt x="296" y="0"/>
                    <a:pt x="243" y="14"/>
                    <a:pt x="197" y="41"/>
                  </a:cubicBezTo>
                  <a:cubicBezTo>
                    <a:pt x="50" y="126"/>
                    <a:pt x="0" y="314"/>
                    <a:pt x="84" y="460"/>
                  </a:cubicBezTo>
                  <a:cubicBezTo>
                    <a:pt x="139" y="555"/>
                    <a:pt x="241" y="614"/>
                    <a:pt x="350" y="614"/>
                  </a:cubicBezTo>
                  <a:cubicBezTo>
                    <a:pt x="350" y="614"/>
                    <a:pt x="350" y="614"/>
                    <a:pt x="350" y="614"/>
                  </a:cubicBezTo>
                  <a:cubicBezTo>
                    <a:pt x="404" y="614"/>
                    <a:pt x="457" y="600"/>
                    <a:pt x="504" y="573"/>
                  </a:cubicBezTo>
                  <a:cubicBezTo>
                    <a:pt x="548" y="547"/>
                    <a:pt x="585" y="511"/>
                    <a:pt x="612" y="467"/>
                  </a:cubicBezTo>
                  <a:cubicBezTo>
                    <a:pt x="558" y="368"/>
                    <a:pt x="558" y="246"/>
                    <a:pt x="612" y="14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887" name="Google Shape;1887;p49"/>
          <p:cNvGrpSpPr/>
          <p:nvPr/>
        </p:nvGrpSpPr>
        <p:grpSpPr>
          <a:xfrm>
            <a:off x="7549097" y="2976371"/>
            <a:ext cx="445785" cy="421964"/>
            <a:chOff x="10914544" y="4407150"/>
            <a:chExt cx="720170" cy="681687"/>
          </a:xfrm>
        </p:grpSpPr>
        <p:sp>
          <p:nvSpPr>
            <p:cNvPr id="1888" name="Google Shape;1888;p49"/>
            <p:cNvSpPr/>
            <p:nvPr/>
          </p:nvSpPr>
          <p:spPr>
            <a:xfrm>
              <a:off x="10914544" y="4407150"/>
              <a:ext cx="349099" cy="392923"/>
            </a:xfrm>
            <a:custGeom>
              <a:rect b="b" l="l" r="r" t="t"/>
              <a:pathLst>
                <a:path extrusionOk="0" h="712" w="632">
                  <a:moveTo>
                    <a:pt x="138" y="607"/>
                  </a:moveTo>
                  <a:cubicBezTo>
                    <a:pt x="0" y="469"/>
                    <a:pt x="0" y="243"/>
                    <a:pt x="138" y="104"/>
                  </a:cubicBezTo>
                  <a:cubicBezTo>
                    <a:pt x="206" y="37"/>
                    <a:pt x="295" y="0"/>
                    <a:pt x="390" y="0"/>
                  </a:cubicBezTo>
                  <a:cubicBezTo>
                    <a:pt x="480" y="0"/>
                    <a:pt x="566" y="33"/>
                    <a:pt x="632" y="94"/>
                  </a:cubicBezTo>
                  <a:cubicBezTo>
                    <a:pt x="565" y="166"/>
                    <a:pt x="529" y="258"/>
                    <a:pt x="529" y="356"/>
                  </a:cubicBezTo>
                  <a:cubicBezTo>
                    <a:pt x="529" y="454"/>
                    <a:pt x="565" y="546"/>
                    <a:pt x="632" y="617"/>
                  </a:cubicBezTo>
                  <a:cubicBezTo>
                    <a:pt x="566" y="678"/>
                    <a:pt x="480" y="712"/>
                    <a:pt x="390" y="712"/>
                  </a:cubicBezTo>
                  <a:cubicBezTo>
                    <a:pt x="295" y="712"/>
                    <a:pt x="206" y="675"/>
                    <a:pt x="138" y="60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89" name="Google Shape;1889;p49"/>
            <p:cNvSpPr/>
            <p:nvPr/>
          </p:nvSpPr>
          <p:spPr>
            <a:xfrm>
              <a:off x="10933187" y="4759296"/>
              <a:ext cx="393264" cy="329541"/>
            </a:xfrm>
            <a:custGeom>
              <a:rect b="b" l="l" r="r" t="t"/>
              <a:pathLst>
                <a:path extrusionOk="0" h="597" w="712">
                  <a:moveTo>
                    <a:pt x="356" y="102"/>
                  </a:moveTo>
                  <a:cubicBezTo>
                    <a:pt x="454" y="102"/>
                    <a:pt x="546" y="66"/>
                    <a:pt x="618" y="0"/>
                  </a:cubicBezTo>
                  <a:cubicBezTo>
                    <a:pt x="679" y="66"/>
                    <a:pt x="712" y="151"/>
                    <a:pt x="712" y="241"/>
                  </a:cubicBezTo>
                  <a:cubicBezTo>
                    <a:pt x="712" y="337"/>
                    <a:pt x="675" y="426"/>
                    <a:pt x="608" y="493"/>
                  </a:cubicBezTo>
                  <a:cubicBezTo>
                    <a:pt x="541" y="560"/>
                    <a:pt x="451" y="597"/>
                    <a:pt x="356" y="597"/>
                  </a:cubicBezTo>
                  <a:cubicBezTo>
                    <a:pt x="261" y="597"/>
                    <a:pt x="172" y="560"/>
                    <a:pt x="104" y="493"/>
                  </a:cubicBezTo>
                  <a:cubicBezTo>
                    <a:pt x="37" y="426"/>
                    <a:pt x="0" y="337"/>
                    <a:pt x="0" y="241"/>
                  </a:cubicBezTo>
                  <a:cubicBezTo>
                    <a:pt x="0" y="151"/>
                    <a:pt x="34" y="66"/>
                    <a:pt x="95" y="0"/>
                  </a:cubicBezTo>
                  <a:cubicBezTo>
                    <a:pt x="166" y="66"/>
                    <a:pt x="258" y="102"/>
                    <a:pt x="356" y="10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90" name="Google Shape;1890;p49"/>
            <p:cNvSpPr/>
            <p:nvPr/>
          </p:nvSpPr>
          <p:spPr>
            <a:xfrm>
              <a:off x="11285615" y="4696357"/>
              <a:ext cx="330458" cy="392479"/>
            </a:xfrm>
            <a:custGeom>
              <a:rect b="b" l="l" r="r" t="t"/>
              <a:pathLst>
                <a:path extrusionOk="0" h="711" w="598">
                  <a:moveTo>
                    <a:pt x="493" y="607"/>
                  </a:moveTo>
                  <a:cubicBezTo>
                    <a:pt x="426" y="674"/>
                    <a:pt x="337" y="711"/>
                    <a:pt x="242" y="711"/>
                  </a:cubicBezTo>
                  <a:cubicBezTo>
                    <a:pt x="152" y="711"/>
                    <a:pt x="66" y="678"/>
                    <a:pt x="0" y="617"/>
                  </a:cubicBezTo>
                  <a:cubicBezTo>
                    <a:pt x="67" y="546"/>
                    <a:pt x="103" y="453"/>
                    <a:pt x="103" y="355"/>
                  </a:cubicBezTo>
                  <a:cubicBezTo>
                    <a:pt x="103" y="258"/>
                    <a:pt x="67" y="165"/>
                    <a:pt x="0" y="94"/>
                  </a:cubicBezTo>
                  <a:cubicBezTo>
                    <a:pt x="66" y="33"/>
                    <a:pt x="152" y="0"/>
                    <a:pt x="242" y="0"/>
                  </a:cubicBezTo>
                  <a:cubicBezTo>
                    <a:pt x="337" y="0"/>
                    <a:pt x="426" y="37"/>
                    <a:pt x="493" y="104"/>
                  </a:cubicBezTo>
                  <a:cubicBezTo>
                    <a:pt x="561" y="171"/>
                    <a:pt x="598" y="260"/>
                    <a:pt x="598" y="355"/>
                  </a:cubicBezTo>
                  <a:cubicBezTo>
                    <a:pt x="598" y="451"/>
                    <a:pt x="561" y="540"/>
                    <a:pt x="493" y="60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91" name="Google Shape;1891;p49"/>
            <p:cNvSpPr/>
            <p:nvPr/>
          </p:nvSpPr>
          <p:spPr>
            <a:xfrm>
              <a:off x="11222808" y="4407150"/>
              <a:ext cx="411906" cy="329541"/>
            </a:xfrm>
            <a:custGeom>
              <a:rect b="b" l="l" r="r" t="t"/>
              <a:pathLst>
                <a:path extrusionOk="0" h="597" w="746">
                  <a:moveTo>
                    <a:pt x="356" y="0"/>
                  </a:moveTo>
                  <a:cubicBezTo>
                    <a:pt x="451" y="0"/>
                    <a:pt x="540" y="37"/>
                    <a:pt x="607" y="104"/>
                  </a:cubicBezTo>
                  <a:cubicBezTo>
                    <a:pt x="743" y="240"/>
                    <a:pt x="746" y="458"/>
                    <a:pt x="617" y="597"/>
                  </a:cubicBezTo>
                  <a:cubicBezTo>
                    <a:pt x="546" y="531"/>
                    <a:pt x="454" y="495"/>
                    <a:pt x="356" y="495"/>
                  </a:cubicBezTo>
                  <a:cubicBezTo>
                    <a:pt x="258" y="495"/>
                    <a:pt x="166" y="531"/>
                    <a:pt x="94" y="597"/>
                  </a:cubicBezTo>
                  <a:cubicBezTo>
                    <a:pt x="33" y="531"/>
                    <a:pt x="0" y="446"/>
                    <a:pt x="0" y="356"/>
                  </a:cubicBezTo>
                  <a:cubicBezTo>
                    <a:pt x="0" y="261"/>
                    <a:pt x="37" y="171"/>
                    <a:pt x="104" y="104"/>
                  </a:cubicBezTo>
                  <a:cubicBezTo>
                    <a:pt x="171" y="37"/>
                    <a:pt x="261" y="0"/>
                    <a:pt x="35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892" name="Google Shape;1892;p49"/>
          <p:cNvGrpSpPr/>
          <p:nvPr/>
        </p:nvGrpSpPr>
        <p:grpSpPr>
          <a:xfrm>
            <a:off x="6266887" y="2984485"/>
            <a:ext cx="445805" cy="405735"/>
            <a:chOff x="8843122" y="4420259"/>
            <a:chExt cx="720202" cy="655469"/>
          </a:xfrm>
        </p:grpSpPr>
        <p:sp>
          <p:nvSpPr>
            <p:cNvPr id="1893" name="Google Shape;1893;p49"/>
            <p:cNvSpPr/>
            <p:nvPr/>
          </p:nvSpPr>
          <p:spPr>
            <a:xfrm>
              <a:off x="8843122" y="4664371"/>
              <a:ext cx="351295" cy="411356"/>
            </a:xfrm>
            <a:custGeom>
              <a:rect b="b" l="l" r="r" t="t"/>
              <a:pathLst>
                <a:path extrusionOk="0" h="618" w="530">
                  <a:moveTo>
                    <a:pt x="374" y="277"/>
                  </a:moveTo>
                  <a:cubicBezTo>
                    <a:pt x="280" y="220"/>
                    <a:pt x="216" y="122"/>
                    <a:pt x="203" y="13"/>
                  </a:cubicBezTo>
                  <a:cubicBezTo>
                    <a:pt x="202" y="5"/>
                    <a:pt x="192" y="0"/>
                    <a:pt x="185" y="5"/>
                  </a:cubicBezTo>
                  <a:cubicBezTo>
                    <a:pt x="44" y="104"/>
                    <a:pt x="0" y="297"/>
                    <a:pt x="88" y="449"/>
                  </a:cubicBezTo>
                  <a:cubicBezTo>
                    <a:pt x="148" y="553"/>
                    <a:pt x="259" y="618"/>
                    <a:pt x="380" y="618"/>
                  </a:cubicBezTo>
                  <a:cubicBezTo>
                    <a:pt x="380" y="618"/>
                    <a:pt x="380" y="618"/>
                    <a:pt x="380" y="618"/>
                  </a:cubicBezTo>
                  <a:cubicBezTo>
                    <a:pt x="428" y="618"/>
                    <a:pt x="477" y="607"/>
                    <a:pt x="521" y="586"/>
                  </a:cubicBezTo>
                  <a:cubicBezTo>
                    <a:pt x="529" y="583"/>
                    <a:pt x="530" y="572"/>
                    <a:pt x="523" y="567"/>
                  </a:cubicBezTo>
                  <a:cubicBezTo>
                    <a:pt x="435" y="501"/>
                    <a:pt x="382" y="397"/>
                    <a:pt x="380" y="287"/>
                  </a:cubicBezTo>
                  <a:cubicBezTo>
                    <a:pt x="380" y="283"/>
                    <a:pt x="378" y="279"/>
                    <a:pt x="374" y="277"/>
                  </a:cubicBez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94" name="Google Shape;1894;p49"/>
            <p:cNvSpPr/>
            <p:nvPr/>
          </p:nvSpPr>
          <p:spPr>
            <a:xfrm>
              <a:off x="9232824" y="4664371"/>
              <a:ext cx="330500" cy="411356"/>
            </a:xfrm>
            <a:custGeom>
              <a:rect b="b" l="l" r="r" t="t"/>
              <a:pathLst>
                <a:path extrusionOk="0" h="618" w="499">
                  <a:moveTo>
                    <a:pt x="326" y="13"/>
                  </a:moveTo>
                  <a:cubicBezTo>
                    <a:pt x="313" y="122"/>
                    <a:pt x="250" y="220"/>
                    <a:pt x="155" y="277"/>
                  </a:cubicBezTo>
                  <a:cubicBezTo>
                    <a:pt x="152" y="279"/>
                    <a:pt x="149" y="283"/>
                    <a:pt x="149" y="287"/>
                  </a:cubicBezTo>
                  <a:cubicBezTo>
                    <a:pt x="147" y="397"/>
                    <a:pt x="94" y="501"/>
                    <a:pt x="7" y="567"/>
                  </a:cubicBezTo>
                  <a:cubicBezTo>
                    <a:pt x="0" y="572"/>
                    <a:pt x="1" y="583"/>
                    <a:pt x="9" y="586"/>
                  </a:cubicBezTo>
                  <a:cubicBezTo>
                    <a:pt x="53" y="607"/>
                    <a:pt x="101" y="618"/>
                    <a:pt x="150" y="618"/>
                  </a:cubicBezTo>
                  <a:cubicBezTo>
                    <a:pt x="270" y="618"/>
                    <a:pt x="382" y="553"/>
                    <a:pt x="442" y="449"/>
                  </a:cubicBezTo>
                  <a:cubicBezTo>
                    <a:pt x="487" y="371"/>
                    <a:pt x="499" y="281"/>
                    <a:pt x="476" y="194"/>
                  </a:cubicBezTo>
                  <a:cubicBezTo>
                    <a:pt x="455" y="117"/>
                    <a:pt x="409" y="51"/>
                    <a:pt x="344" y="5"/>
                  </a:cubicBezTo>
                  <a:cubicBezTo>
                    <a:pt x="337" y="0"/>
                    <a:pt x="327" y="5"/>
                    <a:pt x="326" y="13"/>
                  </a:cubicBezTo>
                  <a:close/>
                </a:path>
              </a:pathLst>
            </a:cu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95" name="Google Shape;1895;p49"/>
            <p:cNvSpPr/>
            <p:nvPr/>
          </p:nvSpPr>
          <p:spPr>
            <a:xfrm>
              <a:off x="9108305" y="4859367"/>
              <a:ext cx="210630" cy="182470"/>
            </a:xfrm>
            <a:custGeom>
              <a:rect b="b" l="l" r="r" t="t"/>
              <a:pathLst>
                <a:path extrusionOk="0" h="274" w="318">
                  <a:moveTo>
                    <a:pt x="165" y="271"/>
                  </a:moveTo>
                  <a:cubicBezTo>
                    <a:pt x="253" y="214"/>
                    <a:pt x="309" y="118"/>
                    <a:pt x="317" y="14"/>
                  </a:cubicBezTo>
                  <a:cubicBezTo>
                    <a:pt x="318" y="6"/>
                    <a:pt x="309" y="0"/>
                    <a:pt x="301" y="3"/>
                  </a:cubicBezTo>
                  <a:cubicBezTo>
                    <a:pt x="256" y="23"/>
                    <a:pt x="208" y="33"/>
                    <a:pt x="159" y="33"/>
                  </a:cubicBezTo>
                  <a:cubicBezTo>
                    <a:pt x="110" y="33"/>
                    <a:pt x="61" y="23"/>
                    <a:pt x="16" y="3"/>
                  </a:cubicBezTo>
                  <a:cubicBezTo>
                    <a:pt x="8" y="0"/>
                    <a:pt x="0" y="6"/>
                    <a:pt x="0" y="14"/>
                  </a:cubicBezTo>
                  <a:cubicBezTo>
                    <a:pt x="9" y="118"/>
                    <a:pt x="65" y="214"/>
                    <a:pt x="152" y="271"/>
                  </a:cubicBezTo>
                  <a:cubicBezTo>
                    <a:pt x="156" y="274"/>
                    <a:pt x="161" y="274"/>
                    <a:pt x="165" y="271"/>
                  </a:cubicBezTo>
                  <a:close/>
                </a:path>
              </a:pathLst>
            </a:custGeom>
            <a:solidFill>
              <a:srgbClr val="A2C4C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96" name="Google Shape;1896;p49"/>
            <p:cNvSpPr/>
            <p:nvPr/>
          </p:nvSpPr>
          <p:spPr>
            <a:xfrm>
              <a:off x="8990881" y="4420259"/>
              <a:ext cx="445234" cy="224220"/>
            </a:xfrm>
            <a:custGeom>
              <a:rect b="b" l="l" r="r" t="t"/>
              <a:pathLst>
                <a:path extrusionOk="0" h="337" w="672">
                  <a:moveTo>
                    <a:pt x="336" y="0"/>
                  </a:moveTo>
                  <a:cubicBezTo>
                    <a:pt x="160" y="0"/>
                    <a:pt x="15" y="135"/>
                    <a:pt x="0" y="307"/>
                  </a:cubicBezTo>
                  <a:cubicBezTo>
                    <a:pt x="0" y="315"/>
                    <a:pt x="8" y="322"/>
                    <a:pt x="16" y="318"/>
                  </a:cubicBezTo>
                  <a:cubicBezTo>
                    <a:pt x="60" y="299"/>
                    <a:pt x="108" y="290"/>
                    <a:pt x="156" y="290"/>
                  </a:cubicBezTo>
                  <a:cubicBezTo>
                    <a:pt x="217" y="290"/>
                    <a:pt x="277" y="305"/>
                    <a:pt x="330" y="335"/>
                  </a:cubicBezTo>
                  <a:cubicBezTo>
                    <a:pt x="334" y="337"/>
                    <a:pt x="338" y="337"/>
                    <a:pt x="341" y="335"/>
                  </a:cubicBezTo>
                  <a:cubicBezTo>
                    <a:pt x="395" y="305"/>
                    <a:pt x="455" y="290"/>
                    <a:pt x="516" y="290"/>
                  </a:cubicBezTo>
                  <a:cubicBezTo>
                    <a:pt x="564" y="290"/>
                    <a:pt x="611" y="299"/>
                    <a:pt x="655" y="318"/>
                  </a:cubicBezTo>
                  <a:cubicBezTo>
                    <a:pt x="663" y="321"/>
                    <a:pt x="672" y="315"/>
                    <a:pt x="671" y="307"/>
                  </a:cubicBezTo>
                  <a:cubicBezTo>
                    <a:pt x="656" y="135"/>
                    <a:pt x="511" y="0"/>
                    <a:pt x="336" y="0"/>
                  </a:cubicBez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97" name="Google Shape;1897;p49"/>
            <p:cNvSpPr/>
            <p:nvPr/>
          </p:nvSpPr>
          <p:spPr>
            <a:xfrm>
              <a:off x="8988924" y="4625814"/>
              <a:ext cx="207939" cy="207766"/>
            </a:xfrm>
            <a:custGeom>
              <a:rect b="b" l="l" r="r" t="t"/>
              <a:pathLst>
                <a:path extrusionOk="0" h="312" w="314">
                  <a:moveTo>
                    <a:pt x="147" y="307"/>
                  </a:moveTo>
                  <a:cubicBezTo>
                    <a:pt x="154" y="312"/>
                    <a:pt x="163" y="308"/>
                    <a:pt x="164" y="299"/>
                  </a:cubicBezTo>
                  <a:cubicBezTo>
                    <a:pt x="170" y="251"/>
                    <a:pt x="185" y="203"/>
                    <a:pt x="210" y="161"/>
                  </a:cubicBezTo>
                  <a:cubicBezTo>
                    <a:pt x="234" y="118"/>
                    <a:pt x="268" y="81"/>
                    <a:pt x="307" y="52"/>
                  </a:cubicBezTo>
                  <a:cubicBezTo>
                    <a:pt x="314" y="47"/>
                    <a:pt x="313" y="37"/>
                    <a:pt x="305" y="33"/>
                  </a:cubicBezTo>
                  <a:cubicBezTo>
                    <a:pt x="260" y="11"/>
                    <a:pt x="210" y="0"/>
                    <a:pt x="159" y="0"/>
                  </a:cubicBezTo>
                  <a:cubicBezTo>
                    <a:pt x="104" y="0"/>
                    <a:pt x="49" y="14"/>
                    <a:pt x="0" y="40"/>
                  </a:cubicBezTo>
                  <a:cubicBezTo>
                    <a:pt x="4" y="147"/>
                    <a:pt x="59" y="247"/>
                    <a:pt x="147" y="307"/>
                  </a:cubicBezTo>
                  <a:close/>
                </a:path>
              </a:pathLst>
            </a:custGeom>
            <a:solidFill>
              <a:srgbClr val="B6D7A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98" name="Google Shape;1898;p49"/>
            <p:cNvSpPr/>
            <p:nvPr/>
          </p:nvSpPr>
          <p:spPr>
            <a:xfrm>
              <a:off x="9232824" y="4627288"/>
              <a:ext cx="203291" cy="203591"/>
            </a:xfrm>
            <a:custGeom>
              <a:rect b="b" l="l" r="r" t="t"/>
              <a:pathLst>
                <a:path extrusionOk="0" h="306" w="307">
                  <a:moveTo>
                    <a:pt x="9" y="31"/>
                  </a:moveTo>
                  <a:cubicBezTo>
                    <a:pt x="1" y="35"/>
                    <a:pt x="0" y="45"/>
                    <a:pt x="7" y="51"/>
                  </a:cubicBezTo>
                  <a:cubicBezTo>
                    <a:pt x="45" y="79"/>
                    <a:pt x="77" y="116"/>
                    <a:pt x="101" y="158"/>
                  </a:cubicBezTo>
                  <a:cubicBezTo>
                    <a:pt x="126" y="199"/>
                    <a:pt x="141" y="246"/>
                    <a:pt x="147" y="293"/>
                  </a:cubicBezTo>
                  <a:cubicBezTo>
                    <a:pt x="148" y="302"/>
                    <a:pt x="158" y="306"/>
                    <a:pt x="165" y="301"/>
                  </a:cubicBezTo>
                  <a:cubicBezTo>
                    <a:pt x="248" y="243"/>
                    <a:pt x="301" y="149"/>
                    <a:pt x="307" y="46"/>
                  </a:cubicBezTo>
                  <a:cubicBezTo>
                    <a:pt x="307" y="42"/>
                    <a:pt x="305" y="38"/>
                    <a:pt x="301" y="35"/>
                  </a:cubicBezTo>
                  <a:cubicBezTo>
                    <a:pt x="254" y="12"/>
                    <a:pt x="202" y="0"/>
                    <a:pt x="151" y="0"/>
                  </a:cubicBezTo>
                  <a:cubicBezTo>
                    <a:pt x="101" y="0"/>
                    <a:pt x="53" y="11"/>
                    <a:pt x="9" y="31"/>
                  </a:cubicBez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899" name="Google Shape;1899;p49"/>
          <p:cNvGrpSpPr/>
          <p:nvPr/>
        </p:nvGrpSpPr>
        <p:grpSpPr>
          <a:xfrm>
            <a:off x="3069757" y="2283047"/>
            <a:ext cx="445812" cy="394518"/>
            <a:chOff x="1510757" y="3225422"/>
            <a:chExt cx="720214" cy="637347"/>
          </a:xfrm>
        </p:grpSpPr>
        <p:sp>
          <p:nvSpPr>
            <p:cNvPr id="1900" name="Google Shape;1900;p49"/>
            <p:cNvSpPr/>
            <p:nvPr/>
          </p:nvSpPr>
          <p:spPr>
            <a:xfrm>
              <a:off x="1774546" y="3475620"/>
              <a:ext cx="261417" cy="238347"/>
            </a:xfrm>
            <a:custGeom>
              <a:rect b="b" l="l" r="r" t="t"/>
              <a:pathLst>
                <a:path extrusionOk="0" h="351" w="385">
                  <a:moveTo>
                    <a:pt x="0" y="288"/>
                  </a:moveTo>
                  <a:cubicBezTo>
                    <a:pt x="0" y="195"/>
                    <a:pt x="0" y="195"/>
                    <a:pt x="0" y="195"/>
                  </a:cubicBezTo>
                  <a:cubicBezTo>
                    <a:pt x="7" y="203"/>
                    <a:pt x="17" y="209"/>
                    <a:pt x="28" y="209"/>
                  </a:cubicBezTo>
                  <a:cubicBezTo>
                    <a:pt x="39" y="209"/>
                    <a:pt x="49" y="204"/>
                    <a:pt x="56" y="195"/>
                  </a:cubicBezTo>
                  <a:cubicBezTo>
                    <a:pt x="66" y="183"/>
                    <a:pt x="72" y="166"/>
                    <a:pt x="71" y="146"/>
                  </a:cubicBezTo>
                  <a:cubicBezTo>
                    <a:pt x="72" y="127"/>
                    <a:pt x="66" y="110"/>
                    <a:pt x="56" y="98"/>
                  </a:cubicBezTo>
                  <a:cubicBezTo>
                    <a:pt x="49" y="89"/>
                    <a:pt x="39" y="84"/>
                    <a:pt x="28" y="84"/>
                  </a:cubicBezTo>
                  <a:cubicBezTo>
                    <a:pt x="17" y="84"/>
                    <a:pt x="7" y="89"/>
                    <a:pt x="0" y="9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89" y="0"/>
                    <a:pt x="189" y="0"/>
                    <a:pt x="189" y="0"/>
                  </a:cubicBezTo>
                  <a:cubicBezTo>
                    <a:pt x="312" y="0"/>
                    <a:pt x="312" y="0"/>
                    <a:pt x="312" y="0"/>
                  </a:cubicBezTo>
                  <a:cubicBezTo>
                    <a:pt x="313" y="0"/>
                    <a:pt x="313" y="0"/>
                    <a:pt x="313" y="0"/>
                  </a:cubicBezTo>
                  <a:cubicBezTo>
                    <a:pt x="313" y="122"/>
                    <a:pt x="313" y="122"/>
                    <a:pt x="313" y="122"/>
                  </a:cubicBezTo>
                  <a:cubicBezTo>
                    <a:pt x="314" y="125"/>
                    <a:pt x="317" y="128"/>
                    <a:pt x="320" y="128"/>
                  </a:cubicBezTo>
                  <a:cubicBezTo>
                    <a:pt x="327" y="129"/>
                    <a:pt x="334" y="129"/>
                    <a:pt x="338" y="122"/>
                  </a:cubicBezTo>
                  <a:cubicBezTo>
                    <a:pt x="341" y="119"/>
                    <a:pt x="342" y="115"/>
                    <a:pt x="345" y="111"/>
                  </a:cubicBezTo>
                  <a:cubicBezTo>
                    <a:pt x="351" y="100"/>
                    <a:pt x="366" y="99"/>
                    <a:pt x="374" y="109"/>
                  </a:cubicBezTo>
                  <a:cubicBezTo>
                    <a:pt x="382" y="119"/>
                    <a:pt x="385" y="133"/>
                    <a:pt x="385" y="146"/>
                  </a:cubicBezTo>
                  <a:cubicBezTo>
                    <a:pt x="385" y="160"/>
                    <a:pt x="382" y="174"/>
                    <a:pt x="374" y="184"/>
                  </a:cubicBezTo>
                  <a:cubicBezTo>
                    <a:pt x="366" y="194"/>
                    <a:pt x="351" y="193"/>
                    <a:pt x="345" y="182"/>
                  </a:cubicBezTo>
                  <a:cubicBezTo>
                    <a:pt x="342" y="178"/>
                    <a:pt x="341" y="174"/>
                    <a:pt x="338" y="170"/>
                  </a:cubicBezTo>
                  <a:cubicBezTo>
                    <a:pt x="334" y="164"/>
                    <a:pt x="327" y="164"/>
                    <a:pt x="320" y="164"/>
                  </a:cubicBezTo>
                  <a:cubicBezTo>
                    <a:pt x="317" y="164"/>
                    <a:pt x="314" y="168"/>
                    <a:pt x="313" y="171"/>
                  </a:cubicBezTo>
                  <a:cubicBezTo>
                    <a:pt x="313" y="351"/>
                    <a:pt x="313" y="351"/>
                    <a:pt x="313" y="351"/>
                  </a:cubicBezTo>
                  <a:cubicBezTo>
                    <a:pt x="107" y="324"/>
                    <a:pt x="107" y="324"/>
                    <a:pt x="107" y="324"/>
                  </a:cubicBezTo>
                  <a:cubicBezTo>
                    <a:pt x="107" y="324"/>
                    <a:pt x="74" y="316"/>
                    <a:pt x="52" y="310"/>
                  </a:cubicBezTo>
                  <a:cubicBezTo>
                    <a:pt x="32" y="305"/>
                    <a:pt x="0" y="288"/>
                    <a:pt x="0" y="28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01" name="Google Shape;1901;p49"/>
            <p:cNvSpPr/>
            <p:nvPr/>
          </p:nvSpPr>
          <p:spPr>
            <a:xfrm>
              <a:off x="2000650" y="3426634"/>
              <a:ext cx="230321" cy="296287"/>
            </a:xfrm>
            <a:custGeom>
              <a:rect b="b" l="l" r="r" t="t"/>
              <a:pathLst>
                <a:path extrusionOk="0" h="436" w="339">
                  <a:moveTo>
                    <a:pt x="187" y="65"/>
                  </a:moveTo>
                  <a:cubicBezTo>
                    <a:pt x="187" y="58"/>
                    <a:pt x="187" y="51"/>
                    <a:pt x="193" y="47"/>
                  </a:cubicBezTo>
                  <a:cubicBezTo>
                    <a:pt x="197" y="45"/>
                    <a:pt x="201" y="43"/>
                    <a:pt x="205" y="41"/>
                  </a:cubicBezTo>
                  <a:cubicBezTo>
                    <a:pt x="216" y="34"/>
                    <a:pt x="217" y="20"/>
                    <a:pt x="207" y="11"/>
                  </a:cubicBezTo>
                  <a:cubicBezTo>
                    <a:pt x="197" y="3"/>
                    <a:pt x="183" y="0"/>
                    <a:pt x="169" y="0"/>
                  </a:cubicBezTo>
                  <a:cubicBezTo>
                    <a:pt x="156" y="0"/>
                    <a:pt x="142" y="3"/>
                    <a:pt x="132" y="11"/>
                  </a:cubicBezTo>
                  <a:cubicBezTo>
                    <a:pt x="122" y="20"/>
                    <a:pt x="123" y="34"/>
                    <a:pt x="134" y="41"/>
                  </a:cubicBezTo>
                  <a:cubicBezTo>
                    <a:pt x="138" y="43"/>
                    <a:pt x="142" y="45"/>
                    <a:pt x="145" y="47"/>
                  </a:cubicBezTo>
                  <a:cubicBezTo>
                    <a:pt x="152" y="51"/>
                    <a:pt x="152" y="58"/>
                    <a:pt x="151" y="65"/>
                  </a:cubicBezTo>
                  <a:cubicBezTo>
                    <a:pt x="151" y="69"/>
                    <a:pt x="148" y="71"/>
                    <a:pt x="145" y="72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170"/>
                    <a:pt x="0" y="170"/>
                    <a:pt x="0" y="170"/>
                  </a:cubicBezTo>
                  <a:cubicBezTo>
                    <a:pt x="7" y="161"/>
                    <a:pt x="17" y="156"/>
                    <a:pt x="28" y="156"/>
                  </a:cubicBezTo>
                  <a:cubicBezTo>
                    <a:pt x="39" y="156"/>
                    <a:pt x="49" y="161"/>
                    <a:pt x="56" y="170"/>
                  </a:cubicBezTo>
                  <a:cubicBezTo>
                    <a:pt x="66" y="182"/>
                    <a:pt x="71" y="199"/>
                    <a:pt x="71" y="218"/>
                  </a:cubicBezTo>
                  <a:cubicBezTo>
                    <a:pt x="71" y="238"/>
                    <a:pt x="66" y="255"/>
                    <a:pt x="56" y="267"/>
                  </a:cubicBezTo>
                  <a:cubicBezTo>
                    <a:pt x="49" y="276"/>
                    <a:pt x="39" y="281"/>
                    <a:pt x="28" y="281"/>
                  </a:cubicBezTo>
                  <a:cubicBezTo>
                    <a:pt x="17" y="281"/>
                    <a:pt x="7" y="275"/>
                    <a:pt x="0" y="267"/>
                  </a:cubicBezTo>
                  <a:cubicBezTo>
                    <a:pt x="0" y="425"/>
                    <a:pt x="0" y="425"/>
                    <a:pt x="0" y="425"/>
                  </a:cubicBezTo>
                  <a:cubicBezTo>
                    <a:pt x="86" y="436"/>
                    <a:pt x="86" y="436"/>
                    <a:pt x="86" y="436"/>
                  </a:cubicBezTo>
                  <a:cubicBezTo>
                    <a:pt x="128" y="431"/>
                    <a:pt x="201" y="415"/>
                    <a:pt x="248" y="367"/>
                  </a:cubicBezTo>
                  <a:cubicBezTo>
                    <a:pt x="307" y="309"/>
                    <a:pt x="328" y="205"/>
                    <a:pt x="328" y="205"/>
                  </a:cubicBezTo>
                  <a:cubicBezTo>
                    <a:pt x="328" y="205"/>
                    <a:pt x="339" y="143"/>
                    <a:pt x="333" y="72"/>
                  </a:cubicBezTo>
                  <a:cubicBezTo>
                    <a:pt x="193" y="72"/>
                    <a:pt x="193" y="72"/>
                    <a:pt x="193" y="72"/>
                  </a:cubicBezTo>
                  <a:cubicBezTo>
                    <a:pt x="190" y="71"/>
                    <a:pt x="187" y="69"/>
                    <a:pt x="187" y="6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02" name="Google Shape;1902;p49"/>
            <p:cNvSpPr/>
            <p:nvPr/>
          </p:nvSpPr>
          <p:spPr>
            <a:xfrm>
              <a:off x="1774546" y="3225422"/>
              <a:ext cx="211874" cy="236503"/>
            </a:xfrm>
            <a:custGeom>
              <a:rect b="b" l="l" r="r" t="t"/>
              <a:pathLst>
                <a:path extrusionOk="0" h="348" w="312">
                  <a:moveTo>
                    <a:pt x="0" y="157"/>
                  </a:moveTo>
                  <a:cubicBezTo>
                    <a:pt x="7" y="149"/>
                    <a:pt x="17" y="143"/>
                    <a:pt x="28" y="143"/>
                  </a:cubicBezTo>
                  <a:cubicBezTo>
                    <a:pt x="39" y="143"/>
                    <a:pt x="49" y="148"/>
                    <a:pt x="56" y="157"/>
                  </a:cubicBezTo>
                  <a:cubicBezTo>
                    <a:pt x="66" y="169"/>
                    <a:pt x="72" y="186"/>
                    <a:pt x="71" y="206"/>
                  </a:cubicBezTo>
                  <a:cubicBezTo>
                    <a:pt x="72" y="225"/>
                    <a:pt x="66" y="242"/>
                    <a:pt x="56" y="255"/>
                  </a:cubicBezTo>
                  <a:cubicBezTo>
                    <a:pt x="49" y="263"/>
                    <a:pt x="39" y="268"/>
                    <a:pt x="28" y="268"/>
                  </a:cubicBezTo>
                  <a:cubicBezTo>
                    <a:pt x="17" y="268"/>
                    <a:pt x="7" y="263"/>
                    <a:pt x="0" y="254"/>
                  </a:cubicBezTo>
                  <a:cubicBezTo>
                    <a:pt x="0" y="348"/>
                    <a:pt x="0" y="348"/>
                    <a:pt x="0" y="348"/>
                  </a:cubicBezTo>
                  <a:cubicBezTo>
                    <a:pt x="189" y="348"/>
                    <a:pt x="189" y="348"/>
                    <a:pt x="189" y="348"/>
                  </a:cubicBezTo>
                  <a:cubicBezTo>
                    <a:pt x="312" y="348"/>
                    <a:pt x="312" y="348"/>
                    <a:pt x="312" y="348"/>
                  </a:cubicBezTo>
                  <a:cubicBezTo>
                    <a:pt x="312" y="254"/>
                    <a:pt x="312" y="254"/>
                    <a:pt x="312" y="254"/>
                  </a:cubicBezTo>
                  <a:cubicBezTo>
                    <a:pt x="305" y="263"/>
                    <a:pt x="295" y="268"/>
                    <a:pt x="284" y="268"/>
                  </a:cubicBezTo>
                  <a:cubicBezTo>
                    <a:pt x="274" y="268"/>
                    <a:pt x="264" y="263"/>
                    <a:pt x="257" y="255"/>
                  </a:cubicBezTo>
                  <a:cubicBezTo>
                    <a:pt x="246" y="242"/>
                    <a:pt x="241" y="225"/>
                    <a:pt x="241" y="206"/>
                  </a:cubicBezTo>
                  <a:cubicBezTo>
                    <a:pt x="241" y="186"/>
                    <a:pt x="246" y="169"/>
                    <a:pt x="257" y="157"/>
                  </a:cubicBezTo>
                  <a:cubicBezTo>
                    <a:pt x="264" y="148"/>
                    <a:pt x="274" y="143"/>
                    <a:pt x="284" y="143"/>
                  </a:cubicBezTo>
                  <a:cubicBezTo>
                    <a:pt x="295" y="143"/>
                    <a:pt x="305" y="149"/>
                    <a:pt x="312" y="157"/>
                  </a:cubicBezTo>
                  <a:cubicBezTo>
                    <a:pt x="312" y="23"/>
                    <a:pt x="312" y="23"/>
                    <a:pt x="312" y="23"/>
                  </a:cubicBezTo>
                  <a:cubicBezTo>
                    <a:pt x="292" y="20"/>
                    <a:pt x="273" y="18"/>
                    <a:pt x="256" y="17"/>
                  </a:cubicBezTo>
                  <a:cubicBezTo>
                    <a:pt x="182" y="11"/>
                    <a:pt x="96" y="0"/>
                    <a:pt x="0" y="12"/>
                  </a:cubicBezTo>
                  <a:lnTo>
                    <a:pt x="0" y="15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03" name="Google Shape;1903;p49"/>
            <p:cNvSpPr/>
            <p:nvPr/>
          </p:nvSpPr>
          <p:spPr>
            <a:xfrm>
              <a:off x="1951107" y="3243857"/>
              <a:ext cx="274329" cy="218067"/>
            </a:xfrm>
            <a:custGeom>
              <a:rect b="b" l="l" r="r" t="t"/>
              <a:pathLst>
                <a:path extrusionOk="0" h="321" w="404">
                  <a:moveTo>
                    <a:pt x="72" y="155"/>
                  </a:moveTo>
                  <a:cubicBezTo>
                    <a:pt x="71" y="158"/>
                    <a:pt x="69" y="161"/>
                    <a:pt x="65" y="161"/>
                  </a:cubicBezTo>
                  <a:cubicBezTo>
                    <a:pt x="58" y="161"/>
                    <a:pt x="52" y="161"/>
                    <a:pt x="47" y="155"/>
                  </a:cubicBezTo>
                  <a:cubicBezTo>
                    <a:pt x="45" y="151"/>
                    <a:pt x="43" y="147"/>
                    <a:pt x="41" y="143"/>
                  </a:cubicBezTo>
                  <a:cubicBezTo>
                    <a:pt x="34" y="132"/>
                    <a:pt x="20" y="131"/>
                    <a:pt x="11" y="141"/>
                  </a:cubicBezTo>
                  <a:cubicBezTo>
                    <a:pt x="3" y="151"/>
                    <a:pt x="0" y="165"/>
                    <a:pt x="0" y="179"/>
                  </a:cubicBezTo>
                  <a:cubicBezTo>
                    <a:pt x="0" y="192"/>
                    <a:pt x="3" y="206"/>
                    <a:pt x="11" y="216"/>
                  </a:cubicBezTo>
                  <a:cubicBezTo>
                    <a:pt x="20" y="226"/>
                    <a:pt x="34" y="225"/>
                    <a:pt x="41" y="214"/>
                  </a:cubicBezTo>
                  <a:cubicBezTo>
                    <a:pt x="43" y="210"/>
                    <a:pt x="45" y="206"/>
                    <a:pt x="47" y="203"/>
                  </a:cubicBezTo>
                  <a:cubicBezTo>
                    <a:pt x="52" y="196"/>
                    <a:pt x="58" y="196"/>
                    <a:pt x="65" y="197"/>
                  </a:cubicBezTo>
                  <a:cubicBezTo>
                    <a:pt x="69" y="197"/>
                    <a:pt x="71" y="200"/>
                    <a:pt x="72" y="203"/>
                  </a:cubicBezTo>
                  <a:cubicBezTo>
                    <a:pt x="72" y="321"/>
                    <a:pt x="72" y="321"/>
                    <a:pt x="72" y="321"/>
                  </a:cubicBezTo>
                  <a:cubicBezTo>
                    <a:pt x="134" y="321"/>
                    <a:pt x="134" y="321"/>
                    <a:pt x="134" y="321"/>
                  </a:cubicBezTo>
                  <a:cubicBezTo>
                    <a:pt x="194" y="321"/>
                    <a:pt x="194" y="321"/>
                    <a:pt x="194" y="321"/>
                  </a:cubicBezTo>
                  <a:cubicBezTo>
                    <a:pt x="185" y="314"/>
                    <a:pt x="180" y="304"/>
                    <a:pt x="180" y="293"/>
                  </a:cubicBezTo>
                  <a:cubicBezTo>
                    <a:pt x="180" y="283"/>
                    <a:pt x="185" y="272"/>
                    <a:pt x="193" y="265"/>
                  </a:cubicBezTo>
                  <a:cubicBezTo>
                    <a:pt x="206" y="255"/>
                    <a:pt x="223" y="250"/>
                    <a:pt x="242" y="250"/>
                  </a:cubicBezTo>
                  <a:cubicBezTo>
                    <a:pt x="262" y="250"/>
                    <a:pt x="279" y="255"/>
                    <a:pt x="291" y="265"/>
                  </a:cubicBezTo>
                  <a:cubicBezTo>
                    <a:pt x="300" y="272"/>
                    <a:pt x="305" y="283"/>
                    <a:pt x="305" y="293"/>
                  </a:cubicBezTo>
                  <a:cubicBezTo>
                    <a:pt x="305" y="304"/>
                    <a:pt x="299" y="314"/>
                    <a:pt x="291" y="321"/>
                  </a:cubicBezTo>
                  <a:cubicBezTo>
                    <a:pt x="404" y="321"/>
                    <a:pt x="404" y="321"/>
                    <a:pt x="404" y="321"/>
                  </a:cubicBezTo>
                  <a:cubicBezTo>
                    <a:pt x="403" y="315"/>
                    <a:pt x="402" y="308"/>
                    <a:pt x="401" y="301"/>
                  </a:cubicBezTo>
                  <a:cubicBezTo>
                    <a:pt x="396" y="273"/>
                    <a:pt x="371" y="189"/>
                    <a:pt x="282" y="113"/>
                  </a:cubicBezTo>
                  <a:cubicBezTo>
                    <a:pt x="199" y="42"/>
                    <a:pt x="130" y="13"/>
                    <a:pt x="72" y="0"/>
                  </a:cubicBezTo>
                  <a:lnTo>
                    <a:pt x="72" y="15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04" name="Google Shape;1904;p49"/>
            <p:cNvSpPr/>
            <p:nvPr/>
          </p:nvSpPr>
          <p:spPr>
            <a:xfrm>
              <a:off x="1858610" y="3710542"/>
              <a:ext cx="173926" cy="152226"/>
            </a:xfrm>
            <a:custGeom>
              <a:rect b="b" l="l" r="r" t="t"/>
              <a:pathLst>
                <a:path extrusionOk="0" h="224" w="256">
                  <a:moveTo>
                    <a:pt x="253" y="39"/>
                  </a:moveTo>
                  <a:cubicBezTo>
                    <a:pt x="254" y="37"/>
                    <a:pt x="255" y="35"/>
                    <a:pt x="256" y="3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42" y="206"/>
                    <a:pt x="142" y="206"/>
                    <a:pt x="142" y="206"/>
                  </a:cubicBezTo>
                  <a:cubicBezTo>
                    <a:pt x="148" y="216"/>
                    <a:pt x="159" y="221"/>
                    <a:pt x="170" y="222"/>
                  </a:cubicBezTo>
                  <a:cubicBezTo>
                    <a:pt x="225" y="224"/>
                    <a:pt x="225" y="224"/>
                    <a:pt x="225" y="224"/>
                  </a:cubicBezTo>
                  <a:cubicBezTo>
                    <a:pt x="233" y="224"/>
                    <a:pt x="235" y="221"/>
                    <a:pt x="233" y="218"/>
                  </a:cubicBezTo>
                  <a:cubicBezTo>
                    <a:pt x="229" y="209"/>
                    <a:pt x="220" y="192"/>
                    <a:pt x="212" y="175"/>
                  </a:cubicBezTo>
                  <a:cubicBezTo>
                    <a:pt x="207" y="166"/>
                    <a:pt x="206" y="154"/>
                    <a:pt x="210" y="144"/>
                  </a:cubicBezTo>
                  <a:lnTo>
                    <a:pt x="253" y="39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05" name="Google Shape;1905;p49"/>
            <p:cNvSpPr/>
            <p:nvPr/>
          </p:nvSpPr>
          <p:spPr>
            <a:xfrm>
              <a:off x="1521825" y="3426634"/>
              <a:ext cx="288560" cy="234396"/>
            </a:xfrm>
            <a:custGeom>
              <a:rect b="b" l="l" r="r" t="t"/>
              <a:pathLst>
                <a:path extrusionOk="0" h="345" w="425">
                  <a:moveTo>
                    <a:pt x="299" y="269"/>
                  </a:moveTo>
                  <a:cubicBezTo>
                    <a:pt x="299" y="269"/>
                    <a:pt x="299" y="269"/>
                    <a:pt x="299" y="269"/>
                  </a:cubicBezTo>
                  <a:cubicBezTo>
                    <a:pt x="308" y="298"/>
                    <a:pt x="328" y="324"/>
                    <a:pt x="352" y="345"/>
                  </a:cubicBezTo>
                  <a:cubicBezTo>
                    <a:pt x="352" y="243"/>
                    <a:pt x="352" y="243"/>
                    <a:pt x="352" y="243"/>
                  </a:cubicBezTo>
                  <a:cubicBezTo>
                    <a:pt x="353" y="240"/>
                    <a:pt x="356" y="236"/>
                    <a:pt x="359" y="236"/>
                  </a:cubicBezTo>
                  <a:cubicBezTo>
                    <a:pt x="366" y="236"/>
                    <a:pt x="373" y="236"/>
                    <a:pt x="377" y="242"/>
                  </a:cubicBezTo>
                  <a:cubicBezTo>
                    <a:pt x="380" y="246"/>
                    <a:pt x="381" y="250"/>
                    <a:pt x="384" y="254"/>
                  </a:cubicBezTo>
                  <a:cubicBezTo>
                    <a:pt x="391" y="265"/>
                    <a:pt x="405" y="266"/>
                    <a:pt x="413" y="256"/>
                  </a:cubicBezTo>
                  <a:cubicBezTo>
                    <a:pt x="421" y="246"/>
                    <a:pt x="425" y="232"/>
                    <a:pt x="424" y="218"/>
                  </a:cubicBezTo>
                  <a:cubicBezTo>
                    <a:pt x="425" y="205"/>
                    <a:pt x="421" y="191"/>
                    <a:pt x="413" y="181"/>
                  </a:cubicBezTo>
                  <a:cubicBezTo>
                    <a:pt x="405" y="171"/>
                    <a:pt x="391" y="172"/>
                    <a:pt x="384" y="183"/>
                  </a:cubicBezTo>
                  <a:cubicBezTo>
                    <a:pt x="381" y="187"/>
                    <a:pt x="380" y="191"/>
                    <a:pt x="377" y="194"/>
                  </a:cubicBezTo>
                  <a:cubicBezTo>
                    <a:pt x="373" y="201"/>
                    <a:pt x="366" y="201"/>
                    <a:pt x="359" y="200"/>
                  </a:cubicBezTo>
                  <a:cubicBezTo>
                    <a:pt x="356" y="200"/>
                    <a:pt x="353" y="197"/>
                    <a:pt x="352" y="194"/>
                  </a:cubicBezTo>
                  <a:cubicBezTo>
                    <a:pt x="352" y="72"/>
                    <a:pt x="352" y="72"/>
                    <a:pt x="352" y="72"/>
                  </a:cubicBezTo>
                  <a:cubicBezTo>
                    <a:pt x="205" y="72"/>
                    <a:pt x="205" y="72"/>
                    <a:pt x="205" y="72"/>
                  </a:cubicBezTo>
                  <a:cubicBezTo>
                    <a:pt x="202" y="71"/>
                    <a:pt x="198" y="69"/>
                    <a:pt x="198" y="65"/>
                  </a:cubicBezTo>
                  <a:cubicBezTo>
                    <a:pt x="198" y="58"/>
                    <a:pt x="198" y="51"/>
                    <a:pt x="204" y="47"/>
                  </a:cubicBezTo>
                  <a:cubicBezTo>
                    <a:pt x="208" y="45"/>
                    <a:pt x="212" y="43"/>
                    <a:pt x="216" y="41"/>
                  </a:cubicBezTo>
                  <a:cubicBezTo>
                    <a:pt x="227" y="34"/>
                    <a:pt x="228" y="20"/>
                    <a:pt x="218" y="11"/>
                  </a:cubicBezTo>
                  <a:cubicBezTo>
                    <a:pt x="208" y="3"/>
                    <a:pt x="194" y="0"/>
                    <a:pt x="180" y="0"/>
                  </a:cubicBezTo>
                  <a:cubicBezTo>
                    <a:pt x="167" y="0"/>
                    <a:pt x="153" y="3"/>
                    <a:pt x="143" y="11"/>
                  </a:cubicBezTo>
                  <a:cubicBezTo>
                    <a:pt x="133" y="20"/>
                    <a:pt x="134" y="34"/>
                    <a:pt x="145" y="41"/>
                  </a:cubicBezTo>
                  <a:cubicBezTo>
                    <a:pt x="149" y="43"/>
                    <a:pt x="153" y="45"/>
                    <a:pt x="156" y="47"/>
                  </a:cubicBezTo>
                  <a:cubicBezTo>
                    <a:pt x="163" y="51"/>
                    <a:pt x="163" y="58"/>
                    <a:pt x="162" y="65"/>
                  </a:cubicBezTo>
                  <a:cubicBezTo>
                    <a:pt x="162" y="69"/>
                    <a:pt x="159" y="71"/>
                    <a:pt x="156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3" y="89"/>
                    <a:pt x="23" y="134"/>
                    <a:pt x="23" y="134"/>
                  </a:cubicBezTo>
                  <a:cubicBezTo>
                    <a:pt x="53" y="249"/>
                    <a:pt x="185" y="304"/>
                    <a:pt x="299" y="269"/>
                  </a:cubicBezTo>
                  <a:cubicBezTo>
                    <a:pt x="299" y="269"/>
                    <a:pt x="299" y="269"/>
                    <a:pt x="299" y="26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06" name="Google Shape;1906;p49"/>
            <p:cNvSpPr/>
            <p:nvPr/>
          </p:nvSpPr>
          <p:spPr>
            <a:xfrm>
              <a:off x="1510757" y="3234903"/>
              <a:ext cx="299628" cy="227021"/>
            </a:xfrm>
            <a:custGeom>
              <a:rect b="b" l="l" r="r" t="t"/>
              <a:pathLst>
                <a:path extrusionOk="0" h="334" w="441">
                  <a:moveTo>
                    <a:pt x="148" y="334"/>
                  </a:moveTo>
                  <a:cubicBezTo>
                    <a:pt x="139" y="327"/>
                    <a:pt x="134" y="317"/>
                    <a:pt x="134" y="306"/>
                  </a:cubicBezTo>
                  <a:cubicBezTo>
                    <a:pt x="134" y="296"/>
                    <a:pt x="139" y="285"/>
                    <a:pt x="147" y="278"/>
                  </a:cubicBezTo>
                  <a:cubicBezTo>
                    <a:pt x="160" y="268"/>
                    <a:pt x="177" y="263"/>
                    <a:pt x="196" y="263"/>
                  </a:cubicBezTo>
                  <a:cubicBezTo>
                    <a:pt x="216" y="263"/>
                    <a:pt x="233" y="268"/>
                    <a:pt x="245" y="278"/>
                  </a:cubicBezTo>
                  <a:cubicBezTo>
                    <a:pt x="254" y="285"/>
                    <a:pt x="259" y="296"/>
                    <a:pt x="259" y="306"/>
                  </a:cubicBezTo>
                  <a:cubicBezTo>
                    <a:pt x="259" y="317"/>
                    <a:pt x="253" y="327"/>
                    <a:pt x="245" y="334"/>
                  </a:cubicBezTo>
                  <a:cubicBezTo>
                    <a:pt x="368" y="334"/>
                    <a:pt x="368" y="334"/>
                    <a:pt x="368" y="334"/>
                  </a:cubicBezTo>
                  <a:cubicBezTo>
                    <a:pt x="368" y="216"/>
                    <a:pt x="368" y="216"/>
                    <a:pt x="368" y="216"/>
                  </a:cubicBezTo>
                  <a:cubicBezTo>
                    <a:pt x="369" y="213"/>
                    <a:pt x="372" y="210"/>
                    <a:pt x="375" y="210"/>
                  </a:cubicBezTo>
                  <a:cubicBezTo>
                    <a:pt x="382" y="209"/>
                    <a:pt x="389" y="209"/>
                    <a:pt x="393" y="216"/>
                  </a:cubicBezTo>
                  <a:cubicBezTo>
                    <a:pt x="396" y="219"/>
                    <a:pt x="397" y="223"/>
                    <a:pt x="400" y="227"/>
                  </a:cubicBezTo>
                  <a:cubicBezTo>
                    <a:pt x="407" y="238"/>
                    <a:pt x="421" y="239"/>
                    <a:pt x="429" y="229"/>
                  </a:cubicBezTo>
                  <a:cubicBezTo>
                    <a:pt x="437" y="219"/>
                    <a:pt x="441" y="205"/>
                    <a:pt x="440" y="192"/>
                  </a:cubicBezTo>
                  <a:cubicBezTo>
                    <a:pt x="441" y="178"/>
                    <a:pt x="437" y="164"/>
                    <a:pt x="429" y="154"/>
                  </a:cubicBezTo>
                  <a:cubicBezTo>
                    <a:pt x="421" y="144"/>
                    <a:pt x="407" y="145"/>
                    <a:pt x="400" y="156"/>
                  </a:cubicBezTo>
                  <a:cubicBezTo>
                    <a:pt x="397" y="160"/>
                    <a:pt x="396" y="164"/>
                    <a:pt x="393" y="168"/>
                  </a:cubicBezTo>
                  <a:cubicBezTo>
                    <a:pt x="389" y="174"/>
                    <a:pt x="382" y="174"/>
                    <a:pt x="375" y="174"/>
                  </a:cubicBezTo>
                  <a:cubicBezTo>
                    <a:pt x="372" y="174"/>
                    <a:pt x="369" y="171"/>
                    <a:pt x="368" y="168"/>
                  </a:cubicBezTo>
                  <a:cubicBezTo>
                    <a:pt x="368" y="0"/>
                    <a:pt x="368" y="0"/>
                    <a:pt x="368" y="0"/>
                  </a:cubicBezTo>
                  <a:cubicBezTo>
                    <a:pt x="367" y="1"/>
                    <a:pt x="366" y="1"/>
                    <a:pt x="365" y="1"/>
                  </a:cubicBezTo>
                  <a:cubicBezTo>
                    <a:pt x="253" y="36"/>
                    <a:pt x="253" y="36"/>
                    <a:pt x="253" y="36"/>
                  </a:cubicBezTo>
                  <a:cubicBezTo>
                    <a:pt x="226" y="45"/>
                    <a:pt x="199" y="57"/>
                    <a:pt x="175" y="72"/>
                  </a:cubicBezTo>
                  <a:cubicBezTo>
                    <a:pt x="175" y="72"/>
                    <a:pt x="109" y="111"/>
                    <a:pt x="90" y="130"/>
                  </a:cubicBezTo>
                  <a:cubicBezTo>
                    <a:pt x="32" y="188"/>
                    <a:pt x="0" y="227"/>
                    <a:pt x="14" y="334"/>
                  </a:cubicBezTo>
                  <a:lnTo>
                    <a:pt x="148" y="33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907" name="Google Shape;1907;p49"/>
          <p:cNvGrpSpPr/>
          <p:nvPr/>
        </p:nvGrpSpPr>
        <p:grpSpPr>
          <a:xfrm>
            <a:off x="3761148" y="2300567"/>
            <a:ext cx="445767" cy="359478"/>
            <a:chOff x="2595501" y="3253725"/>
            <a:chExt cx="720141" cy="580739"/>
          </a:xfrm>
        </p:grpSpPr>
        <p:sp>
          <p:nvSpPr>
            <p:cNvPr id="1908" name="Google Shape;1908;p49"/>
            <p:cNvSpPr/>
            <p:nvPr/>
          </p:nvSpPr>
          <p:spPr>
            <a:xfrm>
              <a:off x="2595501" y="3269807"/>
              <a:ext cx="416349" cy="273171"/>
            </a:xfrm>
            <a:custGeom>
              <a:rect b="b" l="l" r="r" t="t"/>
              <a:pathLst>
                <a:path extrusionOk="0" h="472" w="722">
                  <a:moveTo>
                    <a:pt x="250" y="429"/>
                  </a:moveTo>
                  <a:cubicBezTo>
                    <a:pt x="250" y="413"/>
                    <a:pt x="258" y="398"/>
                    <a:pt x="270" y="388"/>
                  </a:cubicBezTo>
                  <a:cubicBezTo>
                    <a:pt x="289" y="372"/>
                    <a:pt x="315" y="364"/>
                    <a:pt x="344" y="365"/>
                  </a:cubicBezTo>
                  <a:cubicBezTo>
                    <a:pt x="373" y="364"/>
                    <a:pt x="399" y="372"/>
                    <a:pt x="418" y="388"/>
                  </a:cubicBezTo>
                  <a:cubicBezTo>
                    <a:pt x="431" y="398"/>
                    <a:pt x="438" y="413"/>
                    <a:pt x="438" y="429"/>
                  </a:cubicBezTo>
                  <a:cubicBezTo>
                    <a:pt x="438" y="446"/>
                    <a:pt x="430" y="461"/>
                    <a:pt x="417" y="472"/>
                  </a:cubicBezTo>
                  <a:cubicBezTo>
                    <a:pt x="598" y="472"/>
                    <a:pt x="598" y="472"/>
                    <a:pt x="598" y="472"/>
                  </a:cubicBezTo>
                  <a:cubicBezTo>
                    <a:pt x="606" y="472"/>
                    <a:pt x="613" y="465"/>
                    <a:pt x="613" y="457"/>
                  </a:cubicBezTo>
                  <a:cubicBezTo>
                    <a:pt x="613" y="457"/>
                    <a:pt x="613" y="457"/>
                    <a:pt x="613" y="457"/>
                  </a:cubicBezTo>
                  <a:cubicBezTo>
                    <a:pt x="613" y="457"/>
                    <a:pt x="613" y="457"/>
                    <a:pt x="613" y="457"/>
                  </a:cubicBezTo>
                  <a:cubicBezTo>
                    <a:pt x="613" y="320"/>
                    <a:pt x="613" y="320"/>
                    <a:pt x="613" y="320"/>
                  </a:cubicBezTo>
                  <a:cubicBezTo>
                    <a:pt x="615" y="315"/>
                    <a:pt x="619" y="310"/>
                    <a:pt x="624" y="310"/>
                  </a:cubicBezTo>
                  <a:cubicBezTo>
                    <a:pt x="635" y="310"/>
                    <a:pt x="645" y="310"/>
                    <a:pt x="651" y="319"/>
                  </a:cubicBezTo>
                  <a:cubicBezTo>
                    <a:pt x="655" y="325"/>
                    <a:pt x="657" y="331"/>
                    <a:pt x="661" y="336"/>
                  </a:cubicBezTo>
                  <a:cubicBezTo>
                    <a:pt x="671" y="353"/>
                    <a:pt x="693" y="355"/>
                    <a:pt x="705" y="340"/>
                  </a:cubicBezTo>
                  <a:cubicBezTo>
                    <a:pt x="718" y="325"/>
                    <a:pt x="722" y="303"/>
                    <a:pt x="722" y="283"/>
                  </a:cubicBezTo>
                  <a:cubicBezTo>
                    <a:pt x="722" y="263"/>
                    <a:pt x="718" y="242"/>
                    <a:pt x="705" y="227"/>
                  </a:cubicBezTo>
                  <a:cubicBezTo>
                    <a:pt x="693" y="211"/>
                    <a:pt x="671" y="213"/>
                    <a:pt x="661" y="230"/>
                  </a:cubicBezTo>
                  <a:cubicBezTo>
                    <a:pt x="657" y="235"/>
                    <a:pt x="655" y="241"/>
                    <a:pt x="651" y="247"/>
                  </a:cubicBezTo>
                  <a:cubicBezTo>
                    <a:pt x="645" y="256"/>
                    <a:pt x="635" y="256"/>
                    <a:pt x="624" y="256"/>
                  </a:cubicBezTo>
                  <a:cubicBezTo>
                    <a:pt x="619" y="256"/>
                    <a:pt x="615" y="251"/>
                    <a:pt x="613" y="247"/>
                  </a:cubicBezTo>
                  <a:cubicBezTo>
                    <a:pt x="613" y="104"/>
                    <a:pt x="613" y="104"/>
                    <a:pt x="613" y="104"/>
                  </a:cubicBezTo>
                  <a:cubicBezTo>
                    <a:pt x="613" y="96"/>
                    <a:pt x="609" y="89"/>
                    <a:pt x="602" y="85"/>
                  </a:cubicBezTo>
                  <a:cubicBezTo>
                    <a:pt x="600" y="84"/>
                    <a:pt x="598" y="82"/>
                    <a:pt x="595" y="81"/>
                  </a:cubicBezTo>
                  <a:cubicBezTo>
                    <a:pt x="520" y="29"/>
                    <a:pt x="437" y="0"/>
                    <a:pt x="345" y="0"/>
                  </a:cubicBezTo>
                  <a:cubicBezTo>
                    <a:pt x="147" y="9"/>
                    <a:pt x="0" y="128"/>
                    <a:pt x="25" y="345"/>
                  </a:cubicBezTo>
                  <a:cubicBezTo>
                    <a:pt x="29" y="385"/>
                    <a:pt x="37" y="424"/>
                    <a:pt x="49" y="461"/>
                  </a:cubicBezTo>
                  <a:cubicBezTo>
                    <a:pt x="52" y="467"/>
                    <a:pt x="57" y="472"/>
                    <a:pt x="64" y="472"/>
                  </a:cubicBezTo>
                  <a:cubicBezTo>
                    <a:pt x="271" y="472"/>
                    <a:pt x="271" y="472"/>
                    <a:pt x="271" y="472"/>
                  </a:cubicBezTo>
                  <a:cubicBezTo>
                    <a:pt x="258" y="461"/>
                    <a:pt x="250" y="446"/>
                    <a:pt x="250" y="42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09" name="Google Shape;1909;p49"/>
            <p:cNvSpPr/>
            <p:nvPr/>
          </p:nvSpPr>
          <p:spPr>
            <a:xfrm>
              <a:off x="2903528" y="3560177"/>
              <a:ext cx="374670" cy="273617"/>
            </a:xfrm>
            <a:custGeom>
              <a:rect b="b" l="l" r="r" t="t"/>
              <a:pathLst>
                <a:path extrusionOk="0" h="473" w="650">
                  <a:moveTo>
                    <a:pt x="455" y="42"/>
                  </a:moveTo>
                  <a:cubicBezTo>
                    <a:pt x="455" y="58"/>
                    <a:pt x="448" y="74"/>
                    <a:pt x="435" y="84"/>
                  </a:cubicBezTo>
                  <a:cubicBezTo>
                    <a:pt x="417" y="100"/>
                    <a:pt x="391" y="108"/>
                    <a:pt x="361" y="107"/>
                  </a:cubicBezTo>
                  <a:cubicBezTo>
                    <a:pt x="332" y="108"/>
                    <a:pt x="306" y="100"/>
                    <a:pt x="288" y="84"/>
                  </a:cubicBezTo>
                  <a:cubicBezTo>
                    <a:pt x="275" y="74"/>
                    <a:pt x="268" y="58"/>
                    <a:pt x="268" y="42"/>
                  </a:cubicBezTo>
                  <a:cubicBezTo>
                    <a:pt x="268" y="26"/>
                    <a:pt x="275" y="11"/>
                    <a:pt x="289" y="0"/>
                  </a:cubicBezTo>
                  <a:cubicBezTo>
                    <a:pt x="124" y="0"/>
                    <a:pt x="124" y="0"/>
                    <a:pt x="124" y="0"/>
                  </a:cubicBezTo>
                  <a:cubicBezTo>
                    <a:pt x="116" y="0"/>
                    <a:pt x="109" y="7"/>
                    <a:pt x="109" y="15"/>
                  </a:cubicBezTo>
                  <a:cubicBezTo>
                    <a:pt x="109" y="181"/>
                    <a:pt x="109" y="181"/>
                    <a:pt x="109" y="181"/>
                  </a:cubicBezTo>
                  <a:cubicBezTo>
                    <a:pt x="107" y="186"/>
                    <a:pt x="104" y="190"/>
                    <a:pt x="98" y="191"/>
                  </a:cubicBezTo>
                  <a:cubicBezTo>
                    <a:pt x="88" y="191"/>
                    <a:pt x="78" y="191"/>
                    <a:pt x="71" y="181"/>
                  </a:cubicBezTo>
                  <a:cubicBezTo>
                    <a:pt x="68" y="176"/>
                    <a:pt x="65" y="170"/>
                    <a:pt x="62" y="164"/>
                  </a:cubicBezTo>
                  <a:cubicBezTo>
                    <a:pt x="51" y="148"/>
                    <a:pt x="30" y="146"/>
                    <a:pt x="17" y="161"/>
                  </a:cubicBezTo>
                  <a:cubicBezTo>
                    <a:pt x="5" y="176"/>
                    <a:pt x="0" y="198"/>
                    <a:pt x="1" y="218"/>
                  </a:cubicBezTo>
                  <a:cubicBezTo>
                    <a:pt x="0" y="238"/>
                    <a:pt x="5" y="259"/>
                    <a:pt x="17" y="274"/>
                  </a:cubicBezTo>
                  <a:cubicBezTo>
                    <a:pt x="30" y="289"/>
                    <a:pt x="51" y="288"/>
                    <a:pt x="62" y="271"/>
                  </a:cubicBezTo>
                  <a:cubicBezTo>
                    <a:pt x="65" y="265"/>
                    <a:pt x="68" y="259"/>
                    <a:pt x="71" y="254"/>
                  </a:cubicBezTo>
                  <a:cubicBezTo>
                    <a:pt x="78" y="244"/>
                    <a:pt x="88" y="244"/>
                    <a:pt x="98" y="245"/>
                  </a:cubicBezTo>
                  <a:cubicBezTo>
                    <a:pt x="104" y="245"/>
                    <a:pt x="107" y="250"/>
                    <a:pt x="109" y="254"/>
                  </a:cubicBezTo>
                  <a:cubicBezTo>
                    <a:pt x="109" y="457"/>
                    <a:pt x="109" y="457"/>
                    <a:pt x="109" y="457"/>
                  </a:cubicBezTo>
                  <a:cubicBezTo>
                    <a:pt x="109" y="466"/>
                    <a:pt x="118" y="473"/>
                    <a:pt x="127" y="470"/>
                  </a:cubicBezTo>
                  <a:cubicBezTo>
                    <a:pt x="132" y="468"/>
                    <a:pt x="138" y="466"/>
                    <a:pt x="143" y="464"/>
                  </a:cubicBezTo>
                  <a:cubicBezTo>
                    <a:pt x="264" y="406"/>
                    <a:pt x="377" y="334"/>
                    <a:pt x="477" y="243"/>
                  </a:cubicBezTo>
                  <a:cubicBezTo>
                    <a:pt x="549" y="178"/>
                    <a:pt x="607" y="105"/>
                    <a:pt x="646" y="21"/>
                  </a:cubicBezTo>
                  <a:cubicBezTo>
                    <a:pt x="650" y="11"/>
                    <a:pt x="643" y="0"/>
                    <a:pt x="632" y="0"/>
                  </a:cubicBezTo>
                  <a:cubicBezTo>
                    <a:pt x="434" y="0"/>
                    <a:pt x="434" y="0"/>
                    <a:pt x="434" y="0"/>
                  </a:cubicBezTo>
                  <a:cubicBezTo>
                    <a:pt x="448" y="11"/>
                    <a:pt x="455" y="26"/>
                    <a:pt x="455" y="4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10" name="Google Shape;1910;p49"/>
            <p:cNvSpPr/>
            <p:nvPr/>
          </p:nvSpPr>
          <p:spPr>
            <a:xfrm>
              <a:off x="2635397" y="3497189"/>
              <a:ext cx="313600" cy="337276"/>
            </a:xfrm>
            <a:custGeom>
              <a:rect b="b" l="l" r="r" t="t"/>
              <a:pathLst>
                <a:path extrusionOk="0" h="583" w="544">
                  <a:moveTo>
                    <a:pt x="502" y="420"/>
                  </a:moveTo>
                  <a:cubicBezTo>
                    <a:pt x="486" y="420"/>
                    <a:pt x="471" y="413"/>
                    <a:pt x="460" y="400"/>
                  </a:cubicBezTo>
                  <a:cubicBezTo>
                    <a:pt x="445" y="382"/>
                    <a:pt x="436" y="356"/>
                    <a:pt x="437" y="327"/>
                  </a:cubicBezTo>
                  <a:cubicBezTo>
                    <a:pt x="436" y="298"/>
                    <a:pt x="445" y="271"/>
                    <a:pt x="460" y="253"/>
                  </a:cubicBezTo>
                  <a:cubicBezTo>
                    <a:pt x="471" y="240"/>
                    <a:pt x="486" y="233"/>
                    <a:pt x="502" y="233"/>
                  </a:cubicBezTo>
                  <a:cubicBezTo>
                    <a:pt x="518" y="233"/>
                    <a:pt x="534" y="241"/>
                    <a:pt x="544" y="254"/>
                  </a:cubicBezTo>
                  <a:cubicBezTo>
                    <a:pt x="544" y="124"/>
                    <a:pt x="544" y="124"/>
                    <a:pt x="544" y="124"/>
                  </a:cubicBezTo>
                  <a:cubicBezTo>
                    <a:pt x="544" y="116"/>
                    <a:pt x="537" y="109"/>
                    <a:pt x="529" y="109"/>
                  </a:cubicBezTo>
                  <a:cubicBezTo>
                    <a:pt x="312" y="109"/>
                    <a:pt x="312" y="109"/>
                    <a:pt x="312" y="109"/>
                  </a:cubicBezTo>
                  <a:cubicBezTo>
                    <a:pt x="307" y="107"/>
                    <a:pt x="302" y="103"/>
                    <a:pt x="302" y="98"/>
                  </a:cubicBezTo>
                  <a:cubicBezTo>
                    <a:pt x="302" y="87"/>
                    <a:pt x="302" y="78"/>
                    <a:pt x="311" y="71"/>
                  </a:cubicBezTo>
                  <a:cubicBezTo>
                    <a:pt x="317" y="67"/>
                    <a:pt x="323" y="65"/>
                    <a:pt x="328" y="61"/>
                  </a:cubicBezTo>
                  <a:cubicBezTo>
                    <a:pt x="345" y="51"/>
                    <a:pt x="347" y="30"/>
                    <a:pt x="332" y="17"/>
                  </a:cubicBezTo>
                  <a:cubicBezTo>
                    <a:pt x="317" y="5"/>
                    <a:pt x="295" y="0"/>
                    <a:pt x="275" y="0"/>
                  </a:cubicBezTo>
                  <a:cubicBezTo>
                    <a:pt x="255" y="0"/>
                    <a:pt x="234" y="5"/>
                    <a:pt x="219" y="17"/>
                  </a:cubicBezTo>
                  <a:cubicBezTo>
                    <a:pt x="203" y="30"/>
                    <a:pt x="205" y="51"/>
                    <a:pt x="222" y="61"/>
                  </a:cubicBezTo>
                  <a:cubicBezTo>
                    <a:pt x="227" y="65"/>
                    <a:pt x="233" y="67"/>
                    <a:pt x="239" y="71"/>
                  </a:cubicBezTo>
                  <a:cubicBezTo>
                    <a:pt x="248" y="78"/>
                    <a:pt x="248" y="87"/>
                    <a:pt x="248" y="98"/>
                  </a:cubicBezTo>
                  <a:cubicBezTo>
                    <a:pt x="248" y="103"/>
                    <a:pt x="243" y="107"/>
                    <a:pt x="239" y="109"/>
                  </a:cubicBezTo>
                  <a:cubicBezTo>
                    <a:pt x="19" y="109"/>
                    <a:pt x="19" y="109"/>
                    <a:pt x="19" y="109"/>
                  </a:cubicBezTo>
                  <a:cubicBezTo>
                    <a:pt x="8" y="109"/>
                    <a:pt x="0" y="120"/>
                    <a:pt x="5" y="130"/>
                  </a:cubicBezTo>
                  <a:cubicBezTo>
                    <a:pt x="18" y="157"/>
                    <a:pt x="32" y="183"/>
                    <a:pt x="50" y="208"/>
                  </a:cubicBezTo>
                  <a:cubicBezTo>
                    <a:pt x="170" y="381"/>
                    <a:pt x="338" y="493"/>
                    <a:pt x="525" y="579"/>
                  </a:cubicBezTo>
                  <a:cubicBezTo>
                    <a:pt x="525" y="579"/>
                    <a:pt x="525" y="579"/>
                    <a:pt x="525" y="579"/>
                  </a:cubicBezTo>
                  <a:cubicBezTo>
                    <a:pt x="534" y="583"/>
                    <a:pt x="544" y="576"/>
                    <a:pt x="544" y="567"/>
                  </a:cubicBezTo>
                  <a:cubicBezTo>
                    <a:pt x="544" y="399"/>
                    <a:pt x="544" y="399"/>
                    <a:pt x="544" y="399"/>
                  </a:cubicBezTo>
                  <a:cubicBezTo>
                    <a:pt x="534" y="413"/>
                    <a:pt x="518" y="420"/>
                    <a:pt x="502" y="42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11" name="Google Shape;1911;p49"/>
            <p:cNvSpPr/>
            <p:nvPr/>
          </p:nvSpPr>
          <p:spPr>
            <a:xfrm>
              <a:off x="2966382" y="3253725"/>
              <a:ext cx="349261" cy="352241"/>
            </a:xfrm>
            <a:custGeom>
              <a:rect b="b" l="l" r="r" t="t"/>
              <a:pathLst>
                <a:path extrusionOk="0" h="609" w="606">
                  <a:moveTo>
                    <a:pt x="397" y="49"/>
                  </a:moveTo>
                  <a:cubicBezTo>
                    <a:pt x="262" y="0"/>
                    <a:pt x="137" y="39"/>
                    <a:pt x="19" y="109"/>
                  </a:cubicBezTo>
                  <a:cubicBezTo>
                    <a:pt x="17" y="110"/>
                    <a:pt x="15" y="111"/>
                    <a:pt x="13" y="112"/>
                  </a:cubicBezTo>
                  <a:cubicBezTo>
                    <a:pt x="5" y="116"/>
                    <a:pt x="0" y="124"/>
                    <a:pt x="0" y="132"/>
                  </a:cubicBezTo>
                  <a:cubicBezTo>
                    <a:pt x="0" y="238"/>
                    <a:pt x="0" y="238"/>
                    <a:pt x="0" y="238"/>
                  </a:cubicBezTo>
                  <a:cubicBezTo>
                    <a:pt x="11" y="225"/>
                    <a:pt x="26" y="217"/>
                    <a:pt x="43" y="217"/>
                  </a:cubicBezTo>
                  <a:cubicBezTo>
                    <a:pt x="59" y="217"/>
                    <a:pt x="74" y="225"/>
                    <a:pt x="85" y="237"/>
                  </a:cubicBezTo>
                  <a:cubicBezTo>
                    <a:pt x="100" y="256"/>
                    <a:pt x="108" y="282"/>
                    <a:pt x="108" y="311"/>
                  </a:cubicBezTo>
                  <a:cubicBezTo>
                    <a:pt x="108" y="340"/>
                    <a:pt x="100" y="366"/>
                    <a:pt x="85" y="385"/>
                  </a:cubicBezTo>
                  <a:cubicBezTo>
                    <a:pt x="74" y="398"/>
                    <a:pt x="59" y="405"/>
                    <a:pt x="43" y="405"/>
                  </a:cubicBezTo>
                  <a:cubicBezTo>
                    <a:pt x="26" y="405"/>
                    <a:pt x="11" y="397"/>
                    <a:pt x="0" y="384"/>
                  </a:cubicBezTo>
                  <a:cubicBezTo>
                    <a:pt x="0" y="485"/>
                    <a:pt x="0" y="485"/>
                    <a:pt x="0" y="485"/>
                  </a:cubicBezTo>
                  <a:cubicBezTo>
                    <a:pt x="0" y="493"/>
                    <a:pt x="7" y="500"/>
                    <a:pt x="15" y="500"/>
                  </a:cubicBezTo>
                  <a:cubicBezTo>
                    <a:pt x="216" y="500"/>
                    <a:pt x="216" y="500"/>
                    <a:pt x="216" y="500"/>
                  </a:cubicBezTo>
                  <a:cubicBezTo>
                    <a:pt x="221" y="502"/>
                    <a:pt x="225" y="505"/>
                    <a:pt x="225" y="511"/>
                  </a:cubicBezTo>
                  <a:cubicBezTo>
                    <a:pt x="226" y="521"/>
                    <a:pt x="226" y="531"/>
                    <a:pt x="216" y="538"/>
                  </a:cubicBezTo>
                  <a:cubicBezTo>
                    <a:pt x="211" y="541"/>
                    <a:pt x="205" y="544"/>
                    <a:pt x="199" y="547"/>
                  </a:cubicBezTo>
                  <a:cubicBezTo>
                    <a:pt x="183" y="558"/>
                    <a:pt x="181" y="579"/>
                    <a:pt x="196" y="592"/>
                  </a:cubicBezTo>
                  <a:cubicBezTo>
                    <a:pt x="211" y="604"/>
                    <a:pt x="233" y="609"/>
                    <a:pt x="252" y="609"/>
                  </a:cubicBezTo>
                  <a:cubicBezTo>
                    <a:pt x="272" y="609"/>
                    <a:pt x="294" y="604"/>
                    <a:pt x="309" y="592"/>
                  </a:cubicBezTo>
                  <a:cubicBezTo>
                    <a:pt x="324" y="579"/>
                    <a:pt x="322" y="558"/>
                    <a:pt x="306" y="547"/>
                  </a:cubicBezTo>
                  <a:cubicBezTo>
                    <a:pt x="300" y="544"/>
                    <a:pt x="294" y="541"/>
                    <a:pt x="289" y="538"/>
                  </a:cubicBezTo>
                  <a:cubicBezTo>
                    <a:pt x="279" y="531"/>
                    <a:pt x="279" y="521"/>
                    <a:pt x="279" y="511"/>
                  </a:cubicBezTo>
                  <a:cubicBezTo>
                    <a:pt x="280" y="505"/>
                    <a:pt x="284" y="502"/>
                    <a:pt x="289" y="500"/>
                  </a:cubicBezTo>
                  <a:cubicBezTo>
                    <a:pt x="547" y="500"/>
                    <a:pt x="547" y="500"/>
                    <a:pt x="547" y="500"/>
                  </a:cubicBezTo>
                  <a:cubicBezTo>
                    <a:pt x="554" y="500"/>
                    <a:pt x="559" y="496"/>
                    <a:pt x="561" y="490"/>
                  </a:cubicBezTo>
                  <a:cubicBezTo>
                    <a:pt x="574" y="451"/>
                    <a:pt x="583" y="411"/>
                    <a:pt x="588" y="368"/>
                  </a:cubicBezTo>
                  <a:cubicBezTo>
                    <a:pt x="606" y="217"/>
                    <a:pt x="540" y="101"/>
                    <a:pt x="397" y="4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912" name="Google Shape;1912;p49"/>
          <p:cNvGrpSpPr/>
          <p:nvPr/>
        </p:nvGrpSpPr>
        <p:grpSpPr>
          <a:xfrm>
            <a:off x="5143819" y="2257535"/>
            <a:ext cx="443879" cy="445541"/>
            <a:chOff x="4764809" y="3184208"/>
            <a:chExt cx="717090" cy="719775"/>
          </a:xfrm>
        </p:grpSpPr>
        <p:sp>
          <p:nvSpPr>
            <p:cNvPr id="1913" name="Google Shape;1913;p49"/>
            <p:cNvSpPr/>
            <p:nvPr/>
          </p:nvSpPr>
          <p:spPr>
            <a:xfrm>
              <a:off x="5143387" y="3232375"/>
              <a:ext cx="338512" cy="556553"/>
            </a:xfrm>
            <a:custGeom>
              <a:rect b="b" l="l" r="r" t="t"/>
              <a:pathLst>
                <a:path extrusionOk="0" h="847" w="517">
                  <a:moveTo>
                    <a:pt x="0" y="802"/>
                  </a:moveTo>
                  <a:cubicBezTo>
                    <a:pt x="37" y="819"/>
                    <a:pt x="110" y="847"/>
                    <a:pt x="190" y="847"/>
                  </a:cubicBezTo>
                  <a:cubicBezTo>
                    <a:pt x="190" y="847"/>
                    <a:pt x="190" y="847"/>
                    <a:pt x="190" y="847"/>
                  </a:cubicBezTo>
                  <a:cubicBezTo>
                    <a:pt x="199" y="847"/>
                    <a:pt x="209" y="847"/>
                    <a:pt x="218" y="846"/>
                  </a:cubicBezTo>
                  <a:cubicBezTo>
                    <a:pt x="349" y="835"/>
                    <a:pt x="430" y="763"/>
                    <a:pt x="441" y="754"/>
                  </a:cubicBezTo>
                  <a:cubicBezTo>
                    <a:pt x="491" y="669"/>
                    <a:pt x="517" y="573"/>
                    <a:pt x="517" y="474"/>
                  </a:cubicBezTo>
                  <a:cubicBezTo>
                    <a:pt x="517" y="274"/>
                    <a:pt x="411" y="96"/>
                    <a:pt x="244" y="0"/>
                  </a:cubicBezTo>
                  <a:cubicBezTo>
                    <a:pt x="282" y="43"/>
                    <a:pt x="320" y="107"/>
                    <a:pt x="335" y="201"/>
                  </a:cubicBezTo>
                  <a:cubicBezTo>
                    <a:pt x="354" y="317"/>
                    <a:pt x="329" y="414"/>
                    <a:pt x="305" y="476"/>
                  </a:cubicBezTo>
                  <a:cubicBezTo>
                    <a:pt x="279" y="543"/>
                    <a:pt x="249" y="582"/>
                    <a:pt x="247" y="583"/>
                  </a:cubicBezTo>
                  <a:cubicBezTo>
                    <a:pt x="247" y="583"/>
                    <a:pt x="247" y="583"/>
                    <a:pt x="247" y="583"/>
                  </a:cubicBezTo>
                  <a:cubicBezTo>
                    <a:pt x="236" y="599"/>
                    <a:pt x="224" y="615"/>
                    <a:pt x="210" y="631"/>
                  </a:cubicBezTo>
                  <a:cubicBezTo>
                    <a:pt x="168" y="680"/>
                    <a:pt x="115" y="725"/>
                    <a:pt x="50" y="770"/>
                  </a:cubicBezTo>
                  <a:cubicBezTo>
                    <a:pt x="35" y="780"/>
                    <a:pt x="20" y="790"/>
                    <a:pt x="5" y="800"/>
                  </a:cubicBezTo>
                  <a:cubicBezTo>
                    <a:pt x="3" y="800"/>
                    <a:pt x="2" y="801"/>
                    <a:pt x="0" y="80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14" name="Google Shape;1914;p49"/>
            <p:cNvSpPr/>
            <p:nvPr/>
          </p:nvSpPr>
          <p:spPr>
            <a:xfrm>
              <a:off x="4783248" y="3418197"/>
              <a:ext cx="616697" cy="485785"/>
            </a:xfrm>
            <a:custGeom>
              <a:rect b="b" l="l" r="r" t="t"/>
              <a:pathLst>
                <a:path extrusionOk="0" h="739" w="942">
                  <a:moveTo>
                    <a:pt x="84" y="145"/>
                  </a:moveTo>
                  <a:cubicBezTo>
                    <a:pt x="0" y="309"/>
                    <a:pt x="79" y="508"/>
                    <a:pt x="87" y="527"/>
                  </a:cubicBezTo>
                  <a:cubicBezTo>
                    <a:pt x="192" y="662"/>
                    <a:pt x="349" y="739"/>
                    <a:pt x="520" y="739"/>
                  </a:cubicBezTo>
                  <a:cubicBezTo>
                    <a:pt x="683" y="739"/>
                    <a:pt x="839" y="664"/>
                    <a:pt x="942" y="540"/>
                  </a:cubicBezTo>
                  <a:cubicBezTo>
                    <a:pt x="901" y="562"/>
                    <a:pt x="843" y="585"/>
                    <a:pt x="770" y="591"/>
                  </a:cubicBezTo>
                  <a:cubicBezTo>
                    <a:pt x="760" y="592"/>
                    <a:pt x="750" y="593"/>
                    <a:pt x="740" y="593"/>
                  </a:cubicBezTo>
                  <a:cubicBezTo>
                    <a:pt x="629" y="593"/>
                    <a:pt x="541" y="547"/>
                    <a:pt x="524" y="539"/>
                  </a:cubicBezTo>
                  <a:cubicBezTo>
                    <a:pt x="519" y="537"/>
                    <a:pt x="510" y="532"/>
                    <a:pt x="508" y="531"/>
                  </a:cubicBezTo>
                  <a:cubicBezTo>
                    <a:pt x="451" y="498"/>
                    <a:pt x="405" y="464"/>
                    <a:pt x="363" y="429"/>
                  </a:cubicBezTo>
                  <a:cubicBezTo>
                    <a:pt x="308" y="383"/>
                    <a:pt x="268" y="340"/>
                    <a:pt x="237" y="293"/>
                  </a:cubicBezTo>
                  <a:cubicBezTo>
                    <a:pt x="212" y="256"/>
                    <a:pt x="196" y="220"/>
                    <a:pt x="188" y="183"/>
                  </a:cubicBezTo>
                  <a:cubicBezTo>
                    <a:pt x="176" y="134"/>
                    <a:pt x="179" y="91"/>
                    <a:pt x="195" y="51"/>
                  </a:cubicBezTo>
                  <a:cubicBezTo>
                    <a:pt x="203" y="32"/>
                    <a:pt x="213" y="15"/>
                    <a:pt x="225" y="0"/>
                  </a:cubicBezTo>
                  <a:cubicBezTo>
                    <a:pt x="175" y="27"/>
                    <a:pt x="122" y="72"/>
                    <a:pt x="84" y="14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15" name="Google Shape;1915;p49"/>
            <p:cNvSpPr/>
            <p:nvPr/>
          </p:nvSpPr>
          <p:spPr>
            <a:xfrm>
              <a:off x="4764809" y="3184208"/>
              <a:ext cx="585965" cy="520485"/>
            </a:xfrm>
            <a:custGeom>
              <a:rect b="b" l="l" r="r" t="t"/>
              <a:pathLst>
                <a:path extrusionOk="0" h="792" w="895">
                  <a:moveTo>
                    <a:pt x="885" y="279"/>
                  </a:moveTo>
                  <a:cubicBezTo>
                    <a:pt x="871" y="194"/>
                    <a:pt x="837" y="125"/>
                    <a:pt x="783" y="74"/>
                  </a:cubicBezTo>
                  <a:cubicBezTo>
                    <a:pt x="745" y="38"/>
                    <a:pt x="710" y="24"/>
                    <a:pt x="706" y="23"/>
                  </a:cubicBezTo>
                  <a:cubicBezTo>
                    <a:pt x="655" y="8"/>
                    <a:pt x="602" y="0"/>
                    <a:pt x="548" y="0"/>
                  </a:cubicBezTo>
                  <a:cubicBezTo>
                    <a:pt x="246" y="0"/>
                    <a:pt x="0" y="245"/>
                    <a:pt x="0" y="547"/>
                  </a:cubicBezTo>
                  <a:cubicBezTo>
                    <a:pt x="0" y="634"/>
                    <a:pt x="20" y="717"/>
                    <a:pt x="57" y="792"/>
                  </a:cubicBezTo>
                  <a:cubicBezTo>
                    <a:pt x="40" y="710"/>
                    <a:pt x="32" y="594"/>
                    <a:pt x="87" y="488"/>
                  </a:cubicBezTo>
                  <a:cubicBezTo>
                    <a:pt x="170" y="327"/>
                    <a:pt x="318" y="293"/>
                    <a:pt x="378" y="286"/>
                  </a:cubicBezTo>
                  <a:cubicBezTo>
                    <a:pt x="387" y="285"/>
                    <a:pt x="396" y="284"/>
                    <a:pt x="405" y="284"/>
                  </a:cubicBezTo>
                  <a:cubicBezTo>
                    <a:pt x="406" y="284"/>
                    <a:pt x="406" y="284"/>
                    <a:pt x="406" y="284"/>
                  </a:cubicBezTo>
                  <a:cubicBezTo>
                    <a:pt x="408" y="284"/>
                    <a:pt x="408" y="284"/>
                    <a:pt x="408" y="284"/>
                  </a:cubicBezTo>
                  <a:cubicBezTo>
                    <a:pt x="410" y="285"/>
                    <a:pt x="410" y="285"/>
                    <a:pt x="410" y="285"/>
                  </a:cubicBezTo>
                  <a:cubicBezTo>
                    <a:pt x="441" y="285"/>
                    <a:pt x="472" y="294"/>
                    <a:pt x="500" y="311"/>
                  </a:cubicBezTo>
                  <a:cubicBezTo>
                    <a:pt x="519" y="322"/>
                    <a:pt x="535" y="337"/>
                    <a:pt x="548" y="356"/>
                  </a:cubicBezTo>
                  <a:cubicBezTo>
                    <a:pt x="570" y="322"/>
                    <a:pt x="603" y="301"/>
                    <a:pt x="645" y="291"/>
                  </a:cubicBezTo>
                  <a:cubicBezTo>
                    <a:pt x="662" y="287"/>
                    <a:pt x="678" y="285"/>
                    <a:pt x="694" y="285"/>
                  </a:cubicBezTo>
                  <a:cubicBezTo>
                    <a:pt x="737" y="285"/>
                    <a:pt x="776" y="299"/>
                    <a:pt x="812" y="326"/>
                  </a:cubicBezTo>
                  <a:cubicBezTo>
                    <a:pt x="850" y="356"/>
                    <a:pt x="874" y="395"/>
                    <a:pt x="883" y="444"/>
                  </a:cubicBezTo>
                  <a:cubicBezTo>
                    <a:pt x="892" y="395"/>
                    <a:pt x="895" y="340"/>
                    <a:pt x="885" y="27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916" name="Google Shape;1916;p49"/>
          <p:cNvGrpSpPr/>
          <p:nvPr/>
        </p:nvGrpSpPr>
        <p:grpSpPr>
          <a:xfrm>
            <a:off x="4452495" y="2286500"/>
            <a:ext cx="445746" cy="387612"/>
            <a:chOff x="3680173" y="3231000"/>
            <a:chExt cx="720106" cy="626190"/>
          </a:xfrm>
        </p:grpSpPr>
        <p:sp>
          <p:nvSpPr>
            <p:cNvPr id="1917" name="Google Shape;1917;p49"/>
            <p:cNvSpPr/>
            <p:nvPr/>
          </p:nvSpPr>
          <p:spPr>
            <a:xfrm>
              <a:off x="3680173" y="3232386"/>
              <a:ext cx="468746" cy="451568"/>
            </a:xfrm>
            <a:custGeom>
              <a:rect b="b" l="l" r="r" t="t"/>
              <a:pathLst>
                <a:path extrusionOk="0" h="326" w="341">
                  <a:moveTo>
                    <a:pt x="337" y="79"/>
                  </a:moveTo>
                  <a:cubicBezTo>
                    <a:pt x="332" y="73"/>
                    <a:pt x="325" y="65"/>
                    <a:pt x="312" y="52"/>
                  </a:cubicBezTo>
                  <a:cubicBezTo>
                    <a:pt x="290" y="31"/>
                    <a:pt x="264" y="16"/>
                    <a:pt x="261" y="15"/>
                  </a:cubicBezTo>
                  <a:cubicBezTo>
                    <a:pt x="237" y="5"/>
                    <a:pt x="211" y="0"/>
                    <a:pt x="184" y="0"/>
                  </a:cubicBezTo>
                  <a:cubicBezTo>
                    <a:pt x="180" y="0"/>
                    <a:pt x="180" y="0"/>
                    <a:pt x="180" y="0"/>
                  </a:cubicBezTo>
                  <a:cubicBezTo>
                    <a:pt x="124" y="2"/>
                    <a:pt x="76" y="24"/>
                    <a:pt x="44" y="61"/>
                  </a:cubicBezTo>
                  <a:cubicBezTo>
                    <a:pt x="13" y="97"/>
                    <a:pt x="0" y="144"/>
                    <a:pt x="5" y="195"/>
                  </a:cubicBezTo>
                  <a:cubicBezTo>
                    <a:pt x="10" y="237"/>
                    <a:pt x="24" y="275"/>
                    <a:pt x="47" y="308"/>
                  </a:cubicBezTo>
                  <a:cubicBezTo>
                    <a:pt x="51" y="314"/>
                    <a:pt x="56" y="320"/>
                    <a:pt x="61" y="326"/>
                  </a:cubicBezTo>
                  <a:cubicBezTo>
                    <a:pt x="50" y="296"/>
                    <a:pt x="39" y="251"/>
                    <a:pt x="47" y="200"/>
                  </a:cubicBezTo>
                  <a:cubicBezTo>
                    <a:pt x="62" y="106"/>
                    <a:pt x="151" y="88"/>
                    <a:pt x="162" y="86"/>
                  </a:cubicBezTo>
                  <a:cubicBezTo>
                    <a:pt x="162" y="86"/>
                    <a:pt x="162" y="86"/>
                    <a:pt x="162" y="86"/>
                  </a:cubicBezTo>
                  <a:cubicBezTo>
                    <a:pt x="169" y="85"/>
                    <a:pt x="176" y="84"/>
                    <a:pt x="183" y="83"/>
                  </a:cubicBezTo>
                  <a:cubicBezTo>
                    <a:pt x="184" y="83"/>
                    <a:pt x="184" y="83"/>
                    <a:pt x="184" y="83"/>
                  </a:cubicBezTo>
                  <a:cubicBezTo>
                    <a:pt x="210" y="83"/>
                    <a:pt x="234" y="91"/>
                    <a:pt x="257" y="107"/>
                  </a:cubicBezTo>
                  <a:cubicBezTo>
                    <a:pt x="259" y="109"/>
                    <a:pt x="261" y="109"/>
                    <a:pt x="262" y="109"/>
                  </a:cubicBezTo>
                  <a:cubicBezTo>
                    <a:pt x="264" y="109"/>
                    <a:pt x="266" y="108"/>
                    <a:pt x="269" y="107"/>
                  </a:cubicBezTo>
                  <a:cubicBezTo>
                    <a:pt x="295" y="91"/>
                    <a:pt x="318" y="84"/>
                    <a:pt x="341" y="83"/>
                  </a:cubicBezTo>
                  <a:cubicBezTo>
                    <a:pt x="339" y="82"/>
                    <a:pt x="338" y="80"/>
                    <a:pt x="337" y="7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18" name="Google Shape;1918;p49"/>
            <p:cNvSpPr/>
            <p:nvPr/>
          </p:nvSpPr>
          <p:spPr>
            <a:xfrm>
              <a:off x="3743529" y="3408162"/>
              <a:ext cx="548171" cy="449028"/>
            </a:xfrm>
            <a:custGeom>
              <a:rect b="b" l="l" r="r" t="t"/>
              <a:pathLst>
                <a:path extrusionOk="0" h="324" w="399">
                  <a:moveTo>
                    <a:pt x="399" y="221"/>
                  </a:moveTo>
                  <a:cubicBezTo>
                    <a:pt x="381" y="231"/>
                    <a:pt x="357" y="241"/>
                    <a:pt x="329" y="246"/>
                  </a:cubicBezTo>
                  <a:cubicBezTo>
                    <a:pt x="315" y="249"/>
                    <a:pt x="299" y="250"/>
                    <a:pt x="284" y="250"/>
                  </a:cubicBezTo>
                  <a:cubicBezTo>
                    <a:pt x="244" y="250"/>
                    <a:pt x="214" y="241"/>
                    <a:pt x="209" y="239"/>
                  </a:cubicBezTo>
                  <a:cubicBezTo>
                    <a:pt x="208" y="239"/>
                    <a:pt x="206" y="239"/>
                    <a:pt x="204" y="238"/>
                  </a:cubicBezTo>
                  <a:cubicBezTo>
                    <a:pt x="143" y="209"/>
                    <a:pt x="100" y="176"/>
                    <a:pt x="70" y="133"/>
                  </a:cubicBezTo>
                  <a:cubicBezTo>
                    <a:pt x="55" y="111"/>
                    <a:pt x="46" y="86"/>
                    <a:pt x="43" y="59"/>
                  </a:cubicBezTo>
                  <a:cubicBezTo>
                    <a:pt x="40" y="36"/>
                    <a:pt x="44" y="16"/>
                    <a:pt x="53" y="0"/>
                  </a:cubicBezTo>
                  <a:cubicBezTo>
                    <a:pt x="35" y="16"/>
                    <a:pt x="18" y="39"/>
                    <a:pt x="12" y="75"/>
                  </a:cubicBezTo>
                  <a:cubicBezTo>
                    <a:pt x="0" y="154"/>
                    <a:pt x="37" y="221"/>
                    <a:pt x="41" y="228"/>
                  </a:cubicBezTo>
                  <a:cubicBezTo>
                    <a:pt x="74" y="261"/>
                    <a:pt x="116" y="289"/>
                    <a:pt x="169" y="314"/>
                  </a:cubicBezTo>
                  <a:cubicBezTo>
                    <a:pt x="183" y="320"/>
                    <a:pt x="199" y="324"/>
                    <a:pt x="215" y="324"/>
                  </a:cubicBezTo>
                  <a:cubicBezTo>
                    <a:pt x="233" y="324"/>
                    <a:pt x="252" y="319"/>
                    <a:pt x="268" y="312"/>
                  </a:cubicBezTo>
                  <a:cubicBezTo>
                    <a:pt x="312" y="291"/>
                    <a:pt x="350" y="266"/>
                    <a:pt x="383" y="236"/>
                  </a:cubicBezTo>
                  <a:cubicBezTo>
                    <a:pt x="389" y="231"/>
                    <a:pt x="394" y="226"/>
                    <a:pt x="399" y="22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19" name="Google Shape;1919;p49"/>
            <p:cNvSpPr/>
            <p:nvPr/>
          </p:nvSpPr>
          <p:spPr>
            <a:xfrm>
              <a:off x="4061000" y="3231000"/>
              <a:ext cx="339279" cy="508390"/>
            </a:xfrm>
            <a:custGeom>
              <a:rect b="b" l="l" r="r" t="t"/>
              <a:pathLst>
                <a:path extrusionOk="0" h="367" w="247">
                  <a:moveTo>
                    <a:pt x="53" y="367"/>
                  </a:moveTo>
                  <a:cubicBezTo>
                    <a:pt x="68" y="367"/>
                    <a:pt x="82" y="365"/>
                    <a:pt x="96" y="363"/>
                  </a:cubicBezTo>
                  <a:cubicBezTo>
                    <a:pt x="150" y="353"/>
                    <a:pt x="191" y="320"/>
                    <a:pt x="195" y="316"/>
                  </a:cubicBezTo>
                  <a:cubicBezTo>
                    <a:pt x="221" y="279"/>
                    <a:pt x="237" y="239"/>
                    <a:pt x="242" y="195"/>
                  </a:cubicBezTo>
                  <a:cubicBezTo>
                    <a:pt x="247" y="155"/>
                    <a:pt x="239" y="116"/>
                    <a:pt x="221" y="85"/>
                  </a:cubicBezTo>
                  <a:cubicBezTo>
                    <a:pt x="201" y="51"/>
                    <a:pt x="170" y="26"/>
                    <a:pt x="130" y="12"/>
                  </a:cubicBezTo>
                  <a:cubicBezTo>
                    <a:pt x="110" y="4"/>
                    <a:pt x="88" y="0"/>
                    <a:pt x="66" y="0"/>
                  </a:cubicBezTo>
                  <a:cubicBezTo>
                    <a:pt x="44" y="0"/>
                    <a:pt x="22" y="4"/>
                    <a:pt x="0" y="11"/>
                  </a:cubicBezTo>
                  <a:cubicBezTo>
                    <a:pt x="11" y="18"/>
                    <a:pt x="28" y="30"/>
                    <a:pt x="43" y="44"/>
                  </a:cubicBezTo>
                  <a:cubicBezTo>
                    <a:pt x="57" y="58"/>
                    <a:pt x="64" y="66"/>
                    <a:pt x="69" y="72"/>
                  </a:cubicBezTo>
                  <a:cubicBezTo>
                    <a:pt x="71" y="74"/>
                    <a:pt x="72" y="76"/>
                    <a:pt x="74" y="78"/>
                  </a:cubicBezTo>
                  <a:cubicBezTo>
                    <a:pt x="80" y="85"/>
                    <a:pt x="89" y="87"/>
                    <a:pt x="89" y="87"/>
                  </a:cubicBezTo>
                  <a:cubicBezTo>
                    <a:pt x="102" y="91"/>
                    <a:pt x="102" y="91"/>
                    <a:pt x="102" y="91"/>
                  </a:cubicBezTo>
                  <a:cubicBezTo>
                    <a:pt x="102" y="91"/>
                    <a:pt x="102" y="91"/>
                    <a:pt x="102" y="91"/>
                  </a:cubicBezTo>
                  <a:cubicBezTo>
                    <a:pt x="143" y="106"/>
                    <a:pt x="164" y="140"/>
                    <a:pt x="159" y="185"/>
                  </a:cubicBezTo>
                  <a:cubicBezTo>
                    <a:pt x="154" y="230"/>
                    <a:pt x="133" y="268"/>
                    <a:pt x="96" y="302"/>
                  </a:cubicBezTo>
                  <a:cubicBezTo>
                    <a:pt x="70" y="326"/>
                    <a:pt x="40" y="345"/>
                    <a:pt x="5" y="362"/>
                  </a:cubicBezTo>
                  <a:cubicBezTo>
                    <a:pt x="18" y="365"/>
                    <a:pt x="34" y="367"/>
                    <a:pt x="53" y="367"/>
                  </a:cubicBezTo>
                  <a:cubicBezTo>
                    <a:pt x="53" y="367"/>
                    <a:pt x="53" y="367"/>
                    <a:pt x="53" y="36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920" name="Google Shape;1920;p49"/>
          <p:cNvGrpSpPr/>
          <p:nvPr/>
        </p:nvGrpSpPr>
        <p:grpSpPr>
          <a:xfrm>
            <a:off x="6524582" y="2257496"/>
            <a:ext cx="443283" cy="445620"/>
            <a:chOff x="6931035" y="3184144"/>
            <a:chExt cx="716128" cy="719903"/>
          </a:xfrm>
        </p:grpSpPr>
        <p:sp>
          <p:nvSpPr>
            <p:cNvPr id="1921" name="Google Shape;1921;p49"/>
            <p:cNvSpPr/>
            <p:nvPr/>
          </p:nvSpPr>
          <p:spPr>
            <a:xfrm>
              <a:off x="7304099" y="3430106"/>
              <a:ext cx="343064" cy="228463"/>
            </a:xfrm>
            <a:custGeom>
              <a:rect b="b" l="l" r="r" t="t"/>
              <a:pathLst>
                <a:path extrusionOk="0" h="391" w="590">
                  <a:moveTo>
                    <a:pt x="507" y="0"/>
                  </a:moveTo>
                  <a:cubicBezTo>
                    <a:pt x="196" y="0"/>
                    <a:pt x="196" y="0"/>
                    <a:pt x="196" y="0"/>
                  </a:cubicBezTo>
                  <a:cubicBezTo>
                    <a:pt x="194" y="0"/>
                    <a:pt x="192" y="0"/>
                    <a:pt x="191" y="2"/>
                  </a:cubicBezTo>
                  <a:cubicBezTo>
                    <a:pt x="2" y="190"/>
                    <a:pt x="2" y="190"/>
                    <a:pt x="2" y="190"/>
                  </a:cubicBezTo>
                  <a:cubicBezTo>
                    <a:pt x="0" y="193"/>
                    <a:pt x="0" y="197"/>
                    <a:pt x="2" y="200"/>
                  </a:cubicBezTo>
                  <a:cubicBezTo>
                    <a:pt x="191" y="389"/>
                    <a:pt x="191" y="389"/>
                    <a:pt x="191" y="389"/>
                  </a:cubicBezTo>
                  <a:cubicBezTo>
                    <a:pt x="192" y="390"/>
                    <a:pt x="194" y="391"/>
                    <a:pt x="196" y="391"/>
                  </a:cubicBezTo>
                  <a:cubicBezTo>
                    <a:pt x="507" y="391"/>
                    <a:pt x="507" y="391"/>
                    <a:pt x="507" y="391"/>
                  </a:cubicBezTo>
                  <a:cubicBezTo>
                    <a:pt x="553" y="391"/>
                    <a:pt x="590" y="353"/>
                    <a:pt x="590" y="307"/>
                  </a:cubicBezTo>
                  <a:cubicBezTo>
                    <a:pt x="590" y="83"/>
                    <a:pt x="590" y="83"/>
                    <a:pt x="590" y="83"/>
                  </a:cubicBezTo>
                  <a:cubicBezTo>
                    <a:pt x="590" y="37"/>
                    <a:pt x="553" y="0"/>
                    <a:pt x="50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22" name="Google Shape;1922;p49"/>
            <p:cNvSpPr/>
            <p:nvPr/>
          </p:nvSpPr>
          <p:spPr>
            <a:xfrm>
              <a:off x="6931035" y="3430106"/>
              <a:ext cx="343548" cy="228463"/>
            </a:xfrm>
            <a:custGeom>
              <a:rect b="b" l="l" r="r" t="t"/>
              <a:pathLst>
                <a:path extrusionOk="0" h="391" w="591">
                  <a:moveTo>
                    <a:pt x="84" y="0"/>
                  </a:moveTo>
                  <a:cubicBezTo>
                    <a:pt x="38" y="0"/>
                    <a:pt x="0" y="37"/>
                    <a:pt x="0" y="83"/>
                  </a:cubicBezTo>
                  <a:cubicBezTo>
                    <a:pt x="0" y="307"/>
                    <a:pt x="0" y="307"/>
                    <a:pt x="0" y="307"/>
                  </a:cubicBezTo>
                  <a:cubicBezTo>
                    <a:pt x="0" y="353"/>
                    <a:pt x="38" y="391"/>
                    <a:pt x="84" y="391"/>
                  </a:cubicBezTo>
                  <a:cubicBezTo>
                    <a:pt x="395" y="391"/>
                    <a:pt x="395" y="391"/>
                    <a:pt x="395" y="391"/>
                  </a:cubicBezTo>
                  <a:cubicBezTo>
                    <a:pt x="396" y="391"/>
                    <a:pt x="398" y="390"/>
                    <a:pt x="399" y="389"/>
                  </a:cubicBezTo>
                  <a:cubicBezTo>
                    <a:pt x="588" y="200"/>
                    <a:pt x="588" y="200"/>
                    <a:pt x="588" y="200"/>
                  </a:cubicBezTo>
                  <a:cubicBezTo>
                    <a:pt x="591" y="197"/>
                    <a:pt x="591" y="193"/>
                    <a:pt x="588" y="190"/>
                  </a:cubicBezTo>
                  <a:cubicBezTo>
                    <a:pt x="399" y="2"/>
                    <a:pt x="399" y="2"/>
                    <a:pt x="399" y="2"/>
                  </a:cubicBezTo>
                  <a:cubicBezTo>
                    <a:pt x="398" y="0"/>
                    <a:pt x="396" y="0"/>
                    <a:pt x="395" y="0"/>
                  </a:cubicBezTo>
                  <a:lnTo>
                    <a:pt x="8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23" name="Google Shape;1923;p49"/>
            <p:cNvSpPr/>
            <p:nvPr/>
          </p:nvSpPr>
          <p:spPr>
            <a:xfrm>
              <a:off x="7175631" y="3184144"/>
              <a:ext cx="227419" cy="345369"/>
            </a:xfrm>
            <a:custGeom>
              <a:rect b="b" l="l" r="r" t="t"/>
              <a:pathLst>
                <a:path extrusionOk="0" h="591" w="391">
                  <a:moveTo>
                    <a:pt x="307" y="0"/>
                  </a:moveTo>
                  <a:cubicBezTo>
                    <a:pt x="84" y="0"/>
                    <a:pt x="84" y="0"/>
                    <a:pt x="84" y="0"/>
                  </a:cubicBezTo>
                  <a:cubicBezTo>
                    <a:pt x="37" y="0"/>
                    <a:pt x="0" y="38"/>
                    <a:pt x="0" y="84"/>
                  </a:cubicBezTo>
                  <a:cubicBezTo>
                    <a:pt x="0" y="395"/>
                    <a:pt x="0" y="395"/>
                    <a:pt x="0" y="395"/>
                  </a:cubicBezTo>
                  <a:cubicBezTo>
                    <a:pt x="0" y="396"/>
                    <a:pt x="1" y="398"/>
                    <a:pt x="2" y="399"/>
                  </a:cubicBezTo>
                  <a:cubicBezTo>
                    <a:pt x="191" y="588"/>
                    <a:pt x="191" y="588"/>
                    <a:pt x="191" y="588"/>
                  </a:cubicBezTo>
                  <a:cubicBezTo>
                    <a:pt x="193" y="591"/>
                    <a:pt x="198" y="591"/>
                    <a:pt x="200" y="588"/>
                  </a:cubicBezTo>
                  <a:cubicBezTo>
                    <a:pt x="389" y="399"/>
                    <a:pt x="389" y="399"/>
                    <a:pt x="389" y="399"/>
                  </a:cubicBezTo>
                  <a:cubicBezTo>
                    <a:pt x="390" y="398"/>
                    <a:pt x="391" y="396"/>
                    <a:pt x="391" y="395"/>
                  </a:cubicBezTo>
                  <a:cubicBezTo>
                    <a:pt x="391" y="84"/>
                    <a:pt x="391" y="84"/>
                    <a:pt x="391" y="84"/>
                  </a:cubicBezTo>
                  <a:cubicBezTo>
                    <a:pt x="391" y="38"/>
                    <a:pt x="354" y="0"/>
                    <a:pt x="30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24" name="Google Shape;1924;p49"/>
            <p:cNvSpPr/>
            <p:nvPr/>
          </p:nvSpPr>
          <p:spPr>
            <a:xfrm>
              <a:off x="7175631" y="3558678"/>
              <a:ext cx="227419" cy="345369"/>
            </a:xfrm>
            <a:custGeom>
              <a:rect b="b" l="l" r="r" t="t"/>
              <a:pathLst>
                <a:path extrusionOk="0" h="591" w="391">
                  <a:moveTo>
                    <a:pt x="84" y="591"/>
                  </a:moveTo>
                  <a:cubicBezTo>
                    <a:pt x="307" y="591"/>
                    <a:pt x="307" y="591"/>
                    <a:pt x="307" y="591"/>
                  </a:cubicBezTo>
                  <a:cubicBezTo>
                    <a:pt x="354" y="591"/>
                    <a:pt x="391" y="553"/>
                    <a:pt x="391" y="507"/>
                  </a:cubicBezTo>
                  <a:cubicBezTo>
                    <a:pt x="391" y="197"/>
                    <a:pt x="391" y="197"/>
                    <a:pt x="391" y="197"/>
                  </a:cubicBezTo>
                  <a:cubicBezTo>
                    <a:pt x="391" y="195"/>
                    <a:pt x="390" y="193"/>
                    <a:pt x="389" y="192"/>
                  </a:cubicBezTo>
                  <a:cubicBezTo>
                    <a:pt x="200" y="3"/>
                    <a:pt x="200" y="3"/>
                    <a:pt x="200" y="3"/>
                  </a:cubicBezTo>
                  <a:cubicBezTo>
                    <a:pt x="198" y="0"/>
                    <a:pt x="193" y="0"/>
                    <a:pt x="191" y="3"/>
                  </a:cubicBezTo>
                  <a:cubicBezTo>
                    <a:pt x="2" y="192"/>
                    <a:pt x="2" y="192"/>
                    <a:pt x="2" y="192"/>
                  </a:cubicBezTo>
                  <a:cubicBezTo>
                    <a:pt x="1" y="193"/>
                    <a:pt x="0" y="195"/>
                    <a:pt x="0" y="197"/>
                  </a:cubicBezTo>
                  <a:cubicBezTo>
                    <a:pt x="0" y="507"/>
                    <a:pt x="0" y="507"/>
                    <a:pt x="0" y="507"/>
                  </a:cubicBezTo>
                  <a:cubicBezTo>
                    <a:pt x="0" y="553"/>
                    <a:pt x="37" y="591"/>
                    <a:pt x="84" y="59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925" name="Google Shape;1925;p49"/>
          <p:cNvGrpSpPr/>
          <p:nvPr/>
        </p:nvGrpSpPr>
        <p:grpSpPr>
          <a:xfrm>
            <a:off x="5833276" y="2257448"/>
            <a:ext cx="445727" cy="445714"/>
            <a:chOff x="5846429" y="3184067"/>
            <a:chExt cx="720076" cy="720055"/>
          </a:xfrm>
        </p:grpSpPr>
        <p:sp>
          <p:nvSpPr>
            <p:cNvPr id="1926" name="Google Shape;1926;p49"/>
            <p:cNvSpPr/>
            <p:nvPr/>
          </p:nvSpPr>
          <p:spPr>
            <a:xfrm>
              <a:off x="6207893" y="3184067"/>
              <a:ext cx="355998" cy="422879"/>
            </a:xfrm>
            <a:custGeom>
              <a:rect b="b" l="l" r="r" t="t"/>
              <a:pathLst>
                <a:path extrusionOk="0" h="642" w="540">
                  <a:moveTo>
                    <a:pt x="473" y="593"/>
                  </a:moveTo>
                  <a:cubicBezTo>
                    <a:pt x="536" y="545"/>
                    <a:pt x="540" y="487"/>
                    <a:pt x="540" y="480"/>
                  </a:cubicBezTo>
                  <a:cubicBezTo>
                    <a:pt x="507" y="208"/>
                    <a:pt x="276" y="2"/>
                    <a:pt x="0" y="0"/>
                  </a:cubicBezTo>
                  <a:cubicBezTo>
                    <a:pt x="24" y="14"/>
                    <a:pt x="46" y="33"/>
                    <a:pt x="64" y="57"/>
                  </a:cubicBezTo>
                  <a:cubicBezTo>
                    <a:pt x="117" y="125"/>
                    <a:pt x="119" y="216"/>
                    <a:pt x="119" y="220"/>
                  </a:cubicBezTo>
                  <a:cubicBezTo>
                    <a:pt x="119" y="425"/>
                    <a:pt x="119" y="425"/>
                    <a:pt x="119" y="425"/>
                  </a:cubicBezTo>
                  <a:cubicBezTo>
                    <a:pt x="337" y="425"/>
                    <a:pt x="337" y="425"/>
                    <a:pt x="337" y="425"/>
                  </a:cubicBezTo>
                  <a:cubicBezTo>
                    <a:pt x="337" y="642"/>
                    <a:pt x="337" y="642"/>
                    <a:pt x="337" y="642"/>
                  </a:cubicBezTo>
                  <a:cubicBezTo>
                    <a:pt x="365" y="640"/>
                    <a:pt x="425" y="630"/>
                    <a:pt x="473" y="59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27" name="Google Shape;1927;p49"/>
            <p:cNvSpPr/>
            <p:nvPr/>
          </p:nvSpPr>
          <p:spPr>
            <a:xfrm>
              <a:off x="5846429" y="3186676"/>
              <a:ext cx="423253" cy="355759"/>
            </a:xfrm>
            <a:custGeom>
              <a:rect b="b" l="l" r="r" t="t"/>
              <a:pathLst>
                <a:path extrusionOk="0" h="540" w="642">
                  <a:moveTo>
                    <a:pt x="480" y="0"/>
                  </a:moveTo>
                  <a:cubicBezTo>
                    <a:pt x="207" y="33"/>
                    <a:pt x="1" y="265"/>
                    <a:pt x="0" y="540"/>
                  </a:cubicBezTo>
                  <a:cubicBezTo>
                    <a:pt x="13" y="516"/>
                    <a:pt x="32" y="495"/>
                    <a:pt x="56" y="476"/>
                  </a:cubicBezTo>
                  <a:cubicBezTo>
                    <a:pt x="125" y="423"/>
                    <a:pt x="215" y="421"/>
                    <a:pt x="219" y="421"/>
                  </a:cubicBezTo>
                  <a:cubicBezTo>
                    <a:pt x="425" y="421"/>
                    <a:pt x="425" y="421"/>
                    <a:pt x="425" y="421"/>
                  </a:cubicBezTo>
                  <a:cubicBezTo>
                    <a:pt x="425" y="203"/>
                    <a:pt x="425" y="203"/>
                    <a:pt x="425" y="203"/>
                  </a:cubicBezTo>
                  <a:cubicBezTo>
                    <a:pt x="642" y="203"/>
                    <a:pt x="642" y="203"/>
                    <a:pt x="642" y="203"/>
                  </a:cubicBezTo>
                  <a:cubicBezTo>
                    <a:pt x="639" y="176"/>
                    <a:pt x="629" y="115"/>
                    <a:pt x="593" y="68"/>
                  </a:cubicBezTo>
                  <a:cubicBezTo>
                    <a:pt x="544" y="4"/>
                    <a:pt x="486" y="1"/>
                    <a:pt x="48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28" name="Google Shape;1928;p49"/>
            <p:cNvSpPr/>
            <p:nvPr/>
          </p:nvSpPr>
          <p:spPr>
            <a:xfrm>
              <a:off x="5849043" y="3481007"/>
              <a:ext cx="355998" cy="423115"/>
            </a:xfrm>
            <a:custGeom>
              <a:rect b="b" l="l" r="r" t="t"/>
              <a:pathLst>
                <a:path extrusionOk="0" h="642" w="540">
                  <a:moveTo>
                    <a:pt x="476" y="586"/>
                  </a:moveTo>
                  <a:cubicBezTo>
                    <a:pt x="423" y="517"/>
                    <a:pt x="421" y="426"/>
                    <a:pt x="421" y="423"/>
                  </a:cubicBezTo>
                  <a:cubicBezTo>
                    <a:pt x="421" y="217"/>
                    <a:pt x="421" y="217"/>
                    <a:pt x="421" y="217"/>
                  </a:cubicBezTo>
                  <a:cubicBezTo>
                    <a:pt x="203" y="217"/>
                    <a:pt x="203" y="217"/>
                    <a:pt x="203" y="217"/>
                  </a:cubicBezTo>
                  <a:cubicBezTo>
                    <a:pt x="203" y="0"/>
                    <a:pt x="203" y="0"/>
                    <a:pt x="203" y="0"/>
                  </a:cubicBezTo>
                  <a:cubicBezTo>
                    <a:pt x="175" y="2"/>
                    <a:pt x="114" y="12"/>
                    <a:pt x="67" y="49"/>
                  </a:cubicBezTo>
                  <a:cubicBezTo>
                    <a:pt x="4" y="97"/>
                    <a:pt x="0" y="155"/>
                    <a:pt x="0" y="162"/>
                  </a:cubicBezTo>
                  <a:cubicBezTo>
                    <a:pt x="32" y="434"/>
                    <a:pt x="264" y="641"/>
                    <a:pt x="540" y="642"/>
                  </a:cubicBezTo>
                  <a:cubicBezTo>
                    <a:pt x="516" y="628"/>
                    <a:pt x="494" y="610"/>
                    <a:pt x="476" y="58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29" name="Google Shape;1929;p49"/>
            <p:cNvSpPr/>
            <p:nvPr/>
          </p:nvSpPr>
          <p:spPr>
            <a:xfrm>
              <a:off x="6143252" y="3545755"/>
              <a:ext cx="423253" cy="355759"/>
            </a:xfrm>
            <a:custGeom>
              <a:rect b="b" l="l" r="r" t="t"/>
              <a:pathLst>
                <a:path extrusionOk="0" h="540" w="642">
                  <a:moveTo>
                    <a:pt x="423" y="119"/>
                  </a:moveTo>
                  <a:cubicBezTo>
                    <a:pt x="217" y="119"/>
                    <a:pt x="217" y="119"/>
                    <a:pt x="217" y="119"/>
                  </a:cubicBezTo>
                  <a:cubicBezTo>
                    <a:pt x="217" y="337"/>
                    <a:pt x="217" y="337"/>
                    <a:pt x="217" y="337"/>
                  </a:cubicBezTo>
                  <a:cubicBezTo>
                    <a:pt x="0" y="337"/>
                    <a:pt x="0" y="337"/>
                    <a:pt x="0" y="337"/>
                  </a:cubicBezTo>
                  <a:cubicBezTo>
                    <a:pt x="3" y="365"/>
                    <a:pt x="12" y="425"/>
                    <a:pt x="49" y="473"/>
                  </a:cubicBezTo>
                  <a:cubicBezTo>
                    <a:pt x="98" y="536"/>
                    <a:pt x="156" y="540"/>
                    <a:pt x="162" y="540"/>
                  </a:cubicBezTo>
                  <a:cubicBezTo>
                    <a:pt x="435" y="507"/>
                    <a:pt x="641" y="275"/>
                    <a:pt x="642" y="0"/>
                  </a:cubicBezTo>
                  <a:cubicBezTo>
                    <a:pt x="629" y="24"/>
                    <a:pt x="610" y="45"/>
                    <a:pt x="586" y="64"/>
                  </a:cubicBezTo>
                  <a:cubicBezTo>
                    <a:pt x="517" y="117"/>
                    <a:pt x="427" y="119"/>
                    <a:pt x="423" y="11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930" name="Google Shape;1930;p49"/>
          <p:cNvGrpSpPr/>
          <p:nvPr/>
        </p:nvGrpSpPr>
        <p:grpSpPr>
          <a:xfrm>
            <a:off x="2520481" y="2257393"/>
            <a:ext cx="303698" cy="445825"/>
            <a:chOff x="655600" y="3183978"/>
            <a:chExt cx="490627" cy="720234"/>
          </a:xfrm>
        </p:grpSpPr>
        <p:sp>
          <p:nvSpPr>
            <p:cNvPr id="1931" name="Google Shape;1931;p49"/>
            <p:cNvSpPr/>
            <p:nvPr/>
          </p:nvSpPr>
          <p:spPr>
            <a:xfrm>
              <a:off x="781315" y="3461564"/>
              <a:ext cx="274086" cy="162243"/>
            </a:xfrm>
            <a:custGeom>
              <a:rect b="b" l="l" r="r" t="t"/>
              <a:pathLst>
                <a:path extrusionOk="0" h="302" w="513">
                  <a:moveTo>
                    <a:pt x="447" y="170"/>
                  </a:moveTo>
                  <a:cubicBezTo>
                    <a:pt x="454" y="167"/>
                    <a:pt x="462" y="168"/>
                    <a:pt x="468" y="172"/>
                  </a:cubicBezTo>
                  <a:cubicBezTo>
                    <a:pt x="474" y="175"/>
                    <a:pt x="478" y="182"/>
                    <a:pt x="479" y="189"/>
                  </a:cubicBezTo>
                  <a:cubicBezTo>
                    <a:pt x="511" y="137"/>
                    <a:pt x="511" y="137"/>
                    <a:pt x="511" y="137"/>
                  </a:cubicBezTo>
                  <a:cubicBezTo>
                    <a:pt x="513" y="133"/>
                    <a:pt x="511" y="127"/>
                    <a:pt x="507" y="125"/>
                  </a:cubicBezTo>
                  <a:cubicBezTo>
                    <a:pt x="466" y="104"/>
                    <a:pt x="418" y="87"/>
                    <a:pt x="363" y="73"/>
                  </a:cubicBezTo>
                  <a:cubicBezTo>
                    <a:pt x="339" y="68"/>
                    <a:pt x="220" y="38"/>
                    <a:pt x="197" y="31"/>
                  </a:cubicBezTo>
                  <a:cubicBezTo>
                    <a:pt x="153" y="20"/>
                    <a:pt x="118" y="10"/>
                    <a:pt x="89" y="1"/>
                  </a:cubicBezTo>
                  <a:cubicBezTo>
                    <a:pt x="85" y="0"/>
                    <a:pt x="80" y="2"/>
                    <a:pt x="78" y="6"/>
                  </a:cubicBezTo>
                  <a:cubicBezTo>
                    <a:pt x="55" y="75"/>
                    <a:pt x="55" y="75"/>
                    <a:pt x="55" y="75"/>
                  </a:cubicBezTo>
                  <a:cubicBezTo>
                    <a:pt x="54" y="76"/>
                    <a:pt x="51" y="78"/>
                    <a:pt x="49" y="77"/>
                  </a:cubicBezTo>
                  <a:cubicBezTo>
                    <a:pt x="45" y="76"/>
                    <a:pt x="41" y="74"/>
                    <a:pt x="39" y="69"/>
                  </a:cubicBezTo>
                  <a:cubicBezTo>
                    <a:pt x="38" y="67"/>
                    <a:pt x="38" y="64"/>
                    <a:pt x="37" y="61"/>
                  </a:cubicBezTo>
                  <a:cubicBezTo>
                    <a:pt x="35" y="52"/>
                    <a:pt x="27" y="48"/>
                    <a:pt x="19" y="53"/>
                  </a:cubicBezTo>
                  <a:cubicBezTo>
                    <a:pt x="12" y="58"/>
                    <a:pt x="7" y="66"/>
                    <a:pt x="4" y="74"/>
                  </a:cubicBezTo>
                  <a:cubicBezTo>
                    <a:pt x="1" y="83"/>
                    <a:pt x="0" y="93"/>
                    <a:pt x="3" y="101"/>
                  </a:cubicBezTo>
                  <a:cubicBezTo>
                    <a:pt x="6" y="109"/>
                    <a:pt x="15" y="111"/>
                    <a:pt x="22" y="106"/>
                  </a:cubicBezTo>
                  <a:cubicBezTo>
                    <a:pt x="24" y="104"/>
                    <a:pt x="26" y="102"/>
                    <a:pt x="29" y="100"/>
                  </a:cubicBezTo>
                  <a:cubicBezTo>
                    <a:pt x="33" y="97"/>
                    <a:pt x="37" y="98"/>
                    <a:pt x="41" y="100"/>
                  </a:cubicBezTo>
                  <a:cubicBezTo>
                    <a:pt x="44" y="101"/>
                    <a:pt x="44" y="103"/>
                    <a:pt x="45" y="106"/>
                  </a:cubicBezTo>
                  <a:cubicBezTo>
                    <a:pt x="20" y="179"/>
                    <a:pt x="20" y="179"/>
                    <a:pt x="20" y="179"/>
                  </a:cubicBezTo>
                  <a:cubicBezTo>
                    <a:pt x="18" y="183"/>
                    <a:pt x="21" y="188"/>
                    <a:pt x="25" y="189"/>
                  </a:cubicBezTo>
                  <a:cubicBezTo>
                    <a:pt x="53" y="198"/>
                    <a:pt x="81" y="206"/>
                    <a:pt x="111" y="214"/>
                  </a:cubicBezTo>
                  <a:cubicBezTo>
                    <a:pt x="135" y="220"/>
                    <a:pt x="278" y="256"/>
                    <a:pt x="301" y="261"/>
                  </a:cubicBezTo>
                  <a:cubicBezTo>
                    <a:pt x="346" y="272"/>
                    <a:pt x="380" y="285"/>
                    <a:pt x="404" y="299"/>
                  </a:cubicBezTo>
                  <a:cubicBezTo>
                    <a:pt x="408" y="302"/>
                    <a:pt x="414" y="300"/>
                    <a:pt x="416" y="296"/>
                  </a:cubicBezTo>
                  <a:cubicBezTo>
                    <a:pt x="446" y="245"/>
                    <a:pt x="446" y="245"/>
                    <a:pt x="446" y="245"/>
                  </a:cubicBezTo>
                  <a:cubicBezTo>
                    <a:pt x="439" y="248"/>
                    <a:pt x="432" y="247"/>
                    <a:pt x="425" y="243"/>
                  </a:cubicBezTo>
                  <a:cubicBezTo>
                    <a:pt x="419" y="240"/>
                    <a:pt x="415" y="234"/>
                    <a:pt x="414" y="226"/>
                  </a:cubicBezTo>
                  <a:cubicBezTo>
                    <a:pt x="412" y="216"/>
                    <a:pt x="415" y="204"/>
                    <a:pt x="422" y="193"/>
                  </a:cubicBezTo>
                  <a:cubicBezTo>
                    <a:pt x="428" y="182"/>
                    <a:pt x="437" y="173"/>
                    <a:pt x="447" y="17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32" name="Google Shape;1932;p49"/>
            <p:cNvSpPr/>
            <p:nvPr/>
          </p:nvSpPr>
          <p:spPr>
            <a:xfrm>
              <a:off x="850087" y="3183978"/>
              <a:ext cx="259850" cy="244775"/>
            </a:xfrm>
            <a:custGeom>
              <a:rect b="b" l="l" r="r" t="t"/>
              <a:pathLst>
                <a:path extrusionOk="0" h="456" w="486">
                  <a:moveTo>
                    <a:pt x="0" y="212"/>
                  </a:moveTo>
                  <a:cubicBezTo>
                    <a:pt x="4" y="206"/>
                    <a:pt x="11" y="203"/>
                    <a:pt x="18" y="203"/>
                  </a:cubicBezTo>
                  <a:cubicBezTo>
                    <a:pt x="26" y="203"/>
                    <a:pt x="32" y="206"/>
                    <a:pt x="37" y="212"/>
                  </a:cubicBezTo>
                  <a:cubicBezTo>
                    <a:pt x="44" y="220"/>
                    <a:pt x="48" y="232"/>
                    <a:pt x="47" y="245"/>
                  </a:cubicBezTo>
                  <a:cubicBezTo>
                    <a:pt x="48" y="258"/>
                    <a:pt x="44" y="269"/>
                    <a:pt x="37" y="277"/>
                  </a:cubicBezTo>
                  <a:cubicBezTo>
                    <a:pt x="32" y="283"/>
                    <a:pt x="26" y="286"/>
                    <a:pt x="18" y="286"/>
                  </a:cubicBezTo>
                  <a:cubicBezTo>
                    <a:pt x="11" y="286"/>
                    <a:pt x="4" y="283"/>
                    <a:pt x="0" y="277"/>
                  </a:cubicBezTo>
                  <a:cubicBezTo>
                    <a:pt x="0" y="331"/>
                    <a:pt x="0" y="331"/>
                    <a:pt x="0" y="331"/>
                  </a:cubicBezTo>
                  <a:cubicBezTo>
                    <a:pt x="0" y="336"/>
                    <a:pt x="4" y="340"/>
                    <a:pt x="9" y="340"/>
                  </a:cubicBezTo>
                  <a:cubicBezTo>
                    <a:pt x="31" y="337"/>
                    <a:pt x="55" y="336"/>
                    <a:pt x="83" y="336"/>
                  </a:cubicBezTo>
                  <a:cubicBezTo>
                    <a:pt x="202" y="336"/>
                    <a:pt x="321" y="425"/>
                    <a:pt x="321" y="425"/>
                  </a:cubicBezTo>
                  <a:cubicBezTo>
                    <a:pt x="368" y="456"/>
                    <a:pt x="397" y="454"/>
                    <a:pt x="436" y="417"/>
                  </a:cubicBezTo>
                  <a:cubicBezTo>
                    <a:pt x="436" y="417"/>
                    <a:pt x="486" y="374"/>
                    <a:pt x="486" y="334"/>
                  </a:cubicBezTo>
                  <a:cubicBezTo>
                    <a:pt x="486" y="273"/>
                    <a:pt x="343" y="186"/>
                    <a:pt x="190" y="155"/>
                  </a:cubicBezTo>
                  <a:cubicBezTo>
                    <a:pt x="190" y="49"/>
                    <a:pt x="190" y="49"/>
                    <a:pt x="190" y="49"/>
                  </a:cubicBezTo>
                  <a:cubicBezTo>
                    <a:pt x="190" y="22"/>
                    <a:pt x="163" y="0"/>
                    <a:pt x="130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27" y="0"/>
                    <a:pt x="0" y="22"/>
                    <a:pt x="0" y="49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148"/>
                    <a:pt x="0" y="148"/>
                    <a:pt x="0" y="148"/>
                  </a:cubicBezTo>
                  <a:lnTo>
                    <a:pt x="0" y="21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33" name="Google Shape;1933;p49"/>
            <p:cNvSpPr/>
            <p:nvPr/>
          </p:nvSpPr>
          <p:spPr>
            <a:xfrm>
              <a:off x="655600" y="3264496"/>
              <a:ext cx="213333" cy="294294"/>
            </a:xfrm>
            <a:custGeom>
              <a:rect b="b" l="l" r="r" t="t"/>
              <a:pathLst>
                <a:path extrusionOk="0" h="548" w="399">
                  <a:moveTo>
                    <a:pt x="242" y="541"/>
                  </a:moveTo>
                  <a:cubicBezTo>
                    <a:pt x="262" y="483"/>
                    <a:pt x="262" y="483"/>
                    <a:pt x="262" y="483"/>
                  </a:cubicBezTo>
                  <a:cubicBezTo>
                    <a:pt x="255" y="488"/>
                    <a:pt x="248" y="489"/>
                    <a:pt x="241" y="486"/>
                  </a:cubicBezTo>
                  <a:cubicBezTo>
                    <a:pt x="234" y="484"/>
                    <a:pt x="229" y="479"/>
                    <a:pt x="226" y="472"/>
                  </a:cubicBezTo>
                  <a:cubicBezTo>
                    <a:pt x="222" y="462"/>
                    <a:pt x="223" y="450"/>
                    <a:pt x="227" y="437"/>
                  </a:cubicBezTo>
                  <a:cubicBezTo>
                    <a:pt x="231" y="425"/>
                    <a:pt x="238" y="415"/>
                    <a:pt x="247" y="410"/>
                  </a:cubicBezTo>
                  <a:cubicBezTo>
                    <a:pt x="254" y="406"/>
                    <a:pt x="261" y="405"/>
                    <a:pt x="268" y="407"/>
                  </a:cubicBezTo>
                  <a:cubicBezTo>
                    <a:pt x="275" y="409"/>
                    <a:pt x="280" y="415"/>
                    <a:pt x="283" y="422"/>
                  </a:cubicBezTo>
                  <a:cubicBezTo>
                    <a:pt x="301" y="369"/>
                    <a:pt x="301" y="369"/>
                    <a:pt x="301" y="369"/>
                  </a:cubicBezTo>
                  <a:cubicBezTo>
                    <a:pt x="302" y="364"/>
                    <a:pt x="300" y="359"/>
                    <a:pt x="296" y="358"/>
                  </a:cubicBezTo>
                  <a:cubicBezTo>
                    <a:pt x="238" y="335"/>
                    <a:pt x="219" y="315"/>
                    <a:pt x="219" y="287"/>
                  </a:cubicBezTo>
                  <a:cubicBezTo>
                    <a:pt x="219" y="250"/>
                    <a:pt x="254" y="211"/>
                    <a:pt x="343" y="194"/>
                  </a:cubicBezTo>
                  <a:cubicBezTo>
                    <a:pt x="347" y="193"/>
                    <a:pt x="350" y="190"/>
                    <a:pt x="350" y="186"/>
                  </a:cubicBezTo>
                  <a:cubicBezTo>
                    <a:pt x="350" y="111"/>
                    <a:pt x="350" y="111"/>
                    <a:pt x="350" y="111"/>
                  </a:cubicBezTo>
                  <a:cubicBezTo>
                    <a:pt x="351" y="109"/>
                    <a:pt x="353" y="107"/>
                    <a:pt x="355" y="107"/>
                  </a:cubicBezTo>
                  <a:cubicBezTo>
                    <a:pt x="360" y="106"/>
                    <a:pt x="364" y="107"/>
                    <a:pt x="367" y="111"/>
                  </a:cubicBezTo>
                  <a:cubicBezTo>
                    <a:pt x="369" y="113"/>
                    <a:pt x="370" y="116"/>
                    <a:pt x="371" y="118"/>
                  </a:cubicBezTo>
                  <a:cubicBezTo>
                    <a:pt x="376" y="126"/>
                    <a:pt x="385" y="127"/>
                    <a:pt x="391" y="120"/>
                  </a:cubicBezTo>
                  <a:cubicBezTo>
                    <a:pt x="397" y="113"/>
                    <a:pt x="399" y="104"/>
                    <a:pt x="399" y="95"/>
                  </a:cubicBezTo>
                  <a:cubicBezTo>
                    <a:pt x="399" y="86"/>
                    <a:pt x="397" y="76"/>
                    <a:pt x="391" y="69"/>
                  </a:cubicBezTo>
                  <a:cubicBezTo>
                    <a:pt x="385" y="63"/>
                    <a:pt x="376" y="63"/>
                    <a:pt x="371" y="71"/>
                  </a:cubicBezTo>
                  <a:cubicBezTo>
                    <a:pt x="370" y="73"/>
                    <a:pt x="369" y="76"/>
                    <a:pt x="367" y="78"/>
                  </a:cubicBezTo>
                  <a:cubicBezTo>
                    <a:pt x="364" y="83"/>
                    <a:pt x="360" y="83"/>
                    <a:pt x="355" y="83"/>
                  </a:cubicBezTo>
                  <a:cubicBezTo>
                    <a:pt x="353" y="82"/>
                    <a:pt x="351" y="80"/>
                    <a:pt x="350" y="78"/>
                  </a:cubicBezTo>
                  <a:cubicBezTo>
                    <a:pt x="350" y="9"/>
                    <a:pt x="350" y="9"/>
                    <a:pt x="350" y="9"/>
                  </a:cubicBezTo>
                  <a:cubicBezTo>
                    <a:pt x="350" y="4"/>
                    <a:pt x="346" y="0"/>
                    <a:pt x="341" y="1"/>
                  </a:cubicBezTo>
                  <a:cubicBezTo>
                    <a:pt x="117" y="30"/>
                    <a:pt x="0" y="150"/>
                    <a:pt x="0" y="292"/>
                  </a:cubicBezTo>
                  <a:cubicBezTo>
                    <a:pt x="0" y="428"/>
                    <a:pt x="100" y="499"/>
                    <a:pt x="231" y="546"/>
                  </a:cubicBezTo>
                  <a:cubicBezTo>
                    <a:pt x="236" y="548"/>
                    <a:pt x="240" y="546"/>
                    <a:pt x="242" y="54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34" name="Google Shape;1934;p49"/>
            <p:cNvSpPr/>
            <p:nvPr/>
          </p:nvSpPr>
          <p:spPr>
            <a:xfrm>
              <a:off x="673846" y="3654405"/>
              <a:ext cx="303960" cy="249807"/>
            </a:xfrm>
            <a:custGeom>
              <a:rect b="b" l="l" r="r" t="t"/>
              <a:pathLst>
                <a:path extrusionOk="0" h="465" w="569">
                  <a:moveTo>
                    <a:pt x="520" y="368"/>
                  </a:moveTo>
                  <a:cubicBezTo>
                    <a:pt x="520" y="233"/>
                    <a:pt x="520" y="233"/>
                    <a:pt x="520" y="233"/>
                  </a:cubicBezTo>
                  <a:cubicBezTo>
                    <a:pt x="521" y="231"/>
                    <a:pt x="523" y="229"/>
                    <a:pt x="525" y="229"/>
                  </a:cubicBezTo>
                  <a:cubicBezTo>
                    <a:pt x="530" y="229"/>
                    <a:pt x="534" y="229"/>
                    <a:pt x="537" y="233"/>
                  </a:cubicBezTo>
                  <a:cubicBezTo>
                    <a:pt x="539" y="236"/>
                    <a:pt x="540" y="238"/>
                    <a:pt x="542" y="241"/>
                  </a:cubicBezTo>
                  <a:cubicBezTo>
                    <a:pt x="546" y="248"/>
                    <a:pt x="556" y="249"/>
                    <a:pt x="561" y="242"/>
                  </a:cubicBezTo>
                  <a:cubicBezTo>
                    <a:pt x="567" y="236"/>
                    <a:pt x="569" y="226"/>
                    <a:pt x="569" y="217"/>
                  </a:cubicBezTo>
                  <a:cubicBezTo>
                    <a:pt x="569" y="208"/>
                    <a:pt x="567" y="199"/>
                    <a:pt x="561" y="192"/>
                  </a:cubicBezTo>
                  <a:cubicBezTo>
                    <a:pt x="556" y="185"/>
                    <a:pt x="546" y="186"/>
                    <a:pt x="542" y="194"/>
                  </a:cubicBezTo>
                  <a:cubicBezTo>
                    <a:pt x="540" y="196"/>
                    <a:pt x="539" y="199"/>
                    <a:pt x="537" y="201"/>
                  </a:cubicBezTo>
                  <a:cubicBezTo>
                    <a:pt x="534" y="205"/>
                    <a:pt x="530" y="205"/>
                    <a:pt x="525" y="205"/>
                  </a:cubicBezTo>
                  <a:cubicBezTo>
                    <a:pt x="523" y="205"/>
                    <a:pt x="521" y="203"/>
                    <a:pt x="520" y="201"/>
                  </a:cubicBezTo>
                  <a:cubicBezTo>
                    <a:pt x="520" y="133"/>
                    <a:pt x="520" y="133"/>
                    <a:pt x="520" y="133"/>
                  </a:cubicBezTo>
                  <a:cubicBezTo>
                    <a:pt x="520" y="128"/>
                    <a:pt x="516" y="124"/>
                    <a:pt x="511" y="124"/>
                  </a:cubicBezTo>
                  <a:cubicBezTo>
                    <a:pt x="489" y="127"/>
                    <a:pt x="464" y="129"/>
                    <a:pt x="436" y="129"/>
                  </a:cubicBezTo>
                  <a:cubicBezTo>
                    <a:pt x="317" y="129"/>
                    <a:pt x="154" y="29"/>
                    <a:pt x="154" y="29"/>
                  </a:cubicBezTo>
                  <a:cubicBezTo>
                    <a:pt x="110" y="0"/>
                    <a:pt x="67" y="8"/>
                    <a:pt x="30" y="51"/>
                  </a:cubicBezTo>
                  <a:cubicBezTo>
                    <a:pt x="30" y="51"/>
                    <a:pt x="0" y="88"/>
                    <a:pt x="0" y="130"/>
                  </a:cubicBezTo>
                  <a:cubicBezTo>
                    <a:pt x="0" y="194"/>
                    <a:pt x="169" y="278"/>
                    <a:pt x="330" y="309"/>
                  </a:cubicBezTo>
                  <a:cubicBezTo>
                    <a:pt x="330" y="416"/>
                    <a:pt x="330" y="416"/>
                    <a:pt x="330" y="416"/>
                  </a:cubicBezTo>
                  <a:cubicBezTo>
                    <a:pt x="330" y="443"/>
                    <a:pt x="357" y="465"/>
                    <a:pt x="390" y="465"/>
                  </a:cubicBezTo>
                  <a:cubicBezTo>
                    <a:pt x="460" y="465"/>
                    <a:pt x="460" y="465"/>
                    <a:pt x="460" y="465"/>
                  </a:cubicBezTo>
                  <a:cubicBezTo>
                    <a:pt x="493" y="465"/>
                    <a:pt x="520" y="443"/>
                    <a:pt x="520" y="416"/>
                  </a:cubicBezTo>
                  <a:cubicBezTo>
                    <a:pt x="520" y="368"/>
                    <a:pt x="520" y="368"/>
                    <a:pt x="520" y="36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35" name="Google Shape;1935;p49"/>
            <p:cNvSpPr/>
            <p:nvPr/>
          </p:nvSpPr>
          <p:spPr>
            <a:xfrm>
              <a:off x="959159" y="3535238"/>
              <a:ext cx="187068" cy="287248"/>
            </a:xfrm>
            <a:custGeom>
              <a:rect b="b" l="l" r="r" t="t"/>
              <a:pathLst>
                <a:path extrusionOk="0" h="535" w="350">
                  <a:moveTo>
                    <a:pt x="201" y="3"/>
                  </a:moveTo>
                  <a:cubicBezTo>
                    <a:pt x="197" y="0"/>
                    <a:pt x="192" y="2"/>
                    <a:pt x="190" y="6"/>
                  </a:cubicBezTo>
                  <a:cubicBezTo>
                    <a:pt x="150" y="73"/>
                    <a:pt x="150" y="73"/>
                    <a:pt x="150" y="73"/>
                  </a:cubicBezTo>
                  <a:cubicBezTo>
                    <a:pt x="148" y="74"/>
                    <a:pt x="146" y="75"/>
                    <a:pt x="143" y="74"/>
                  </a:cubicBezTo>
                  <a:cubicBezTo>
                    <a:pt x="139" y="72"/>
                    <a:pt x="135" y="70"/>
                    <a:pt x="135" y="64"/>
                  </a:cubicBezTo>
                  <a:cubicBezTo>
                    <a:pt x="135" y="62"/>
                    <a:pt x="135" y="59"/>
                    <a:pt x="135" y="56"/>
                  </a:cubicBezTo>
                  <a:cubicBezTo>
                    <a:pt x="135" y="47"/>
                    <a:pt x="127" y="41"/>
                    <a:pt x="119" y="44"/>
                  </a:cubicBezTo>
                  <a:cubicBezTo>
                    <a:pt x="111" y="47"/>
                    <a:pt x="104" y="55"/>
                    <a:pt x="100" y="62"/>
                  </a:cubicBezTo>
                  <a:cubicBezTo>
                    <a:pt x="95" y="70"/>
                    <a:pt x="92" y="79"/>
                    <a:pt x="93" y="88"/>
                  </a:cubicBezTo>
                  <a:cubicBezTo>
                    <a:pt x="95" y="96"/>
                    <a:pt x="103" y="101"/>
                    <a:pt x="111" y="97"/>
                  </a:cubicBezTo>
                  <a:cubicBezTo>
                    <a:pt x="114" y="95"/>
                    <a:pt x="116" y="94"/>
                    <a:pt x="119" y="92"/>
                  </a:cubicBezTo>
                  <a:cubicBezTo>
                    <a:pt x="123" y="90"/>
                    <a:pt x="127" y="92"/>
                    <a:pt x="131" y="95"/>
                  </a:cubicBezTo>
                  <a:cubicBezTo>
                    <a:pt x="133" y="96"/>
                    <a:pt x="133" y="99"/>
                    <a:pt x="133" y="101"/>
                  </a:cubicBezTo>
                  <a:cubicBezTo>
                    <a:pt x="94" y="168"/>
                    <a:pt x="94" y="168"/>
                    <a:pt x="94" y="168"/>
                  </a:cubicBezTo>
                  <a:cubicBezTo>
                    <a:pt x="91" y="171"/>
                    <a:pt x="92" y="176"/>
                    <a:pt x="96" y="179"/>
                  </a:cubicBezTo>
                  <a:cubicBezTo>
                    <a:pt x="123" y="201"/>
                    <a:pt x="131" y="223"/>
                    <a:pt x="131" y="240"/>
                  </a:cubicBezTo>
                  <a:cubicBezTo>
                    <a:pt x="131" y="283"/>
                    <a:pt x="96" y="324"/>
                    <a:pt x="7" y="342"/>
                  </a:cubicBezTo>
                  <a:cubicBezTo>
                    <a:pt x="3" y="342"/>
                    <a:pt x="0" y="346"/>
                    <a:pt x="0" y="350"/>
                  </a:cubicBezTo>
                  <a:cubicBezTo>
                    <a:pt x="0" y="407"/>
                    <a:pt x="0" y="407"/>
                    <a:pt x="0" y="407"/>
                  </a:cubicBezTo>
                  <a:cubicBezTo>
                    <a:pt x="4" y="401"/>
                    <a:pt x="11" y="397"/>
                    <a:pt x="19" y="397"/>
                  </a:cubicBezTo>
                  <a:cubicBezTo>
                    <a:pt x="26" y="397"/>
                    <a:pt x="33" y="401"/>
                    <a:pt x="37" y="406"/>
                  </a:cubicBezTo>
                  <a:cubicBezTo>
                    <a:pt x="44" y="415"/>
                    <a:pt x="48" y="426"/>
                    <a:pt x="48" y="439"/>
                  </a:cubicBezTo>
                  <a:cubicBezTo>
                    <a:pt x="48" y="452"/>
                    <a:pt x="44" y="464"/>
                    <a:pt x="37" y="472"/>
                  </a:cubicBezTo>
                  <a:cubicBezTo>
                    <a:pt x="33" y="478"/>
                    <a:pt x="26" y="481"/>
                    <a:pt x="19" y="481"/>
                  </a:cubicBezTo>
                  <a:cubicBezTo>
                    <a:pt x="11" y="481"/>
                    <a:pt x="4" y="478"/>
                    <a:pt x="0" y="472"/>
                  </a:cubicBezTo>
                  <a:cubicBezTo>
                    <a:pt x="0" y="526"/>
                    <a:pt x="0" y="526"/>
                    <a:pt x="0" y="526"/>
                  </a:cubicBezTo>
                  <a:cubicBezTo>
                    <a:pt x="0" y="531"/>
                    <a:pt x="4" y="535"/>
                    <a:pt x="9" y="535"/>
                  </a:cubicBezTo>
                  <a:cubicBezTo>
                    <a:pt x="245" y="503"/>
                    <a:pt x="350" y="374"/>
                    <a:pt x="350" y="237"/>
                  </a:cubicBezTo>
                  <a:cubicBezTo>
                    <a:pt x="350" y="143"/>
                    <a:pt x="301" y="62"/>
                    <a:pt x="201" y="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936" name="Google Shape;1936;p49"/>
          <p:cNvGrpSpPr/>
          <p:nvPr/>
        </p:nvGrpSpPr>
        <p:grpSpPr>
          <a:xfrm>
            <a:off x="7213443" y="2257509"/>
            <a:ext cx="189785" cy="445592"/>
            <a:chOff x="8011692" y="3184166"/>
            <a:chExt cx="306600" cy="719859"/>
          </a:xfrm>
        </p:grpSpPr>
        <p:sp>
          <p:nvSpPr>
            <p:cNvPr id="1937" name="Google Shape;1937;p49"/>
            <p:cNvSpPr/>
            <p:nvPr/>
          </p:nvSpPr>
          <p:spPr>
            <a:xfrm>
              <a:off x="8011692" y="3885096"/>
              <a:ext cx="306496" cy="18928"/>
            </a:xfrm>
            <a:custGeom>
              <a:rect b="b" l="l" r="r" t="t"/>
              <a:pathLst>
                <a:path extrusionOk="0" h="35" w="569">
                  <a:moveTo>
                    <a:pt x="569" y="13"/>
                  </a:moveTo>
                  <a:cubicBezTo>
                    <a:pt x="569" y="19"/>
                    <a:pt x="562" y="23"/>
                    <a:pt x="554" y="24"/>
                  </a:cubicBezTo>
                  <a:cubicBezTo>
                    <a:pt x="520" y="28"/>
                    <a:pt x="430" y="35"/>
                    <a:pt x="284" y="35"/>
                  </a:cubicBezTo>
                  <a:cubicBezTo>
                    <a:pt x="134" y="35"/>
                    <a:pt x="47" y="28"/>
                    <a:pt x="14" y="24"/>
                  </a:cubicBezTo>
                  <a:cubicBezTo>
                    <a:pt x="6" y="23"/>
                    <a:pt x="0" y="19"/>
                    <a:pt x="0" y="1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69" y="0"/>
                    <a:pt x="569" y="0"/>
                    <a:pt x="569" y="0"/>
                  </a:cubicBezTo>
                  <a:lnTo>
                    <a:pt x="569" y="13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38" name="Google Shape;1938;p49"/>
            <p:cNvSpPr/>
            <p:nvPr/>
          </p:nvSpPr>
          <p:spPr>
            <a:xfrm>
              <a:off x="8011692" y="3184166"/>
              <a:ext cx="306496" cy="40025"/>
            </a:xfrm>
            <a:custGeom>
              <a:rect b="b" l="l" r="r" t="t"/>
              <a:pathLst>
                <a:path extrusionOk="0" h="74" w="569">
                  <a:moveTo>
                    <a:pt x="372" y="32"/>
                  </a:moveTo>
                  <a:cubicBezTo>
                    <a:pt x="372" y="24"/>
                    <a:pt x="372" y="24"/>
                    <a:pt x="372" y="24"/>
                  </a:cubicBezTo>
                  <a:cubicBezTo>
                    <a:pt x="372" y="14"/>
                    <a:pt x="360" y="6"/>
                    <a:pt x="345" y="4"/>
                  </a:cubicBezTo>
                  <a:cubicBezTo>
                    <a:pt x="325" y="2"/>
                    <a:pt x="316" y="0"/>
                    <a:pt x="287" y="0"/>
                  </a:cubicBezTo>
                  <a:cubicBezTo>
                    <a:pt x="255" y="0"/>
                    <a:pt x="247" y="2"/>
                    <a:pt x="228" y="4"/>
                  </a:cubicBezTo>
                  <a:cubicBezTo>
                    <a:pt x="212" y="5"/>
                    <a:pt x="201" y="14"/>
                    <a:pt x="201" y="24"/>
                  </a:cubicBezTo>
                  <a:cubicBezTo>
                    <a:pt x="201" y="32"/>
                    <a:pt x="201" y="32"/>
                    <a:pt x="201" y="32"/>
                  </a:cubicBezTo>
                  <a:cubicBezTo>
                    <a:pt x="201" y="36"/>
                    <a:pt x="195" y="40"/>
                    <a:pt x="188" y="41"/>
                  </a:cubicBezTo>
                  <a:cubicBezTo>
                    <a:pt x="108" y="43"/>
                    <a:pt x="36" y="48"/>
                    <a:pt x="13" y="50"/>
                  </a:cubicBezTo>
                  <a:cubicBezTo>
                    <a:pt x="6" y="51"/>
                    <a:pt x="0" y="55"/>
                    <a:pt x="0" y="60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569" y="74"/>
                    <a:pt x="569" y="74"/>
                    <a:pt x="569" y="74"/>
                  </a:cubicBezTo>
                  <a:cubicBezTo>
                    <a:pt x="569" y="60"/>
                    <a:pt x="569" y="60"/>
                    <a:pt x="569" y="60"/>
                  </a:cubicBezTo>
                  <a:cubicBezTo>
                    <a:pt x="569" y="55"/>
                    <a:pt x="563" y="51"/>
                    <a:pt x="555" y="50"/>
                  </a:cubicBezTo>
                  <a:cubicBezTo>
                    <a:pt x="533" y="47"/>
                    <a:pt x="464" y="43"/>
                    <a:pt x="385" y="41"/>
                  </a:cubicBezTo>
                  <a:cubicBezTo>
                    <a:pt x="378" y="40"/>
                    <a:pt x="372" y="36"/>
                    <a:pt x="372" y="3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39" name="Google Shape;1939;p49"/>
            <p:cNvSpPr txBox="1"/>
            <p:nvPr/>
          </p:nvSpPr>
          <p:spPr>
            <a:xfrm>
              <a:off x="8011692" y="3395332"/>
              <a:ext cx="306600" cy="157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40" name="Google Shape;1940;p49"/>
            <p:cNvSpPr txBox="1"/>
            <p:nvPr/>
          </p:nvSpPr>
          <p:spPr>
            <a:xfrm>
              <a:off x="8011692" y="3231683"/>
              <a:ext cx="306600" cy="159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41" name="Google Shape;1941;p49"/>
            <p:cNvSpPr txBox="1"/>
            <p:nvPr/>
          </p:nvSpPr>
          <p:spPr>
            <a:xfrm>
              <a:off x="8011692" y="3718293"/>
              <a:ext cx="306600" cy="159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42" name="Google Shape;1942;p49"/>
            <p:cNvSpPr txBox="1"/>
            <p:nvPr/>
          </p:nvSpPr>
          <p:spPr>
            <a:xfrm>
              <a:off x="8011692" y="3556812"/>
              <a:ext cx="306600" cy="157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943" name="Google Shape;1943;p49"/>
          <p:cNvGrpSpPr/>
          <p:nvPr/>
        </p:nvGrpSpPr>
        <p:grpSpPr>
          <a:xfrm>
            <a:off x="7648230" y="2257259"/>
            <a:ext cx="246199" cy="445516"/>
            <a:chOff x="4556125" y="630237"/>
            <a:chExt cx="3081338" cy="5568950"/>
          </a:xfrm>
        </p:grpSpPr>
        <p:sp>
          <p:nvSpPr>
            <p:cNvPr id="1944" name="Google Shape;1944;p49"/>
            <p:cNvSpPr/>
            <p:nvPr/>
          </p:nvSpPr>
          <p:spPr>
            <a:xfrm>
              <a:off x="4756150" y="630237"/>
              <a:ext cx="2397126" cy="1016000"/>
            </a:xfrm>
            <a:custGeom>
              <a:rect b="b" l="l" r="r" t="t"/>
              <a:pathLst>
                <a:path extrusionOk="0" h="233" w="550">
                  <a:moveTo>
                    <a:pt x="88" y="233"/>
                  </a:moveTo>
                  <a:cubicBezTo>
                    <a:pt x="49" y="233"/>
                    <a:pt x="14" y="205"/>
                    <a:pt x="7" y="165"/>
                  </a:cubicBezTo>
                  <a:cubicBezTo>
                    <a:pt x="0" y="120"/>
                    <a:pt x="30" y="78"/>
                    <a:pt x="74" y="71"/>
                  </a:cubicBezTo>
                  <a:cubicBezTo>
                    <a:pt x="448" y="8"/>
                    <a:pt x="448" y="8"/>
                    <a:pt x="448" y="8"/>
                  </a:cubicBezTo>
                  <a:cubicBezTo>
                    <a:pt x="492" y="0"/>
                    <a:pt x="535" y="30"/>
                    <a:pt x="542" y="75"/>
                  </a:cubicBezTo>
                  <a:cubicBezTo>
                    <a:pt x="550" y="120"/>
                    <a:pt x="520" y="162"/>
                    <a:pt x="475" y="169"/>
                  </a:cubicBezTo>
                  <a:cubicBezTo>
                    <a:pt x="102" y="232"/>
                    <a:pt x="102" y="232"/>
                    <a:pt x="102" y="232"/>
                  </a:cubicBezTo>
                  <a:cubicBezTo>
                    <a:pt x="97" y="233"/>
                    <a:pt x="92" y="233"/>
                    <a:pt x="88" y="23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45" name="Google Shape;1945;p49"/>
            <p:cNvSpPr/>
            <p:nvPr/>
          </p:nvSpPr>
          <p:spPr>
            <a:xfrm>
              <a:off x="4556125" y="1357312"/>
              <a:ext cx="3081338" cy="1135062"/>
            </a:xfrm>
            <a:custGeom>
              <a:rect b="b" l="l" r="r" t="t"/>
              <a:pathLst>
                <a:path extrusionOk="0" h="260" w="707">
                  <a:moveTo>
                    <a:pt x="88" y="260"/>
                  </a:moveTo>
                  <a:cubicBezTo>
                    <a:pt x="49" y="260"/>
                    <a:pt x="14" y="232"/>
                    <a:pt x="7" y="192"/>
                  </a:cubicBezTo>
                  <a:cubicBezTo>
                    <a:pt x="0" y="147"/>
                    <a:pt x="30" y="105"/>
                    <a:pt x="74" y="97"/>
                  </a:cubicBezTo>
                  <a:cubicBezTo>
                    <a:pt x="605" y="7"/>
                    <a:pt x="605" y="7"/>
                    <a:pt x="605" y="7"/>
                  </a:cubicBezTo>
                  <a:cubicBezTo>
                    <a:pt x="649" y="0"/>
                    <a:pt x="692" y="30"/>
                    <a:pt x="699" y="75"/>
                  </a:cubicBezTo>
                  <a:cubicBezTo>
                    <a:pt x="707" y="119"/>
                    <a:pt x="677" y="161"/>
                    <a:pt x="632" y="169"/>
                  </a:cubicBezTo>
                  <a:cubicBezTo>
                    <a:pt x="102" y="259"/>
                    <a:pt x="102" y="259"/>
                    <a:pt x="102" y="259"/>
                  </a:cubicBezTo>
                  <a:cubicBezTo>
                    <a:pt x="97" y="260"/>
                    <a:pt x="93" y="260"/>
                    <a:pt x="88" y="26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46" name="Google Shape;1946;p49"/>
            <p:cNvSpPr/>
            <p:nvPr/>
          </p:nvSpPr>
          <p:spPr>
            <a:xfrm>
              <a:off x="4556125" y="2168525"/>
              <a:ext cx="3081338" cy="1139825"/>
            </a:xfrm>
            <a:custGeom>
              <a:rect b="b" l="l" r="r" t="t"/>
              <a:pathLst>
                <a:path extrusionOk="0" h="261" w="707">
                  <a:moveTo>
                    <a:pt x="88" y="261"/>
                  </a:moveTo>
                  <a:cubicBezTo>
                    <a:pt x="49" y="261"/>
                    <a:pt x="14" y="232"/>
                    <a:pt x="7" y="192"/>
                  </a:cubicBezTo>
                  <a:cubicBezTo>
                    <a:pt x="0" y="148"/>
                    <a:pt x="30" y="105"/>
                    <a:pt x="74" y="98"/>
                  </a:cubicBezTo>
                  <a:cubicBezTo>
                    <a:pt x="605" y="8"/>
                    <a:pt x="605" y="8"/>
                    <a:pt x="605" y="8"/>
                  </a:cubicBezTo>
                  <a:cubicBezTo>
                    <a:pt x="649" y="0"/>
                    <a:pt x="692" y="30"/>
                    <a:pt x="699" y="75"/>
                  </a:cubicBezTo>
                  <a:cubicBezTo>
                    <a:pt x="707" y="119"/>
                    <a:pt x="677" y="162"/>
                    <a:pt x="632" y="169"/>
                  </a:cubicBezTo>
                  <a:cubicBezTo>
                    <a:pt x="102" y="259"/>
                    <a:pt x="102" y="259"/>
                    <a:pt x="102" y="259"/>
                  </a:cubicBezTo>
                  <a:cubicBezTo>
                    <a:pt x="97" y="260"/>
                    <a:pt x="93" y="261"/>
                    <a:pt x="88" y="26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47" name="Google Shape;1947;p49"/>
            <p:cNvSpPr/>
            <p:nvPr/>
          </p:nvSpPr>
          <p:spPr>
            <a:xfrm>
              <a:off x="4556125" y="2981325"/>
              <a:ext cx="3081338" cy="1138237"/>
            </a:xfrm>
            <a:custGeom>
              <a:rect b="b" l="l" r="r" t="t"/>
              <a:pathLst>
                <a:path extrusionOk="0" h="261" w="707">
                  <a:moveTo>
                    <a:pt x="88" y="261"/>
                  </a:moveTo>
                  <a:cubicBezTo>
                    <a:pt x="49" y="261"/>
                    <a:pt x="14" y="233"/>
                    <a:pt x="7" y="193"/>
                  </a:cubicBezTo>
                  <a:cubicBezTo>
                    <a:pt x="0" y="148"/>
                    <a:pt x="30" y="106"/>
                    <a:pt x="74" y="98"/>
                  </a:cubicBezTo>
                  <a:cubicBezTo>
                    <a:pt x="605" y="8"/>
                    <a:pt x="605" y="8"/>
                    <a:pt x="605" y="8"/>
                  </a:cubicBezTo>
                  <a:cubicBezTo>
                    <a:pt x="649" y="0"/>
                    <a:pt x="692" y="31"/>
                    <a:pt x="699" y="75"/>
                  </a:cubicBezTo>
                  <a:cubicBezTo>
                    <a:pt x="707" y="120"/>
                    <a:pt x="677" y="162"/>
                    <a:pt x="632" y="170"/>
                  </a:cubicBezTo>
                  <a:cubicBezTo>
                    <a:pt x="102" y="260"/>
                    <a:pt x="102" y="260"/>
                    <a:pt x="102" y="260"/>
                  </a:cubicBezTo>
                  <a:cubicBezTo>
                    <a:pt x="97" y="261"/>
                    <a:pt x="93" y="261"/>
                    <a:pt x="88" y="26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48" name="Google Shape;1948;p49"/>
            <p:cNvSpPr/>
            <p:nvPr/>
          </p:nvSpPr>
          <p:spPr>
            <a:xfrm>
              <a:off x="4830762" y="4476750"/>
              <a:ext cx="2535237" cy="1722437"/>
            </a:xfrm>
            <a:custGeom>
              <a:rect b="b" l="l" r="r" t="t"/>
              <a:pathLst>
                <a:path extrusionOk="0" h="395" w="582">
                  <a:moveTo>
                    <a:pt x="550" y="0"/>
                  </a:moveTo>
                  <a:cubicBezTo>
                    <a:pt x="32" y="0"/>
                    <a:pt x="32" y="0"/>
                    <a:pt x="32" y="0"/>
                  </a:cubicBezTo>
                  <a:cubicBezTo>
                    <a:pt x="14" y="0"/>
                    <a:pt x="0" y="14"/>
                    <a:pt x="0" y="31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152"/>
                    <a:pt x="72" y="234"/>
                    <a:pt x="166" y="250"/>
                  </a:cubicBezTo>
                  <a:cubicBezTo>
                    <a:pt x="164" y="253"/>
                    <a:pt x="164" y="256"/>
                    <a:pt x="164" y="259"/>
                  </a:cubicBezTo>
                  <a:cubicBezTo>
                    <a:pt x="164" y="273"/>
                    <a:pt x="175" y="284"/>
                    <a:pt x="188" y="284"/>
                  </a:cubicBezTo>
                  <a:cubicBezTo>
                    <a:pt x="190" y="284"/>
                    <a:pt x="190" y="284"/>
                    <a:pt x="190" y="284"/>
                  </a:cubicBezTo>
                  <a:cubicBezTo>
                    <a:pt x="180" y="287"/>
                    <a:pt x="173" y="296"/>
                    <a:pt x="173" y="308"/>
                  </a:cubicBezTo>
                  <a:cubicBezTo>
                    <a:pt x="173" y="321"/>
                    <a:pt x="184" y="332"/>
                    <a:pt x="197" y="332"/>
                  </a:cubicBezTo>
                  <a:cubicBezTo>
                    <a:pt x="186" y="334"/>
                    <a:pt x="177" y="344"/>
                    <a:pt x="177" y="356"/>
                  </a:cubicBezTo>
                  <a:cubicBezTo>
                    <a:pt x="177" y="370"/>
                    <a:pt x="188" y="381"/>
                    <a:pt x="202" y="381"/>
                  </a:cubicBezTo>
                  <a:cubicBezTo>
                    <a:pt x="218" y="381"/>
                    <a:pt x="218" y="381"/>
                    <a:pt x="218" y="381"/>
                  </a:cubicBezTo>
                  <a:cubicBezTo>
                    <a:pt x="232" y="390"/>
                    <a:pt x="259" y="395"/>
                    <a:pt x="289" y="395"/>
                  </a:cubicBezTo>
                  <a:cubicBezTo>
                    <a:pt x="319" y="395"/>
                    <a:pt x="346" y="390"/>
                    <a:pt x="360" y="381"/>
                  </a:cubicBezTo>
                  <a:cubicBezTo>
                    <a:pt x="379" y="381"/>
                    <a:pt x="379" y="381"/>
                    <a:pt x="379" y="381"/>
                  </a:cubicBezTo>
                  <a:cubicBezTo>
                    <a:pt x="393" y="381"/>
                    <a:pt x="404" y="370"/>
                    <a:pt x="404" y="356"/>
                  </a:cubicBezTo>
                  <a:cubicBezTo>
                    <a:pt x="404" y="344"/>
                    <a:pt x="395" y="335"/>
                    <a:pt x="384" y="332"/>
                  </a:cubicBezTo>
                  <a:cubicBezTo>
                    <a:pt x="398" y="332"/>
                    <a:pt x="409" y="321"/>
                    <a:pt x="409" y="308"/>
                  </a:cubicBezTo>
                  <a:cubicBezTo>
                    <a:pt x="409" y="296"/>
                    <a:pt x="401" y="287"/>
                    <a:pt x="391" y="284"/>
                  </a:cubicBezTo>
                  <a:cubicBezTo>
                    <a:pt x="392" y="284"/>
                    <a:pt x="392" y="284"/>
                    <a:pt x="392" y="284"/>
                  </a:cubicBezTo>
                  <a:cubicBezTo>
                    <a:pt x="406" y="284"/>
                    <a:pt x="417" y="273"/>
                    <a:pt x="417" y="259"/>
                  </a:cubicBezTo>
                  <a:cubicBezTo>
                    <a:pt x="417" y="256"/>
                    <a:pt x="416" y="253"/>
                    <a:pt x="415" y="250"/>
                  </a:cubicBezTo>
                  <a:cubicBezTo>
                    <a:pt x="510" y="234"/>
                    <a:pt x="582" y="153"/>
                    <a:pt x="582" y="54"/>
                  </a:cubicBezTo>
                  <a:cubicBezTo>
                    <a:pt x="582" y="31"/>
                    <a:pt x="582" y="31"/>
                    <a:pt x="582" y="31"/>
                  </a:cubicBezTo>
                  <a:cubicBezTo>
                    <a:pt x="582" y="14"/>
                    <a:pt x="567" y="0"/>
                    <a:pt x="55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49" name="Google Shape;1949;p49"/>
            <p:cNvSpPr/>
            <p:nvPr/>
          </p:nvSpPr>
          <p:spPr>
            <a:xfrm>
              <a:off x="5078412" y="4067175"/>
              <a:ext cx="714375" cy="322262"/>
            </a:xfrm>
            <a:custGeom>
              <a:rect b="b" l="l" r="r" t="t"/>
              <a:pathLst>
                <a:path extrusionOk="0" h="74" w="164">
                  <a:moveTo>
                    <a:pt x="164" y="67"/>
                  </a:moveTo>
                  <a:cubicBezTo>
                    <a:pt x="164" y="12"/>
                    <a:pt x="164" y="12"/>
                    <a:pt x="164" y="12"/>
                  </a:cubicBezTo>
                  <a:cubicBezTo>
                    <a:pt x="164" y="5"/>
                    <a:pt x="158" y="0"/>
                    <a:pt x="152" y="1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4" y="27"/>
                    <a:pt x="0" y="31"/>
                    <a:pt x="0" y="36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1"/>
                    <a:pt x="3" y="74"/>
                    <a:pt x="8" y="74"/>
                  </a:cubicBezTo>
                  <a:cubicBezTo>
                    <a:pt x="156" y="74"/>
                    <a:pt x="156" y="74"/>
                    <a:pt x="156" y="74"/>
                  </a:cubicBezTo>
                  <a:cubicBezTo>
                    <a:pt x="160" y="74"/>
                    <a:pt x="164" y="71"/>
                    <a:pt x="164" y="6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50" name="Google Shape;1950;p49"/>
            <p:cNvSpPr/>
            <p:nvPr/>
          </p:nvSpPr>
          <p:spPr>
            <a:xfrm>
              <a:off x="6389687" y="3844925"/>
              <a:ext cx="715962" cy="544512"/>
            </a:xfrm>
            <a:custGeom>
              <a:rect b="b" l="l" r="r" t="t"/>
              <a:pathLst>
                <a:path extrusionOk="0" h="125" w="164">
                  <a:moveTo>
                    <a:pt x="164" y="118"/>
                  </a:moveTo>
                  <a:cubicBezTo>
                    <a:pt x="164" y="11"/>
                    <a:pt x="164" y="11"/>
                    <a:pt x="164" y="11"/>
                  </a:cubicBezTo>
                  <a:cubicBezTo>
                    <a:pt x="164" y="5"/>
                    <a:pt x="158" y="0"/>
                    <a:pt x="152" y="1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3" y="26"/>
                    <a:pt x="0" y="31"/>
                    <a:pt x="0" y="36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122"/>
                    <a:pt x="3" y="125"/>
                    <a:pt x="8" y="125"/>
                  </a:cubicBezTo>
                  <a:cubicBezTo>
                    <a:pt x="156" y="125"/>
                    <a:pt x="156" y="125"/>
                    <a:pt x="156" y="125"/>
                  </a:cubicBezTo>
                  <a:cubicBezTo>
                    <a:pt x="160" y="125"/>
                    <a:pt x="164" y="122"/>
                    <a:pt x="164" y="11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951" name="Google Shape;1951;p49"/>
          <p:cNvGrpSpPr/>
          <p:nvPr/>
        </p:nvGrpSpPr>
        <p:grpSpPr>
          <a:xfrm>
            <a:off x="1829253" y="2257459"/>
            <a:ext cx="445768" cy="445697"/>
            <a:chOff x="1674084" y="3214987"/>
            <a:chExt cx="720142" cy="720027"/>
          </a:xfrm>
        </p:grpSpPr>
        <p:sp>
          <p:nvSpPr>
            <p:cNvPr id="1952" name="Google Shape;1952;p49"/>
            <p:cNvSpPr/>
            <p:nvPr/>
          </p:nvSpPr>
          <p:spPr>
            <a:xfrm>
              <a:off x="1674084" y="3354958"/>
              <a:ext cx="179880" cy="213215"/>
            </a:xfrm>
            <a:custGeom>
              <a:rect b="b" l="l" r="r" t="t"/>
              <a:pathLst>
                <a:path extrusionOk="0" h="242" w="204">
                  <a:moveTo>
                    <a:pt x="57" y="222"/>
                  </a:moveTo>
                  <a:cubicBezTo>
                    <a:pt x="57" y="214"/>
                    <a:pt x="61" y="207"/>
                    <a:pt x="67" y="202"/>
                  </a:cubicBezTo>
                  <a:cubicBezTo>
                    <a:pt x="76" y="195"/>
                    <a:pt x="88" y="191"/>
                    <a:pt x="102" y="191"/>
                  </a:cubicBezTo>
                  <a:cubicBezTo>
                    <a:pt x="116" y="191"/>
                    <a:pt x="129" y="195"/>
                    <a:pt x="137" y="202"/>
                  </a:cubicBezTo>
                  <a:cubicBezTo>
                    <a:pt x="144" y="207"/>
                    <a:pt x="147" y="214"/>
                    <a:pt x="147" y="222"/>
                  </a:cubicBezTo>
                  <a:cubicBezTo>
                    <a:pt x="147" y="230"/>
                    <a:pt x="143" y="237"/>
                    <a:pt x="137" y="242"/>
                  </a:cubicBezTo>
                  <a:cubicBezTo>
                    <a:pt x="190" y="242"/>
                    <a:pt x="190" y="242"/>
                    <a:pt x="190" y="242"/>
                  </a:cubicBezTo>
                  <a:cubicBezTo>
                    <a:pt x="198" y="242"/>
                    <a:pt x="204" y="235"/>
                    <a:pt x="204" y="227"/>
                  </a:cubicBezTo>
                  <a:cubicBezTo>
                    <a:pt x="204" y="67"/>
                    <a:pt x="204" y="67"/>
                    <a:pt x="204" y="67"/>
                  </a:cubicBezTo>
                  <a:cubicBezTo>
                    <a:pt x="204" y="59"/>
                    <a:pt x="198" y="52"/>
                    <a:pt x="190" y="52"/>
                  </a:cubicBezTo>
                  <a:cubicBezTo>
                    <a:pt x="120" y="52"/>
                    <a:pt x="120" y="52"/>
                    <a:pt x="120" y="52"/>
                  </a:cubicBezTo>
                  <a:cubicBezTo>
                    <a:pt x="118" y="51"/>
                    <a:pt x="115" y="50"/>
                    <a:pt x="115" y="47"/>
                  </a:cubicBezTo>
                  <a:cubicBezTo>
                    <a:pt x="115" y="42"/>
                    <a:pt x="115" y="37"/>
                    <a:pt x="120" y="34"/>
                  </a:cubicBezTo>
                  <a:cubicBezTo>
                    <a:pt x="122" y="32"/>
                    <a:pt x="125" y="31"/>
                    <a:pt x="128" y="30"/>
                  </a:cubicBezTo>
                  <a:cubicBezTo>
                    <a:pt x="136" y="25"/>
                    <a:pt x="137" y="14"/>
                    <a:pt x="129" y="8"/>
                  </a:cubicBezTo>
                  <a:cubicBezTo>
                    <a:pt x="122" y="2"/>
                    <a:pt x="112" y="0"/>
                    <a:pt x="102" y="0"/>
                  </a:cubicBezTo>
                  <a:cubicBezTo>
                    <a:pt x="93" y="0"/>
                    <a:pt x="82" y="2"/>
                    <a:pt x="75" y="8"/>
                  </a:cubicBezTo>
                  <a:cubicBezTo>
                    <a:pt x="68" y="14"/>
                    <a:pt x="69" y="25"/>
                    <a:pt x="77" y="30"/>
                  </a:cubicBezTo>
                  <a:cubicBezTo>
                    <a:pt x="80" y="31"/>
                    <a:pt x="82" y="32"/>
                    <a:pt x="85" y="34"/>
                  </a:cubicBezTo>
                  <a:cubicBezTo>
                    <a:pt x="89" y="37"/>
                    <a:pt x="90" y="42"/>
                    <a:pt x="89" y="47"/>
                  </a:cubicBezTo>
                  <a:cubicBezTo>
                    <a:pt x="89" y="50"/>
                    <a:pt x="87" y="51"/>
                    <a:pt x="8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7" y="52"/>
                    <a:pt x="0" y="59"/>
                    <a:pt x="0" y="67"/>
                  </a:cubicBezTo>
                  <a:cubicBezTo>
                    <a:pt x="0" y="227"/>
                    <a:pt x="0" y="227"/>
                    <a:pt x="0" y="227"/>
                  </a:cubicBezTo>
                  <a:cubicBezTo>
                    <a:pt x="0" y="235"/>
                    <a:pt x="7" y="242"/>
                    <a:pt x="15" y="242"/>
                  </a:cubicBezTo>
                  <a:cubicBezTo>
                    <a:pt x="68" y="242"/>
                    <a:pt x="68" y="242"/>
                    <a:pt x="68" y="242"/>
                  </a:cubicBezTo>
                  <a:cubicBezTo>
                    <a:pt x="61" y="237"/>
                    <a:pt x="57" y="230"/>
                    <a:pt x="57" y="222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53" name="Google Shape;1953;p49"/>
            <p:cNvSpPr/>
            <p:nvPr/>
          </p:nvSpPr>
          <p:spPr>
            <a:xfrm>
              <a:off x="1674084" y="3534654"/>
              <a:ext cx="179880" cy="213525"/>
            </a:xfrm>
            <a:custGeom>
              <a:rect b="b" l="l" r="r" t="t"/>
              <a:pathLst>
                <a:path extrusionOk="0" h="242" w="204">
                  <a:moveTo>
                    <a:pt x="57" y="222"/>
                  </a:moveTo>
                  <a:cubicBezTo>
                    <a:pt x="57" y="214"/>
                    <a:pt x="61" y="207"/>
                    <a:pt x="67" y="202"/>
                  </a:cubicBezTo>
                  <a:cubicBezTo>
                    <a:pt x="76" y="195"/>
                    <a:pt x="88" y="191"/>
                    <a:pt x="102" y="191"/>
                  </a:cubicBezTo>
                  <a:cubicBezTo>
                    <a:pt x="116" y="191"/>
                    <a:pt x="129" y="195"/>
                    <a:pt x="137" y="202"/>
                  </a:cubicBezTo>
                  <a:cubicBezTo>
                    <a:pt x="144" y="207"/>
                    <a:pt x="147" y="214"/>
                    <a:pt x="147" y="222"/>
                  </a:cubicBezTo>
                  <a:cubicBezTo>
                    <a:pt x="147" y="230"/>
                    <a:pt x="143" y="237"/>
                    <a:pt x="137" y="242"/>
                  </a:cubicBezTo>
                  <a:cubicBezTo>
                    <a:pt x="190" y="242"/>
                    <a:pt x="190" y="242"/>
                    <a:pt x="190" y="242"/>
                  </a:cubicBezTo>
                  <a:cubicBezTo>
                    <a:pt x="198" y="242"/>
                    <a:pt x="204" y="236"/>
                    <a:pt x="204" y="227"/>
                  </a:cubicBezTo>
                  <a:cubicBezTo>
                    <a:pt x="204" y="67"/>
                    <a:pt x="204" y="67"/>
                    <a:pt x="204" y="67"/>
                  </a:cubicBezTo>
                  <a:cubicBezTo>
                    <a:pt x="204" y="59"/>
                    <a:pt x="198" y="53"/>
                    <a:pt x="190" y="53"/>
                  </a:cubicBezTo>
                  <a:cubicBezTo>
                    <a:pt x="120" y="53"/>
                    <a:pt x="120" y="53"/>
                    <a:pt x="120" y="53"/>
                  </a:cubicBezTo>
                  <a:cubicBezTo>
                    <a:pt x="118" y="52"/>
                    <a:pt x="115" y="50"/>
                    <a:pt x="115" y="47"/>
                  </a:cubicBezTo>
                  <a:cubicBezTo>
                    <a:pt x="115" y="42"/>
                    <a:pt x="115" y="38"/>
                    <a:pt x="120" y="34"/>
                  </a:cubicBezTo>
                  <a:cubicBezTo>
                    <a:pt x="122" y="33"/>
                    <a:pt x="125" y="31"/>
                    <a:pt x="128" y="30"/>
                  </a:cubicBezTo>
                  <a:cubicBezTo>
                    <a:pt x="136" y="25"/>
                    <a:pt x="137" y="15"/>
                    <a:pt x="129" y="9"/>
                  </a:cubicBezTo>
                  <a:cubicBezTo>
                    <a:pt x="122" y="3"/>
                    <a:pt x="112" y="0"/>
                    <a:pt x="102" y="1"/>
                  </a:cubicBezTo>
                  <a:cubicBezTo>
                    <a:pt x="93" y="0"/>
                    <a:pt x="82" y="3"/>
                    <a:pt x="75" y="9"/>
                  </a:cubicBezTo>
                  <a:cubicBezTo>
                    <a:pt x="68" y="15"/>
                    <a:pt x="69" y="25"/>
                    <a:pt x="77" y="30"/>
                  </a:cubicBezTo>
                  <a:cubicBezTo>
                    <a:pt x="80" y="31"/>
                    <a:pt x="82" y="33"/>
                    <a:pt x="85" y="34"/>
                  </a:cubicBezTo>
                  <a:cubicBezTo>
                    <a:pt x="89" y="38"/>
                    <a:pt x="90" y="42"/>
                    <a:pt x="89" y="47"/>
                  </a:cubicBezTo>
                  <a:cubicBezTo>
                    <a:pt x="89" y="50"/>
                    <a:pt x="87" y="52"/>
                    <a:pt x="85" y="53"/>
                  </a:cubicBezTo>
                  <a:cubicBezTo>
                    <a:pt x="15" y="53"/>
                    <a:pt x="15" y="53"/>
                    <a:pt x="15" y="53"/>
                  </a:cubicBezTo>
                  <a:cubicBezTo>
                    <a:pt x="7" y="53"/>
                    <a:pt x="0" y="59"/>
                    <a:pt x="0" y="67"/>
                  </a:cubicBezTo>
                  <a:cubicBezTo>
                    <a:pt x="0" y="227"/>
                    <a:pt x="0" y="227"/>
                    <a:pt x="0" y="227"/>
                  </a:cubicBezTo>
                  <a:cubicBezTo>
                    <a:pt x="0" y="236"/>
                    <a:pt x="7" y="242"/>
                    <a:pt x="15" y="242"/>
                  </a:cubicBezTo>
                  <a:cubicBezTo>
                    <a:pt x="68" y="242"/>
                    <a:pt x="68" y="242"/>
                    <a:pt x="68" y="242"/>
                  </a:cubicBezTo>
                  <a:cubicBezTo>
                    <a:pt x="61" y="237"/>
                    <a:pt x="57" y="230"/>
                    <a:pt x="57" y="222"/>
                  </a:cubicBezTo>
                  <a:close/>
                </a:path>
              </a:pathLst>
            </a:custGeom>
            <a:solidFill>
              <a:srgbClr val="B7B7B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54" name="Google Shape;1954;p49"/>
            <p:cNvSpPr/>
            <p:nvPr/>
          </p:nvSpPr>
          <p:spPr>
            <a:xfrm>
              <a:off x="1861110" y="3214987"/>
              <a:ext cx="212190" cy="179696"/>
            </a:xfrm>
            <a:custGeom>
              <a:rect b="b" l="l" r="r" t="t"/>
              <a:pathLst>
                <a:path extrusionOk="0" h="204" w="241">
                  <a:moveTo>
                    <a:pt x="20" y="57"/>
                  </a:moveTo>
                  <a:cubicBezTo>
                    <a:pt x="27" y="57"/>
                    <a:pt x="35" y="61"/>
                    <a:pt x="40" y="67"/>
                  </a:cubicBezTo>
                  <a:cubicBezTo>
                    <a:pt x="47" y="76"/>
                    <a:pt x="51" y="88"/>
                    <a:pt x="51" y="102"/>
                  </a:cubicBezTo>
                  <a:cubicBezTo>
                    <a:pt x="51" y="116"/>
                    <a:pt x="47" y="128"/>
                    <a:pt x="40" y="137"/>
                  </a:cubicBezTo>
                  <a:cubicBezTo>
                    <a:pt x="35" y="143"/>
                    <a:pt x="27" y="147"/>
                    <a:pt x="20" y="147"/>
                  </a:cubicBezTo>
                  <a:cubicBezTo>
                    <a:pt x="12" y="147"/>
                    <a:pt x="5" y="143"/>
                    <a:pt x="0" y="137"/>
                  </a:cubicBezTo>
                  <a:cubicBezTo>
                    <a:pt x="0" y="189"/>
                    <a:pt x="0" y="189"/>
                    <a:pt x="0" y="189"/>
                  </a:cubicBezTo>
                  <a:cubicBezTo>
                    <a:pt x="0" y="197"/>
                    <a:pt x="6" y="204"/>
                    <a:pt x="14" y="204"/>
                  </a:cubicBezTo>
                  <a:cubicBezTo>
                    <a:pt x="175" y="204"/>
                    <a:pt x="175" y="204"/>
                    <a:pt x="175" y="204"/>
                  </a:cubicBezTo>
                  <a:cubicBezTo>
                    <a:pt x="183" y="204"/>
                    <a:pt x="189" y="197"/>
                    <a:pt x="189" y="189"/>
                  </a:cubicBezTo>
                  <a:cubicBezTo>
                    <a:pt x="189" y="119"/>
                    <a:pt x="189" y="119"/>
                    <a:pt x="189" y="119"/>
                  </a:cubicBezTo>
                  <a:cubicBezTo>
                    <a:pt x="190" y="117"/>
                    <a:pt x="192" y="115"/>
                    <a:pt x="195" y="115"/>
                  </a:cubicBezTo>
                  <a:cubicBezTo>
                    <a:pt x="200" y="115"/>
                    <a:pt x="204" y="115"/>
                    <a:pt x="207" y="119"/>
                  </a:cubicBezTo>
                  <a:cubicBezTo>
                    <a:pt x="209" y="122"/>
                    <a:pt x="210" y="125"/>
                    <a:pt x="212" y="127"/>
                  </a:cubicBezTo>
                  <a:cubicBezTo>
                    <a:pt x="217" y="135"/>
                    <a:pt x="227" y="136"/>
                    <a:pt x="233" y="129"/>
                  </a:cubicBezTo>
                  <a:cubicBezTo>
                    <a:pt x="239" y="122"/>
                    <a:pt x="241" y="112"/>
                    <a:pt x="241" y="102"/>
                  </a:cubicBezTo>
                  <a:cubicBezTo>
                    <a:pt x="241" y="92"/>
                    <a:pt x="239" y="82"/>
                    <a:pt x="233" y="75"/>
                  </a:cubicBezTo>
                  <a:cubicBezTo>
                    <a:pt x="227" y="68"/>
                    <a:pt x="217" y="69"/>
                    <a:pt x="212" y="77"/>
                  </a:cubicBezTo>
                  <a:cubicBezTo>
                    <a:pt x="210" y="79"/>
                    <a:pt x="209" y="82"/>
                    <a:pt x="207" y="85"/>
                  </a:cubicBezTo>
                  <a:cubicBezTo>
                    <a:pt x="204" y="89"/>
                    <a:pt x="200" y="89"/>
                    <a:pt x="195" y="89"/>
                  </a:cubicBezTo>
                  <a:cubicBezTo>
                    <a:pt x="192" y="89"/>
                    <a:pt x="190" y="87"/>
                    <a:pt x="189" y="85"/>
                  </a:cubicBezTo>
                  <a:cubicBezTo>
                    <a:pt x="189" y="15"/>
                    <a:pt x="189" y="15"/>
                    <a:pt x="189" y="15"/>
                  </a:cubicBezTo>
                  <a:cubicBezTo>
                    <a:pt x="189" y="6"/>
                    <a:pt x="183" y="0"/>
                    <a:pt x="175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5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5" y="61"/>
                    <a:pt x="12" y="57"/>
                    <a:pt x="20" y="57"/>
                  </a:cubicBez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55" name="Google Shape;1955;p49"/>
            <p:cNvSpPr/>
            <p:nvPr/>
          </p:nvSpPr>
          <p:spPr>
            <a:xfrm>
              <a:off x="2040679" y="3214987"/>
              <a:ext cx="213433" cy="179696"/>
            </a:xfrm>
            <a:custGeom>
              <a:rect b="b" l="l" r="r" t="t"/>
              <a:pathLst>
                <a:path extrusionOk="0" h="204" w="242">
                  <a:moveTo>
                    <a:pt x="20" y="57"/>
                  </a:moveTo>
                  <a:cubicBezTo>
                    <a:pt x="28" y="57"/>
                    <a:pt x="35" y="61"/>
                    <a:pt x="40" y="67"/>
                  </a:cubicBezTo>
                  <a:cubicBezTo>
                    <a:pt x="47" y="76"/>
                    <a:pt x="51" y="88"/>
                    <a:pt x="51" y="102"/>
                  </a:cubicBezTo>
                  <a:cubicBezTo>
                    <a:pt x="51" y="116"/>
                    <a:pt x="47" y="128"/>
                    <a:pt x="40" y="137"/>
                  </a:cubicBezTo>
                  <a:cubicBezTo>
                    <a:pt x="35" y="143"/>
                    <a:pt x="28" y="147"/>
                    <a:pt x="20" y="147"/>
                  </a:cubicBezTo>
                  <a:cubicBezTo>
                    <a:pt x="12" y="147"/>
                    <a:pt x="5" y="143"/>
                    <a:pt x="0" y="137"/>
                  </a:cubicBezTo>
                  <a:cubicBezTo>
                    <a:pt x="0" y="189"/>
                    <a:pt x="0" y="189"/>
                    <a:pt x="0" y="189"/>
                  </a:cubicBezTo>
                  <a:cubicBezTo>
                    <a:pt x="0" y="197"/>
                    <a:pt x="6" y="204"/>
                    <a:pt x="14" y="204"/>
                  </a:cubicBezTo>
                  <a:cubicBezTo>
                    <a:pt x="175" y="204"/>
                    <a:pt x="175" y="204"/>
                    <a:pt x="175" y="204"/>
                  </a:cubicBezTo>
                  <a:cubicBezTo>
                    <a:pt x="183" y="204"/>
                    <a:pt x="189" y="197"/>
                    <a:pt x="189" y="189"/>
                  </a:cubicBezTo>
                  <a:cubicBezTo>
                    <a:pt x="189" y="119"/>
                    <a:pt x="189" y="119"/>
                    <a:pt x="189" y="119"/>
                  </a:cubicBezTo>
                  <a:cubicBezTo>
                    <a:pt x="190" y="117"/>
                    <a:pt x="192" y="115"/>
                    <a:pt x="195" y="115"/>
                  </a:cubicBezTo>
                  <a:cubicBezTo>
                    <a:pt x="200" y="115"/>
                    <a:pt x="204" y="115"/>
                    <a:pt x="208" y="119"/>
                  </a:cubicBezTo>
                  <a:cubicBezTo>
                    <a:pt x="209" y="122"/>
                    <a:pt x="211" y="125"/>
                    <a:pt x="212" y="127"/>
                  </a:cubicBezTo>
                  <a:cubicBezTo>
                    <a:pt x="217" y="135"/>
                    <a:pt x="227" y="136"/>
                    <a:pt x="233" y="129"/>
                  </a:cubicBezTo>
                  <a:cubicBezTo>
                    <a:pt x="239" y="122"/>
                    <a:pt x="242" y="112"/>
                    <a:pt x="241" y="102"/>
                  </a:cubicBezTo>
                  <a:cubicBezTo>
                    <a:pt x="242" y="92"/>
                    <a:pt x="239" y="82"/>
                    <a:pt x="233" y="75"/>
                  </a:cubicBezTo>
                  <a:cubicBezTo>
                    <a:pt x="227" y="68"/>
                    <a:pt x="217" y="69"/>
                    <a:pt x="212" y="77"/>
                  </a:cubicBezTo>
                  <a:cubicBezTo>
                    <a:pt x="211" y="79"/>
                    <a:pt x="209" y="82"/>
                    <a:pt x="208" y="85"/>
                  </a:cubicBezTo>
                  <a:cubicBezTo>
                    <a:pt x="204" y="89"/>
                    <a:pt x="200" y="89"/>
                    <a:pt x="195" y="89"/>
                  </a:cubicBezTo>
                  <a:cubicBezTo>
                    <a:pt x="192" y="89"/>
                    <a:pt x="190" y="87"/>
                    <a:pt x="189" y="85"/>
                  </a:cubicBezTo>
                  <a:cubicBezTo>
                    <a:pt x="189" y="15"/>
                    <a:pt x="189" y="15"/>
                    <a:pt x="189" y="15"/>
                  </a:cubicBezTo>
                  <a:cubicBezTo>
                    <a:pt x="189" y="6"/>
                    <a:pt x="183" y="0"/>
                    <a:pt x="175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5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5" y="61"/>
                    <a:pt x="12" y="57"/>
                    <a:pt x="20" y="57"/>
                  </a:cubicBezTo>
                  <a:close/>
                </a:path>
              </a:pathLst>
            </a:custGeom>
            <a:solidFill>
              <a:srgbClr val="E6913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56" name="Google Shape;1956;p49"/>
            <p:cNvSpPr/>
            <p:nvPr/>
          </p:nvSpPr>
          <p:spPr>
            <a:xfrm>
              <a:off x="1674084" y="3714660"/>
              <a:ext cx="173666" cy="220353"/>
            </a:xfrm>
            <a:custGeom>
              <a:rect b="b" l="l" r="r" t="t"/>
              <a:pathLst>
                <a:path extrusionOk="0" h="250" w="197">
                  <a:moveTo>
                    <a:pt x="177" y="192"/>
                  </a:moveTo>
                  <a:cubicBezTo>
                    <a:pt x="169" y="192"/>
                    <a:pt x="162" y="189"/>
                    <a:pt x="157" y="183"/>
                  </a:cubicBezTo>
                  <a:cubicBezTo>
                    <a:pt x="150" y="174"/>
                    <a:pt x="146" y="161"/>
                    <a:pt x="146" y="147"/>
                  </a:cubicBezTo>
                  <a:cubicBezTo>
                    <a:pt x="146" y="134"/>
                    <a:pt x="150" y="121"/>
                    <a:pt x="157" y="112"/>
                  </a:cubicBezTo>
                  <a:cubicBezTo>
                    <a:pt x="162" y="106"/>
                    <a:pt x="169" y="103"/>
                    <a:pt x="177" y="103"/>
                  </a:cubicBezTo>
                  <a:cubicBezTo>
                    <a:pt x="185" y="103"/>
                    <a:pt x="192" y="106"/>
                    <a:pt x="197" y="113"/>
                  </a:cubicBezTo>
                  <a:cubicBezTo>
                    <a:pt x="197" y="67"/>
                    <a:pt x="197" y="67"/>
                    <a:pt x="197" y="67"/>
                  </a:cubicBezTo>
                  <a:cubicBezTo>
                    <a:pt x="197" y="59"/>
                    <a:pt x="191" y="53"/>
                    <a:pt x="182" y="53"/>
                  </a:cubicBezTo>
                  <a:cubicBezTo>
                    <a:pt x="120" y="53"/>
                    <a:pt x="120" y="53"/>
                    <a:pt x="120" y="53"/>
                  </a:cubicBezTo>
                  <a:cubicBezTo>
                    <a:pt x="118" y="52"/>
                    <a:pt x="115" y="50"/>
                    <a:pt x="115" y="47"/>
                  </a:cubicBezTo>
                  <a:cubicBezTo>
                    <a:pt x="115" y="42"/>
                    <a:pt x="115" y="38"/>
                    <a:pt x="120" y="35"/>
                  </a:cubicBezTo>
                  <a:cubicBezTo>
                    <a:pt x="122" y="33"/>
                    <a:pt x="125" y="32"/>
                    <a:pt x="128" y="30"/>
                  </a:cubicBezTo>
                  <a:cubicBezTo>
                    <a:pt x="136" y="25"/>
                    <a:pt x="137" y="15"/>
                    <a:pt x="129" y="9"/>
                  </a:cubicBezTo>
                  <a:cubicBezTo>
                    <a:pt x="122" y="3"/>
                    <a:pt x="112" y="0"/>
                    <a:pt x="102" y="1"/>
                  </a:cubicBezTo>
                  <a:cubicBezTo>
                    <a:pt x="93" y="0"/>
                    <a:pt x="82" y="3"/>
                    <a:pt x="75" y="9"/>
                  </a:cubicBezTo>
                  <a:cubicBezTo>
                    <a:pt x="68" y="15"/>
                    <a:pt x="69" y="25"/>
                    <a:pt x="77" y="30"/>
                  </a:cubicBezTo>
                  <a:cubicBezTo>
                    <a:pt x="80" y="32"/>
                    <a:pt x="82" y="33"/>
                    <a:pt x="85" y="35"/>
                  </a:cubicBezTo>
                  <a:cubicBezTo>
                    <a:pt x="89" y="38"/>
                    <a:pt x="90" y="42"/>
                    <a:pt x="89" y="47"/>
                  </a:cubicBezTo>
                  <a:cubicBezTo>
                    <a:pt x="89" y="50"/>
                    <a:pt x="87" y="52"/>
                    <a:pt x="85" y="53"/>
                  </a:cubicBezTo>
                  <a:cubicBezTo>
                    <a:pt x="15" y="53"/>
                    <a:pt x="15" y="53"/>
                    <a:pt x="15" y="53"/>
                  </a:cubicBezTo>
                  <a:cubicBezTo>
                    <a:pt x="7" y="53"/>
                    <a:pt x="0" y="59"/>
                    <a:pt x="0" y="67"/>
                  </a:cubicBezTo>
                  <a:cubicBezTo>
                    <a:pt x="0" y="235"/>
                    <a:pt x="0" y="235"/>
                    <a:pt x="0" y="235"/>
                  </a:cubicBezTo>
                  <a:cubicBezTo>
                    <a:pt x="0" y="243"/>
                    <a:pt x="7" y="250"/>
                    <a:pt x="15" y="250"/>
                  </a:cubicBezTo>
                  <a:cubicBezTo>
                    <a:pt x="182" y="250"/>
                    <a:pt x="182" y="250"/>
                    <a:pt x="182" y="250"/>
                  </a:cubicBezTo>
                  <a:cubicBezTo>
                    <a:pt x="191" y="250"/>
                    <a:pt x="197" y="243"/>
                    <a:pt x="197" y="235"/>
                  </a:cubicBezTo>
                  <a:cubicBezTo>
                    <a:pt x="197" y="182"/>
                    <a:pt x="197" y="182"/>
                    <a:pt x="197" y="182"/>
                  </a:cubicBezTo>
                  <a:cubicBezTo>
                    <a:pt x="192" y="189"/>
                    <a:pt x="185" y="192"/>
                    <a:pt x="177" y="192"/>
                  </a:cubicBez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57" name="Google Shape;1957;p49"/>
            <p:cNvSpPr/>
            <p:nvPr/>
          </p:nvSpPr>
          <p:spPr>
            <a:xfrm>
              <a:off x="1674084" y="3214987"/>
              <a:ext cx="219646" cy="173489"/>
            </a:xfrm>
            <a:custGeom>
              <a:rect b="b" l="l" r="r" t="t"/>
              <a:pathLst>
                <a:path extrusionOk="0" h="197" w="249">
                  <a:moveTo>
                    <a:pt x="57" y="177"/>
                  </a:moveTo>
                  <a:cubicBezTo>
                    <a:pt x="57" y="169"/>
                    <a:pt x="61" y="162"/>
                    <a:pt x="67" y="157"/>
                  </a:cubicBezTo>
                  <a:cubicBezTo>
                    <a:pt x="76" y="149"/>
                    <a:pt x="88" y="146"/>
                    <a:pt x="102" y="146"/>
                  </a:cubicBezTo>
                  <a:cubicBezTo>
                    <a:pt x="116" y="146"/>
                    <a:pt x="129" y="149"/>
                    <a:pt x="137" y="157"/>
                  </a:cubicBezTo>
                  <a:cubicBezTo>
                    <a:pt x="144" y="162"/>
                    <a:pt x="147" y="169"/>
                    <a:pt x="147" y="177"/>
                  </a:cubicBezTo>
                  <a:cubicBezTo>
                    <a:pt x="147" y="185"/>
                    <a:pt x="143" y="192"/>
                    <a:pt x="137" y="197"/>
                  </a:cubicBezTo>
                  <a:cubicBezTo>
                    <a:pt x="182" y="197"/>
                    <a:pt x="182" y="197"/>
                    <a:pt x="182" y="197"/>
                  </a:cubicBezTo>
                  <a:cubicBezTo>
                    <a:pt x="191" y="197"/>
                    <a:pt x="197" y="190"/>
                    <a:pt x="197" y="182"/>
                  </a:cubicBezTo>
                  <a:cubicBezTo>
                    <a:pt x="197" y="119"/>
                    <a:pt x="197" y="119"/>
                    <a:pt x="197" y="119"/>
                  </a:cubicBezTo>
                  <a:cubicBezTo>
                    <a:pt x="198" y="117"/>
                    <a:pt x="200" y="115"/>
                    <a:pt x="202" y="115"/>
                  </a:cubicBezTo>
                  <a:cubicBezTo>
                    <a:pt x="207" y="115"/>
                    <a:pt x="212" y="115"/>
                    <a:pt x="215" y="119"/>
                  </a:cubicBezTo>
                  <a:cubicBezTo>
                    <a:pt x="217" y="122"/>
                    <a:pt x="218" y="125"/>
                    <a:pt x="220" y="127"/>
                  </a:cubicBezTo>
                  <a:cubicBezTo>
                    <a:pt x="225" y="135"/>
                    <a:pt x="235" y="136"/>
                    <a:pt x="241" y="129"/>
                  </a:cubicBezTo>
                  <a:cubicBezTo>
                    <a:pt x="247" y="122"/>
                    <a:pt x="249" y="112"/>
                    <a:pt x="249" y="102"/>
                  </a:cubicBezTo>
                  <a:cubicBezTo>
                    <a:pt x="249" y="92"/>
                    <a:pt x="247" y="82"/>
                    <a:pt x="241" y="75"/>
                  </a:cubicBezTo>
                  <a:cubicBezTo>
                    <a:pt x="235" y="68"/>
                    <a:pt x="225" y="69"/>
                    <a:pt x="220" y="77"/>
                  </a:cubicBezTo>
                  <a:cubicBezTo>
                    <a:pt x="218" y="79"/>
                    <a:pt x="217" y="82"/>
                    <a:pt x="215" y="85"/>
                  </a:cubicBezTo>
                  <a:cubicBezTo>
                    <a:pt x="212" y="89"/>
                    <a:pt x="207" y="89"/>
                    <a:pt x="202" y="89"/>
                  </a:cubicBezTo>
                  <a:cubicBezTo>
                    <a:pt x="200" y="89"/>
                    <a:pt x="198" y="87"/>
                    <a:pt x="197" y="85"/>
                  </a:cubicBezTo>
                  <a:cubicBezTo>
                    <a:pt x="197" y="15"/>
                    <a:pt x="197" y="15"/>
                    <a:pt x="197" y="15"/>
                  </a:cubicBezTo>
                  <a:cubicBezTo>
                    <a:pt x="197" y="6"/>
                    <a:pt x="191" y="0"/>
                    <a:pt x="182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6"/>
                    <a:pt x="0" y="15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90"/>
                    <a:pt x="7" y="197"/>
                    <a:pt x="15" y="197"/>
                  </a:cubicBezTo>
                  <a:cubicBezTo>
                    <a:pt x="68" y="197"/>
                    <a:pt x="68" y="197"/>
                    <a:pt x="68" y="197"/>
                  </a:cubicBezTo>
                  <a:cubicBezTo>
                    <a:pt x="61" y="192"/>
                    <a:pt x="57" y="185"/>
                    <a:pt x="57" y="177"/>
                  </a:cubicBezTo>
                  <a:close/>
                </a:path>
              </a:pathLst>
            </a:custGeom>
            <a:solidFill>
              <a:srgbClr val="A61C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58" name="Google Shape;1958;p49"/>
            <p:cNvSpPr/>
            <p:nvPr/>
          </p:nvSpPr>
          <p:spPr>
            <a:xfrm>
              <a:off x="1995010" y="3754076"/>
              <a:ext cx="212501" cy="180938"/>
            </a:xfrm>
            <a:custGeom>
              <a:rect b="b" l="l" r="r" t="t"/>
              <a:pathLst>
                <a:path extrusionOk="0" h="205" w="241">
                  <a:moveTo>
                    <a:pt x="221" y="147"/>
                  </a:moveTo>
                  <a:cubicBezTo>
                    <a:pt x="214" y="147"/>
                    <a:pt x="206" y="144"/>
                    <a:pt x="201" y="138"/>
                  </a:cubicBezTo>
                  <a:cubicBezTo>
                    <a:pt x="194" y="129"/>
                    <a:pt x="190" y="116"/>
                    <a:pt x="190" y="102"/>
                  </a:cubicBezTo>
                  <a:cubicBezTo>
                    <a:pt x="190" y="89"/>
                    <a:pt x="194" y="76"/>
                    <a:pt x="201" y="67"/>
                  </a:cubicBezTo>
                  <a:cubicBezTo>
                    <a:pt x="206" y="61"/>
                    <a:pt x="214" y="58"/>
                    <a:pt x="221" y="58"/>
                  </a:cubicBezTo>
                  <a:cubicBezTo>
                    <a:pt x="229" y="58"/>
                    <a:pt x="236" y="61"/>
                    <a:pt x="241" y="68"/>
                  </a:cubicBezTo>
                  <a:cubicBezTo>
                    <a:pt x="241" y="15"/>
                    <a:pt x="241" y="15"/>
                    <a:pt x="241" y="15"/>
                  </a:cubicBezTo>
                  <a:cubicBezTo>
                    <a:pt x="241" y="7"/>
                    <a:pt x="235" y="0"/>
                    <a:pt x="227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58" y="0"/>
                    <a:pt x="52" y="7"/>
                    <a:pt x="52" y="15"/>
                  </a:cubicBezTo>
                  <a:cubicBezTo>
                    <a:pt x="52" y="85"/>
                    <a:pt x="52" y="85"/>
                    <a:pt x="52" y="85"/>
                  </a:cubicBezTo>
                  <a:cubicBezTo>
                    <a:pt x="51" y="87"/>
                    <a:pt x="49" y="89"/>
                    <a:pt x="46" y="90"/>
                  </a:cubicBezTo>
                  <a:cubicBezTo>
                    <a:pt x="41" y="90"/>
                    <a:pt x="37" y="90"/>
                    <a:pt x="34" y="85"/>
                  </a:cubicBezTo>
                  <a:cubicBezTo>
                    <a:pt x="32" y="83"/>
                    <a:pt x="31" y="80"/>
                    <a:pt x="29" y="77"/>
                  </a:cubicBezTo>
                  <a:cubicBezTo>
                    <a:pt x="24" y="69"/>
                    <a:pt x="14" y="68"/>
                    <a:pt x="8" y="75"/>
                  </a:cubicBezTo>
                  <a:cubicBezTo>
                    <a:pt x="2" y="83"/>
                    <a:pt x="0" y="93"/>
                    <a:pt x="0" y="102"/>
                  </a:cubicBezTo>
                  <a:cubicBezTo>
                    <a:pt x="0" y="112"/>
                    <a:pt x="2" y="122"/>
                    <a:pt x="8" y="129"/>
                  </a:cubicBezTo>
                  <a:cubicBezTo>
                    <a:pt x="14" y="137"/>
                    <a:pt x="24" y="136"/>
                    <a:pt x="29" y="128"/>
                  </a:cubicBezTo>
                  <a:cubicBezTo>
                    <a:pt x="31" y="125"/>
                    <a:pt x="32" y="122"/>
                    <a:pt x="34" y="120"/>
                  </a:cubicBezTo>
                  <a:cubicBezTo>
                    <a:pt x="37" y="115"/>
                    <a:pt x="41" y="115"/>
                    <a:pt x="46" y="115"/>
                  </a:cubicBezTo>
                  <a:cubicBezTo>
                    <a:pt x="49" y="115"/>
                    <a:pt x="51" y="118"/>
                    <a:pt x="52" y="120"/>
                  </a:cubicBezTo>
                  <a:cubicBezTo>
                    <a:pt x="52" y="190"/>
                    <a:pt x="52" y="190"/>
                    <a:pt x="52" y="190"/>
                  </a:cubicBezTo>
                  <a:cubicBezTo>
                    <a:pt x="52" y="198"/>
                    <a:pt x="58" y="205"/>
                    <a:pt x="67" y="205"/>
                  </a:cubicBezTo>
                  <a:cubicBezTo>
                    <a:pt x="227" y="205"/>
                    <a:pt x="227" y="205"/>
                    <a:pt x="227" y="205"/>
                  </a:cubicBezTo>
                  <a:cubicBezTo>
                    <a:pt x="235" y="205"/>
                    <a:pt x="241" y="198"/>
                    <a:pt x="241" y="190"/>
                  </a:cubicBezTo>
                  <a:cubicBezTo>
                    <a:pt x="241" y="137"/>
                    <a:pt x="241" y="137"/>
                    <a:pt x="241" y="137"/>
                  </a:cubicBezTo>
                  <a:cubicBezTo>
                    <a:pt x="236" y="144"/>
                    <a:pt x="229" y="147"/>
                    <a:pt x="221" y="147"/>
                  </a:cubicBezTo>
                  <a:close/>
                </a:path>
              </a:pathLst>
            </a:custGeom>
            <a:solidFill>
              <a:srgbClr val="3D85C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59" name="Google Shape;1959;p49"/>
            <p:cNvSpPr/>
            <p:nvPr/>
          </p:nvSpPr>
          <p:spPr>
            <a:xfrm>
              <a:off x="2220560" y="3214987"/>
              <a:ext cx="173666" cy="219422"/>
            </a:xfrm>
            <a:custGeom>
              <a:rect b="b" l="l" r="r" t="t"/>
              <a:pathLst>
                <a:path extrusionOk="0" h="249" w="197">
                  <a:moveTo>
                    <a:pt x="0" y="15"/>
                  </a:moveTo>
                  <a:cubicBezTo>
                    <a:pt x="0" y="67"/>
                    <a:pt x="0" y="67"/>
                    <a:pt x="0" y="67"/>
                  </a:cubicBezTo>
                  <a:cubicBezTo>
                    <a:pt x="5" y="61"/>
                    <a:pt x="12" y="57"/>
                    <a:pt x="20" y="57"/>
                  </a:cubicBezTo>
                  <a:cubicBezTo>
                    <a:pt x="28" y="57"/>
                    <a:pt x="35" y="61"/>
                    <a:pt x="40" y="67"/>
                  </a:cubicBezTo>
                  <a:cubicBezTo>
                    <a:pt x="47" y="76"/>
                    <a:pt x="51" y="88"/>
                    <a:pt x="51" y="102"/>
                  </a:cubicBezTo>
                  <a:cubicBezTo>
                    <a:pt x="51" y="116"/>
                    <a:pt x="47" y="128"/>
                    <a:pt x="40" y="137"/>
                  </a:cubicBezTo>
                  <a:cubicBezTo>
                    <a:pt x="35" y="143"/>
                    <a:pt x="28" y="147"/>
                    <a:pt x="20" y="147"/>
                  </a:cubicBezTo>
                  <a:cubicBezTo>
                    <a:pt x="12" y="147"/>
                    <a:pt x="5" y="143"/>
                    <a:pt x="0" y="137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90"/>
                    <a:pt x="6" y="197"/>
                    <a:pt x="15" y="197"/>
                  </a:cubicBezTo>
                  <a:cubicBezTo>
                    <a:pt x="77" y="197"/>
                    <a:pt x="77" y="197"/>
                    <a:pt x="77" y="197"/>
                  </a:cubicBezTo>
                  <a:cubicBezTo>
                    <a:pt x="80" y="198"/>
                    <a:pt x="82" y="199"/>
                    <a:pt x="82" y="202"/>
                  </a:cubicBezTo>
                  <a:cubicBezTo>
                    <a:pt x="82" y="207"/>
                    <a:pt x="82" y="212"/>
                    <a:pt x="77" y="215"/>
                  </a:cubicBezTo>
                  <a:cubicBezTo>
                    <a:pt x="75" y="217"/>
                    <a:pt x="72" y="218"/>
                    <a:pt x="69" y="219"/>
                  </a:cubicBezTo>
                  <a:cubicBezTo>
                    <a:pt x="61" y="224"/>
                    <a:pt x="60" y="235"/>
                    <a:pt x="68" y="241"/>
                  </a:cubicBezTo>
                  <a:cubicBezTo>
                    <a:pt x="75" y="247"/>
                    <a:pt x="85" y="249"/>
                    <a:pt x="95" y="249"/>
                  </a:cubicBezTo>
                  <a:cubicBezTo>
                    <a:pt x="104" y="249"/>
                    <a:pt x="115" y="247"/>
                    <a:pt x="122" y="241"/>
                  </a:cubicBezTo>
                  <a:cubicBezTo>
                    <a:pt x="129" y="235"/>
                    <a:pt x="128" y="224"/>
                    <a:pt x="120" y="219"/>
                  </a:cubicBezTo>
                  <a:cubicBezTo>
                    <a:pt x="118" y="218"/>
                    <a:pt x="115" y="217"/>
                    <a:pt x="112" y="215"/>
                  </a:cubicBezTo>
                  <a:cubicBezTo>
                    <a:pt x="108" y="212"/>
                    <a:pt x="107" y="207"/>
                    <a:pt x="108" y="202"/>
                  </a:cubicBezTo>
                  <a:cubicBezTo>
                    <a:pt x="108" y="199"/>
                    <a:pt x="110" y="198"/>
                    <a:pt x="112" y="197"/>
                  </a:cubicBezTo>
                  <a:cubicBezTo>
                    <a:pt x="182" y="197"/>
                    <a:pt x="182" y="197"/>
                    <a:pt x="182" y="197"/>
                  </a:cubicBezTo>
                  <a:cubicBezTo>
                    <a:pt x="190" y="197"/>
                    <a:pt x="197" y="190"/>
                    <a:pt x="197" y="182"/>
                  </a:cubicBezTo>
                  <a:cubicBezTo>
                    <a:pt x="197" y="15"/>
                    <a:pt x="197" y="15"/>
                    <a:pt x="197" y="15"/>
                  </a:cubicBezTo>
                  <a:cubicBezTo>
                    <a:pt x="197" y="6"/>
                    <a:pt x="190" y="0"/>
                    <a:pt x="182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6" y="0"/>
                    <a:pt x="0" y="6"/>
                    <a:pt x="0" y="15"/>
                  </a:cubicBez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60" name="Google Shape;1960;p49"/>
            <p:cNvSpPr/>
            <p:nvPr/>
          </p:nvSpPr>
          <p:spPr>
            <a:xfrm>
              <a:off x="2214346" y="3400890"/>
              <a:ext cx="179880" cy="213215"/>
            </a:xfrm>
            <a:custGeom>
              <a:rect b="b" l="l" r="r" t="t"/>
              <a:pathLst>
                <a:path extrusionOk="0" h="242" w="204">
                  <a:moveTo>
                    <a:pt x="147" y="20"/>
                  </a:moveTo>
                  <a:cubicBezTo>
                    <a:pt x="147" y="28"/>
                    <a:pt x="143" y="35"/>
                    <a:pt x="137" y="40"/>
                  </a:cubicBezTo>
                  <a:cubicBezTo>
                    <a:pt x="128" y="48"/>
                    <a:pt x="116" y="51"/>
                    <a:pt x="102" y="51"/>
                  </a:cubicBezTo>
                  <a:cubicBezTo>
                    <a:pt x="88" y="51"/>
                    <a:pt x="75" y="48"/>
                    <a:pt x="67" y="40"/>
                  </a:cubicBezTo>
                  <a:cubicBezTo>
                    <a:pt x="60" y="35"/>
                    <a:pt x="57" y="28"/>
                    <a:pt x="57" y="20"/>
                  </a:cubicBezTo>
                  <a:cubicBezTo>
                    <a:pt x="57" y="12"/>
                    <a:pt x="61" y="5"/>
                    <a:pt x="67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7"/>
                    <a:pt x="0" y="15"/>
                  </a:cubicBezTo>
                  <a:cubicBezTo>
                    <a:pt x="0" y="175"/>
                    <a:pt x="0" y="175"/>
                    <a:pt x="0" y="175"/>
                  </a:cubicBezTo>
                  <a:cubicBezTo>
                    <a:pt x="0" y="183"/>
                    <a:pt x="6" y="190"/>
                    <a:pt x="14" y="190"/>
                  </a:cubicBezTo>
                  <a:cubicBezTo>
                    <a:pt x="84" y="190"/>
                    <a:pt x="84" y="190"/>
                    <a:pt x="84" y="190"/>
                  </a:cubicBezTo>
                  <a:cubicBezTo>
                    <a:pt x="87" y="191"/>
                    <a:pt x="89" y="192"/>
                    <a:pt x="89" y="195"/>
                  </a:cubicBezTo>
                  <a:cubicBezTo>
                    <a:pt x="89" y="200"/>
                    <a:pt x="89" y="205"/>
                    <a:pt x="84" y="208"/>
                  </a:cubicBezTo>
                  <a:cubicBezTo>
                    <a:pt x="82" y="210"/>
                    <a:pt x="79" y="211"/>
                    <a:pt x="76" y="212"/>
                  </a:cubicBezTo>
                  <a:cubicBezTo>
                    <a:pt x="68" y="217"/>
                    <a:pt x="67" y="228"/>
                    <a:pt x="75" y="234"/>
                  </a:cubicBezTo>
                  <a:cubicBezTo>
                    <a:pt x="82" y="240"/>
                    <a:pt x="92" y="242"/>
                    <a:pt x="102" y="242"/>
                  </a:cubicBezTo>
                  <a:cubicBezTo>
                    <a:pt x="111" y="242"/>
                    <a:pt x="122" y="240"/>
                    <a:pt x="129" y="234"/>
                  </a:cubicBezTo>
                  <a:cubicBezTo>
                    <a:pt x="136" y="228"/>
                    <a:pt x="135" y="217"/>
                    <a:pt x="127" y="212"/>
                  </a:cubicBezTo>
                  <a:cubicBezTo>
                    <a:pt x="125" y="211"/>
                    <a:pt x="122" y="210"/>
                    <a:pt x="119" y="208"/>
                  </a:cubicBezTo>
                  <a:cubicBezTo>
                    <a:pt x="115" y="205"/>
                    <a:pt x="114" y="200"/>
                    <a:pt x="115" y="195"/>
                  </a:cubicBezTo>
                  <a:cubicBezTo>
                    <a:pt x="115" y="192"/>
                    <a:pt x="117" y="191"/>
                    <a:pt x="119" y="190"/>
                  </a:cubicBezTo>
                  <a:cubicBezTo>
                    <a:pt x="189" y="190"/>
                    <a:pt x="189" y="190"/>
                    <a:pt x="189" y="190"/>
                  </a:cubicBezTo>
                  <a:cubicBezTo>
                    <a:pt x="197" y="190"/>
                    <a:pt x="204" y="183"/>
                    <a:pt x="204" y="175"/>
                  </a:cubicBezTo>
                  <a:cubicBezTo>
                    <a:pt x="204" y="15"/>
                    <a:pt x="204" y="15"/>
                    <a:pt x="204" y="15"/>
                  </a:cubicBezTo>
                  <a:cubicBezTo>
                    <a:pt x="204" y="7"/>
                    <a:pt x="197" y="0"/>
                    <a:pt x="189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43" y="5"/>
                    <a:pt x="147" y="12"/>
                    <a:pt x="147" y="20"/>
                  </a:cubicBez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61" name="Google Shape;1961;p49"/>
            <p:cNvSpPr/>
            <p:nvPr/>
          </p:nvSpPr>
          <p:spPr>
            <a:xfrm>
              <a:off x="1814198" y="3754076"/>
              <a:ext cx="213433" cy="180938"/>
            </a:xfrm>
            <a:custGeom>
              <a:rect b="b" l="l" r="r" t="t"/>
              <a:pathLst>
                <a:path extrusionOk="0" h="205" w="242">
                  <a:moveTo>
                    <a:pt x="222" y="147"/>
                  </a:moveTo>
                  <a:cubicBezTo>
                    <a:pt x="214" y="147"/>
                    <a:pt x="207" y="144"/>
                    <a:pt x="202" y="138"/>
                  </a:cubicBezTo>
                  <a:cubicBezTo>
                    <a:pt x="195" y="129"/>
                    <a:pt x="191" y="116"/>
                    <a:pt x="191" y="102"/>
                  </a:cubicBezTo>
                  <a:cubicBezTo>
                    <a:pt x="191" y="89"/>
                    <a:pt x="195" y="76"/>
                    <a:pt x="202" y="67"/>
                  </a:cubicBezTo>
                  <a:cubicBezTo>
                    <a:pt x="207" y="61"/>
                    <a:pt x="214" y="58"/>
                    <a:pt x="222" y="58"/>
                  </a:cubicBezTo>
                  <a:cubicBezTo>
                    <a:pt x="230" y="58"/>
                    <a:pt x="237" y="61"/>
                    <a:pt x="242" y="68"/>
                  </a:cubicBezTo>
                  <a:cubicBezTo>
                    <a:pt x="242" y="15"/>
                    <a:pt x="242" y="15"/>
                    <a:pt x="242" y="15"/>
                  </a:cubicBezTo>
                  <a:cubicBezTo>
                    <a:pt x="242" y="7"/>
                    <a:pt x="236" y="0"/>
                    <a:pt x="228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59" y="0"/>
                    <a:pt x="53" y="7"/>
                    <a:pt x="53" y="15"/>
                  </a:cubicBezTo>
                  <a:cubicBezTo>
                    <a:pt x="53" y="85"/>
                    <a:pt x="53" y="85"/>
                    <a:pt x="53" y="85"/>
                  </a:cubicBezTo>
                  <a:cubicBezTo>
                    <a:pt x="52" y="87"/>
                    <a:pt x="50" y="89"/>
                    <a:pt x="47" y="90"/>
                  </a:cubicBezTo>
                  <a:cubicBezTo>
                    <a:pt x="42" y="90"/>
                    <a:pt x="38" y="90"/>
                    <a:pt x="34" y="85"/>
                  </a:cubicBezTo>
                  <a:cubicBezTo>
                    <a:pt x="33" y="83"/>
                    <a:pt x="32" y="80"/>
                    <a:pt x="30" y="77"/>
                  </a:cubicBezTo>
                  <a:cubicBezTo>
                    <a:pt x="25" y="69"/>
                    <a:pt x="15" y="68"/>
                    <a:pt x="9" y="75"/>
                  </a:cubicBezTo>
                  <a:cubicBezTo>
                    <a:pt x="3" y="83"/>
                    <a:pt x="0" y="93"/>
                    <a:pt x="1" y="102"/>
                  </a:cubicBezTo>
                  <a:cubicBezTo>
                    <a:pt x="0" y="112"/>
                    <a:pt x="3" y="122"/>
                    <a:pt x="9" y="129"/>
                  </a:cubicBezTo>
                  <a:cubicBezTo>
                    <a:pt x="15" y="137"/>
                    <a:pt x="25" y="136"/>
                    <a:pt x="30" y="128"/>
                  </a:cubicBezTo>
                  <a:cubicBezTo>
                    <a:pt x="32" y="125"/>
                    <a:pt x="33" y="122"/>
                    <a:pt x="34" y="120"/>
                  </a:cubicBezTo>
                  <a:cubicBezTo>
                    <a:pt x="38" y="115"/>
                    <a:pt x="42" y="115"/>
                    <a:pt x="47" y="115"/>
                  </a:cubicBezTo>
                  <a:cubicBezTo>
                    <a:pt x="50" y="115"/>
                    <a:pt x="52" y="118"/>
                    <a:pt x="53" y="120"/>
                  </a:cubicBezTo>
                  <a:cubicBezTo>
                    <a:pt x="53" y="190"/>
                    <a:pt x="53" y="190"/>
                    <a:pt x="53" y="190"/>
                  </a:cubicBezTo>
                  <a:cubicBezTo>
                    <a:pt x="53" y="198"/>
                    <a:pt x="59" y="205"/>
                    <a:pt x="67" y="205"/>
                  </a:cubicBezTo>
                  <a:cubicBezTo>
                    <a:pt x="228" y="205"/>
                    <a:pt x="228" y="205"/>
                    <a:pt x="228" y="205"/>
                  </a:cubicBezTo>
                  <a:cubicBezTo>
                    <a:pt x="236" y="205"/>
                    <a:pt x="242" y="198"/>
                    <a:pt x="242" y="190"/>
                  </a:cubicBezTo>
                  <a:cubicBezTo>
                    <a:pt x="242" y="137"/>
                    <a:pt x="242" y="137"/>
                    <a:pt x="242" y="137"/>
                  </a:cubicBezTo>
                  <a:cubicBezTo>
                    <a:pt x="237" y="144"/>
                    <a:pt x="230" y="147"/>
                    <a:pt x="222" y="147"/>
                  </a:cubicBezTo>
                  <a:close/>
                </a:path>
              </a:pathLst>
            </a:custGeom>
            <a:solidFill>
              <a:srgbClr val="674EA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62" name="Google Shape;1962;p49"/>
            <p:cNvSpPr/>
            <p:nvPr/>
          </p:nvSpPr>
          <p:spPr>
            <a:xfrm>
              <a:off x="2214346" y="3580587"/>
              <a:ext cx="179880" cy="213215"/>
            </a:xfrm>
            <a:custGeom>
              <a:rect b="b" l="l" r="r" t="t"/>
              <a:pathLst>
                <a:path extrusionOk="0" h="242" w="204">
                  <a:moveTo>
                    <a:pt x="147" y="20"/>
                  </a:moveTo>
                  <a:cubicBezTo>
                    <a:pt x="147" y="28"/>
                    <a:pt x="143" y="35"/>
                    <a:pt x="137" y="40"/>
                  </a:cubicBezTo>
                  <a:cubicBezTo>
                    <a:pt x="128" y="48"/>
                    <a:pt x="116" y="52"/>
                    <a:pt x="102" y="51"/>
                  </a:cubicBezTo>
                  <a:cubicBezTo>
                    <a:pt x="88" y="52"/>
                    <a:pt x="75" y="48"/>
                    <a:pt x="67" y="40"/>
                  </a:cubicBezTo>
                  <a:cubicBezTo>
                    <a:pt x="60" y="35"/>
                    <a:pt x="57" y="28"/>
                    <a:pt x="57" y="20"/>
                  </a:cubicBezTo>
                  <a:cubicBezTo>
                    <a:pt x="57" y="13"/>
                    <a:pt x="61" y="5"/>
                    <a:pt x="67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7"/>
                    <a:pt x="0" y="15"/>
                  </a:cubicBezTo>
                  <a:cubicBezTo>
                    <a:pt x="0" y="175"/>
                    <a:pt x="0" y="175"/>
                    <a:pt x="0" y="175"/>
                  </a:cubicBezTo>
                  <a:cubicBezTo>
                    <a:pt x="0" y="183"/>
                    <a:pt x="6" y="190"/>
                    <a:pt x="14" y="190"/>
                  </a:cubicBezTo>
                  <a:cubicBezTo>
                    <a:pt x="84" y="190"/>
                    <a:pt x="84" y="190"/>
                    <a:pt x="84" y="190"/>
                  </a:cubicBezTo>
                  <a:cubicBezTo>
                    <a:pt x="87" y="191"/>
                    <a:pt x="89" y="193"/>
                    <a:pt x="89" y="195"/>
                  </a:cubicBezTo>
                  <a:cubicBezTo>
                    <a:pt x="89" y="200"/>
                    <a:pt x="89" y="205"/>
                    <a:pt x="84" y="208"/>
                  </a:cubicBezTo>
                  <a:cubicBezTo>
                    <a:pt x="82" y="210"/>
                    <a:pt x="79" y="211"/>
                    <a:pt x="76" y="213"/>
                  </a:cubicBezTo>
                  <a:cubicBezTo>
                    <a:pt x="68" y="218"/>
                    <a:pt x="67" y="228"/>
                    <a:pt x="75" y="234"/>
                  </a:cubicBezTo>
                  <a:cubicBezTo>
                    <a:pt x="82" y="240"/>
                    <a:pt x="92" y="242"/>
                    <a:pt x="102" y="242"/>
                  </a:cubicBezTo>
                  <a:cubicBezTo>
                    <a:pt x="111" y="242"/>
                    <a:pt x="122" y="240"/>
                    <a:pt x="129" y="234"/>
                  </a:cubicBezTo>
                  <a:cubicBezTo>
                    <a:pt x="136" y="228"/>
                    <a:pt x="135" y="218"/>
                    <a:pt x="127" y="213"/>
                  </a:cubicBezTo>
                  <a:cubicBezTo>
                    <a:pt x="125" y="211"/>
                    <a:pt x="122" y="210"/>
                    <a:pt x="119" y="208"/>
                  </a:cubicBezTo>
                  <a:cubicBezTo>
                    <a:pt x="115" y="205"/>
                    <a:pt x="114" y="200"/>
                    <a:pt x="115" y="195"/>
                  </a:cubicBezTo>
                  <a:cubicBezTo>
                    <a:pt x="115" y="193"/>
                    <a:pt x="117" y="191"/>
                    <a:pt x="119" y="190"/>
                  </a:cubicBezTo>
                  <a:cubicBezTo>
                    <a:pt x="189" y="190"/>
                    <a:pt x="189" y="190"/>
                    <a:pt x="189" y="190"/>
                  </a:cubicBezTo>
                  <a:cubicBezTo>
                    <a:pt x="197" y="190"/>
                    <a:pt x="204" y="183"/>
                    <a:pt x="204" y="175"/>
                  </a:cubicBezTo>
                  <a:cubicBezTo>
                    <a:pt x="204" y="15"/>
                    <a:pt x="204" y="15"/>
                    <a:pt x="204" y="15"/>
                  </a:cubicBezTo>
                  <a:cubicBezTo>
                    <a:pt x="204" y="7"/>
                    <a:pt x="197" y="0"/>
                    <a:pt x="189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43" y="5"/>
                    <a:pt x="147" y="13"/>
                    <a:pt x="147" y="20"/>
                  </a:cubicBezTo>
                  <a:close/>
                </a:path>
              </a:pathLst>
            </a:cu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63" name="Google Shape;1963;p49"/>
            <p:cNvSpPr/>
            <p:nvPr/>
          </p:nvSpPr>
          <p:spPr>
            <a:xfrm>
              <a:off x="2174890" y="3760283"/>
              <a:ext cx="219335" cy="174731"/>
            </a:xfrm>
            <a:custGeom>
              <a:rect b="b" l="l" r="r" t="t"/>
              <a:pathLst>
                <a:path extrusionOk="0" h="198" w="249">
                  <a:moveTo>
                    <a:pt x="192" y="21"/>
                  </a:moveTo>
                  <a:cubicBezTo>
                    <a:pt x="192" y="28"/>
                    <a:pt x="188" y="35"/>
                    <a:pt x="182" y="41"/>
                  </a:cubicBezTo>
                  <a:cubicBezTo>
                    <a:pt x="173" y="48"/>
                    <a:pt x="161" y="52"/>
                    <a:pt x="147" y="52"/>
                  </a:cubicBezTo>
                  <a:cubicBezTo>
                    <a:pt x="133" y="52"/>
                    <a:pt x="120" y="48"/>
                    <a:pt x="112" y="41"/>
                  </a:cubicBezTo>
                  <a:cubicBezTo>
                    <a:pt x="105" y="35"/>
                    <a:pt x="102" y="28"/>
                    <a:pt x="102" y="21"/>
                  </a:cubicBezTo>
                  <a:cubicBezTo>
                    <a:pt x="102" y="13"/>
                    <a:pt x="106" y="5"/>
                    <a:pt x="112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59" y="0"/>
                    <a:pt x="52" y="7"/>
                    <a:pt x="52" y="15"/>
                  </a:cubicBezTo>
                  <a:cubicBezTo>
                    <a:pt x="52" y="78"/>
                    <a:pt x="52" y="78"/>
                    <a:pt x="52" y="78"/>
                  </a:cubicBezTo>
                  <a:cubicBezTo>
                    <a:pt x="51" y="80"/>
                    <a:pt x="49" y="82"/>
                    <a:pt x="47" y="83"/>
                  </a:cubicBezTo>
                  <a:cubicBezTo>
                    <a:pt x="42" y="83"/>
                    <a:pt x="37" y="83"/>
                    <a:pt x="34" y="78"/>
                  </a:cubicBezTo>
                  <a:cubicBezTo>
                    <a:pt x="32" y="76"/>
                    <a:pt x="31" y="73"/>
                    <a:pt x="29" y="70"/>
                  </a:cubicBezTo>
                  <a:cubicBezTo>
                    <a:pt x="24" y="62"/>
                    <a:pt x="14" y="61"/>
                    <a:pt x="8" y="68"/>
                  </a:cubicBezTo>
                  <a:cubicBezTo>
                    <a:pt x="2" y="76"/>
                    <a:pt x="0" y="86"/>
                    <a:pt x="0" y="95"/>
                  </a:cubicBezTo>
                  <a:cubicBezTo>
                    <a:pt x="0" y="105"/>
                    <a:pt x="2" y="115"/>
                    <a:pt x="8" y="122"/>
                  </a:cubicBezTo>
                  <a:cubicBezTo>
                    <a:pt x="14" y="130"/>
                    <a:pt x="24" y="129"/>
                    <a:pt x="29" y="121"/>
                  </a:cubicBezTo>
                  <a:cubicBezTo>
                    <a:pt x="31" y="118"/>
                    <a:pt x="32" y="115"/>
                    <a:pt x="34" y="113"/>
                  </a:cubicBezTo>
                  <a:cubicBezTo>
                    <a:pt x="37" y="108"/>
                    <a:pt x="42" y="108"/>
                    <a:pt x="47" y="108"/>
                  </a:cubicBezTo>
                  <a:cubicBezTo>
                    <a:pt x="49" y="108"/>
                    <a:pt x="51" y="111"/>
                    <a:pt x="52" y="113"/>
                  </a:cubicBezTo>
                  <a:cubicBezTo>
                    <a:pt x="52" y="183"/>
                    <a:pt x="52" y="183"/>
                    <a:pt x="52" y="183"/>
                  </a:cubicBezTo>
                  <a:cubicBezTo>
                    <a:pt x="52" y="191"/>
                    <a:pt x="59" y="198"/>
                    <a:pt x="67" y="198"/>
                  </a:cubicBezTo>
                  <a:cubicBezTo>
                    <a:pt x="234" y="198"/>
                    <a:pt x="234" y="198"/>
                    <a:pt x="234" y="198"/>
                  </a:cubicBezTo>
                  <a:cubicBezTo>
                    <a:pt x="242" y="198"/>
                    <a:pt x="249" y="191"/>
                    <a:pt x="249" y="183"/>
                  </a:cubicBezTo>
                  <a:cubicBezTo>
                    <a:pt x="249" y="15"/>
                    <a:pt x="249" y="15"/>
                    <a:pt x="249" y="15"/>
                  </a:cubicBezTo>
                  <a:cubicBezTo>
                    <a:pt x="249" y="7"/>
                    <a:pt x="242" y="0"/>
                    <a:pt x="234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8" y="5"/>
                    <a:pt x="192" y="13"/>
                    <a:pt x="192" y="21"/>
                  </a:cubicBez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964" name="Google Shape;1964;p49"/>
          <p:cNvGrpSpPr/>
          <p:nvPr/>
        </p:nvGrpSpPr>
        <p:grpSpPr>
          <a:xfrm>
            <a:off x="1138094" y="2257421"/>
            <a:ext cx="445578" cy="445773"/>
            <a:chOff x="557511" y="3214925"/>
            <a:chExt cx="719836" cy="720150"/>
          </a:xfrm>
        </p:grpSpPr>
        <p:sp>
          <p:nvSpPr>
            <p:cNvPr id="1965" name="Google Shape;1965;p49"/>
            <p:cNvSpPr/>
            <p:nvPr/>
          </p:nvSpPr>
          <p:spPr>
            <a:xfrm>
              <a:off x="557511" y="3214925"/>
              <a:ext cx="434543" cy="347863"/>
            </a:xfrm>
            <a:custGeom>
              <a:rect b="b" l="l" r="r" t="t"/>
              <a:pathLst>
                <a:path extrusionOk="0" h="412" w="515">
                  <a:moveTo>
                    <a:pt x="159" y="412"/>
                  </a:moveTo>
                  <a:cubicBezTo>
                    <a:pt x="147" y="402"/>
                    <a:pt x="139" y="388"/>
                    <a:pt x="139" y="373"/>
                  </a:cubicBezTo>
                  <a:cubicBezTo>
                    <a:pt x="139" y="358"/>
                    <a:pt x="146" y="344"/>
                    <a:pt x="158" y="334"/>
                  </a:cubicBezTo>
                  <a:cubicBezTo>
                    <a:pt x="175" y="319"/>
                    <a:pt x="200" y="312"/>
                    <a:pt x="227" y="312"/>
                  </a:cubicBezTo>
                  <a:cubicBezTo>
                    <a:pt x="254" y="312"/>
                    <a:pt x="278" y="319"/>
                    <a:pt x="296" y="334"/>
                  </a:cubicBezTo>
                  <a:cubicBezTo>
                    <a:pt x="307" y="344"/>
                    <a:pt x="314" y="358"/>
                    <a:pt x="314" y="373"/>
                  </a:cubicBezTo>
                  <a:cubicBezTo>
                    <a:pt x="314" y="388"/>
                    <a:pt x="307" y="402"/>
                    <a:pt x="295" y="412"/>
                  </a:cubicBezTo>
                  <a:cubicBezTo>
                    <a:pt x="402" y="412"/>
                    <a:pt x="402" y="412"/>
                    <a:pt x="402" y="412"/>
                  </a:cubicBezTo>
                  <a:cubicBezTo>
                    <a:pt x="408" y="412"/>
                    <a:pt x="413" y="407"/>
                    <a:pt x="413" y="401"/>
                  </a:cubicBezTo>
                  <a:cubicBezTo>
                    <a:pt x="413" y="262"/>
                    <a:pt x="413" y="262"/>
                    <a:pt x="413" y="262"/>
                  </a:cubicBezTo>
                  <a:cubicBezTo>
                    <a:pt x="414" y="258"/>
                    <a:pt x="418" y="253"/>
                    <a:pt x="423" y="253"/>
                  </a:cubicBezTo>
                  <a:cubicBezTo>
                    <a:pt x="433" y="253"/>
                    <a:pt x="442" y="253"/>
                    <a:pt x="448" y="262"/>
                  </a:cubicBezTo>
                  <a:cubicBezTo>
                    <a:pt x="452" y="267"/>
                    <a:pt x="454" y="272"/>
                    <a:pt x="457" y="277"/>
                  </a:cubicBezTo>
                  <a:cubicBezTo>
                    <a:pt x="467" y="293"/>
                    <a:pt x="487" y="294"/>
                    <a:pt x="499" y="280"/>
                  </a:cubicBezTo>
                  <a:cubicBezTo>
                    <a:pt x="510" y="266"/>
                    <a:pt x="515" y="246"/>
                    <a:pt x="514" y="228"/>
                  </a:cubicBezTo>
                  <a:cubicBezTo>
                    <a:pt x="515" y="210"/>
                    <a:pt x="510" y="190"/>
                    <a:pt x="499" y="176"/>
                  </a:cubicBezTo>
                  <a:cubicBezTo>
                    <a:pt x="487" y="161"/>
                    <a:pt x="467" y="162"/>
                    <a:pt x="457" y="178"/>
                  </a:cubicBezTo>
                  <a:cubicBezTo>
                    <a:pt x="454" y="183"/>
                    <a:pt x="452" y="189"/>
                    <a:pt x="448" y="194"/>
                  </a:cubicBezTo>
                  <a:cubicBezTo>
                    <a:pt x="442" y="203"/>
                    <a:pt x="433" y="203"/>
                    <a:pt x="423" y="203"/>
                  </a:cubicBezTo>
                  <a:cubicBezTo>
                    <a:pt x="418" y="202"/>
                    <a:pt x="414" y="198"/>
                    <a:pt x="413" y="194"/>
                  </a:cubicBezTo>
                  <a:cubicBezTo>
                    <a:pt x="413" y="12"/>
                    <a:pt x="413" y="12"/>
                    <a:pt x="413" y="12"/>
                  </a:cubicBezTo>
                  <a:cubicBezTo>
                    <a:pt x="413" y="5"/>
                    <a:pt x="408" y="0"/>
                    <a:pt x="402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401"/>
                    <a:pt x="0" y="401"/>
                    <a:pt x="0" y="401"/>
                  </a:cubicBezTo>
                  <a:cubicBezTo>
                    <a:pt x="0" y="407"/>
                    <a:pt x="5" y="412"/>
                    <a:pt x="11" y="412"/>
                  </a:cubicBezTo>
                  <a:lnTo>
                    <a:pt x="159" y="41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66" name="Google Shape;1966;p49"/>
            <p:cNvSpPr/>
            <p:nvPr/>
          </p:nvSpPr>
          <p:spPr>
            <a:xfrm>
              <a:off x="929646" y="3214925"/>
              <a:ext cx="347700" cy="434664"/>
            </a:xfrm>
            <a:custGeom>
              <a:rect b="b" l="l" r="r" t="t"/>
              <a:pathLst>
                <a:path extrusionOk="0" h="515" w="412">
                  <a:moveTo>
                    <a:pt x="0" y="160"/>
                  </a:moveTo>
                  <a:cubicBezTo>
                    <a:pt x="10" y="148"/>
                    <a:pt x="24" y="140"/>
                    <a:pt x="39" y="140"/>
                  </a:cubicBezTo>
                  <a:cubicBezTo>
                    <a:pt x="54" y="140"/>
                    <a:pt x="68" y="147"/>
                    <a:pt x="78" y="159"/>
                  </a:cubicBezTo>
                  <a:cubicBezTo>
                    <a:pt x="93" y="176"/>
                    <a:pt x="100" y="201"/>
                    <a:pt x="100" y="228"/>
                  </a:cubicBezTo>
                  <a:cubicBezTo>
                    <a:pt x="100" y="255"/>
                    <a:pt x="93" y="279"/>
                    <a:pt x="78" y="296"/>
                  </a:cubicBezTo>
                  <a:cubicBezTo>
                    <a:pt x="68" y="308"/>
                    <a:pt x="54" y="315"/>
                    <a:pt x="39" y="315"/>
                  </a:cubicBezTo>
                  <a:cubicBezTo>
                    <a:pt x="24" y="315"/>
                    <a:pt x="10" y="308"/>
                    <a:pt x="0" y="296"/>
                  </a:cubicBezTo>
                  <a:cubicBezTo>
                    <a:pt x="0" y="402"/>
                    <a:pt x="0" y="402"/>
                    <a:pt x="0" y="402"/>
                  </a:cubicBezTo>
                  <a:cubicBezTo>
                    <a:pt x="0" y="409"/>
                    <a:pt x="5" y="414"/>
                    <a:pt x="11" y="414"/>
                  </a:cubicBezTo>
                  <a:cubicBezTo>
                    <a:pt x="150" y="414"/>
                    <a:pt x="150" y="414"/>
                    <a:pt x="150" y="414"/>
                  </a:cubicBezTo>
                  <a:cubicBezTo>
                    <a:pt x="154" y="415"/>
                    <a:pt x="159" y="419"/>
                    <a:pt x="159" y="424"/>
                  </a:cubicBezTo>
                  <a:cubicBezTo>
                    <a:pt x="159" y="434"/>
                    <a:pt x="159" y="443"/>
                    <a:pt x="150" y="449"/>
                  </a:cubicBezTo>
                  <a:cubicBezTo>
                    <a:pt x="145" y="452"/>
                    <a:pt x="140" y="455"/>
                    <a:pt x="135" y="458"/>
                  </a:cubicBezTo>
                  <a:cubicBezTo>
                    <a:pt x="119" y="468"/>
                    <a:pt x="118" y="488"/>
                    <a:pt x="132" y="500"/>
                  </a:cubicBezTo>
                  <a:cubicBezTo>
                    <a:pt x="146" y="511"/>
                    <a:pt x="166" y="515"/>
                    <a:pt x="184" y="515"/>
                  </a:cubicBezTo>
                  <a:cubicBezTo>
                    <a:pt x="202" y="515"/>
                    <a:pt x="222" y="511"/>
                    <a:pt x="236" y="500"/>
                  </a:cubicBezTo>
                  <a:cubicBezTo>
                    <a:pt x="251" y="488"/>
                    <a:pt x="250" y="468"/>
                    <a:pt x="234" y="458"/>
                  </a:cubicBezTo>
                  <a:cubicBezTo>
                    <a:pt x="229" y="455"/>
                    <a:pt x="223" y="452"/>
                    <a:pt x="218" y="449"/>
                  </a:cubicBezTo>
                  <a:cubicBezTo>
                    <a:pt x="209" y="443"/>
                    <a:pt x="209" y="434"/>
                    <a:pt x="209" y="424"/>
                  </a:cubicBezTo>
                  <a:cubicBezTo>
                    <a:pt x="210" y="419"/>
                    <a:pt x="214" y="415"/>
                    <a:pt x="218" y="414"/>
                  </a:cubicBezTo>
                  <a:cubicBezTo>
                    <a:pt x="400" y="414"/>
                    <a:pt x="400" y="414"/>
                    <a:pt x="400" y="414"/>
                  </a:cubicBezTo>
                  <a:cubicBezTo>
                    <a:pt x="407" y="414"/>
                    <a:pt x="412" y="409"/>
                    <a:pt x="412" y="402"/>
                  </a:cubicBezTo>
                  <a:cubicBezTo>
                    <a:pt x="412" y="12"/>
                    <a:pt x="412" y="12"/>
                    <a:pt x="412" y="12"/>
                  </a:cubicBezTo>
                  <a:cubicBezTo>
                    <a:pt x="412" y="5"/>
                    <a:pt x="407" y="0"/>
                    <a:pt x="400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2"/>
                  </a:cubicBezTo>
                  <a:lnTo>
                    <a:pt x="0" y="16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67" name="Google Shape;1967;p49"/>
            <p:cNvSpPr/>
            <p:nvPr/>
          </p:nvSpPr>
          <p:spPr>
            <a:xfrm>
              <a:off x="557511" y="3500411"/>
              <a:ext cx="347040" cy="434664"/>
            </a:xfrm>
            <a:custGeom>
              <a:rect b="b" l="l" r="r" t="t"/>
              <a:pathLst>
                <a:path extrusionOk="0" h="515" w="411">
                  <a:moveTo>
                    <a:pt x="411" y="356"/>
                  </a:moveTo>
                  <a:cubicBezTo>
                    <a:pt x="401" y="368"/>
                    <a:pt x="387" y="376"/>
                    <a:pt x="372" y="376"/>
                  </a:cubicBezTo>
                  <a:cubicBezTo>
                    <a:pt x="357" y="376"/>
                    <a:pt x="343" y="369"/>
                    <a:pt x="333" y="357"/>
                  </a:cubicBezTo>
                  <a:cubicBezTo>
                    <a:pt x="318" y="340"/>
                    <a:pt x="311" y="315"/>
                    <a:pt x="311" y="288"/>
                  </a:cubicBezTo>
                  <a:cubicBezTo>
                    <a:pt x="311" y="261"/>
                    <a:pt x="318" y="237"/>
                    <a:pt x="333" y="219"/>
                  </a:cubicBezTo>
                  <a:cubicBezTo>
                    <a:pt x="343" y="207"/>
                    <a:pt x="357" y="201"/>
                    <a:pt x="372" y="201"/>
                  </a:cubicBezTo>
                  <a:cubicBezTo>
                    <a:pt x="387" y="201"/>
                    <a:pt x="401" y="208"/>
                    <a:pt x="411" y="220"/>
                  </a:cubicBezTo>
                  <a:cubicBezTo>
                    <a:pt x="411" y="113"/>
                    <a:pt x="411" y="113"/>
                    <a:pt x="411" y="113"/>
                  </a:cubicBezTo>
                  <a:cubicBezTo>
                    <a:pt x="411" y="107"/>
                    <a:pt x="406" y="102"/>
                    <a:pt x="400" y="102"/>
                  </a:cubicBezTo>
                  <a:cubicBezTo>
                    <a:pt x="261" y="102"/>
                    <a:pt x="261" y="102"/>
                    <a:pt x="261" y="102"/>
                  </a:cubicBezTo>
                  <a:cubicBezTo>
                    <a:pt x="257" y="100"/>
                    <a:pt x="252" y="97"/>
                    <a:pt x="252" y="92"/>
                  </a:cubicBezTo>
                  <a:cubicBezTo>
                    <a:pt x="252" y="82"/>
                    <a:pt x="252" y="73"/>
                    <a:pt x="261" y="67"/>
                  </a:cubicBezTo>
                  <a:cubicBezTo>
                    <a:pt x="266" y="63"/>
                    <a:pt x="271" y="61"/>
                    <a:pt x="276" y="58"/>
                  </a:cubicBezTo>
                  <a:cubicBezTo>
                    <a:pt x="293" y="48"/>
                    <a:pt x="294" y="28"/>
                    <a:pt x="279" y="16"/>
                  </a:cubicBezTo>
                  <a:cubicBezTo>
                    <a:pt x="265" y="5"/>
                    <a:pt x="245" y="0"/>
                    <a:pt x="227" y="1"/>
                  </a:cubicBezTo>
                  <a:cubicBezTo>
                    <a:pt x="209" y="0"/>
                    <a:pt x="189" y="5"/>
                    <a:pt x="175" y="16"/>
                  </a:cubicBezTo>
                  <a:cubicBezTo>
                    <a:pt x="160" y="28"/>
                    <a:pt x="161" y="48"/>
                    <a:pt x="177" y="58"/>
                  </a:cubicBezTo>
                  <a:cubicBezTo>
                    <a:pt x="182" y="61"/>
                    <a:pt x="188" y="63"/>
                    <a:pt x="193" y="67"/>
                  </a:cubicBezTo>
                  <a:cubicBezTo>
                    <a:pt x="202" y="73"/>
                    <a:pt x="202" y="82"/>
                    <a:pt x="202" y="92"/>
                  </a:cubicBezTo>
                  <a:cubicBezTo>
                    <a:pt x="201" y="97"/>
                    <a:pt x="197" y="100"/>
                    <a:pt x="193" y="10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5" y="102"/>
                    <a:pt x="0" y="107"/>
                    <a:pt x="0" y="113"/>
                  </a:cubicBezTo>
                  <a:cubicBezTo>
                    <a:pt x="0" y="504"/>
                    <a:pt x="0" y="504"/>
                    <a:pt x="0" y="504"/>
                  </a:cubicBezTo>
                  <a:cubicBezTo>
                    <a:pt x="0" y="510"/>
                    <a:pt x="5" y="515"/>
                    <a:pt x="11" y="515"/>
                  </a:cubicBezTo>
                  <a:cubicBezTo>
                    <a:pt x="400" y="515"/>
                    <a:pt x="400" y="515"/>
                    <a:pt x="400" y="515"/>
                  </a:cubicBezTo>
                  <a:cubicBezTo>
                    <a:pt x="406" y="515"/>
                    <a:pt x="411" y="510"/>
                    <a:pt x="411" y="504"/>
                  </a:cubicBezTo>
                  <a:lnTo>
                    <a:pt x="411" y="35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68" name="Google Shape;1968;p49"/>
            <p:cNvSpPr/>
            <p:nvPr/>
          </p:nvSpPr>
          <p:spPr>
            <a:xfrm>
              <a:off x="842804" y="3588202"/>
              <a:ext cx="434543" cy="346873"/>
            </a:xfrm>
            <a:custGeom>
              <a:rect b="b" l="l" r="r" t="t"/>
              <a:pathLst>
                <a:path extrusionOk="0" h="411" w="515">
                  <a:moveTo>
                    <a:pt x="355" y="0"/>
                  </a:moveTo>
                  <a:cubicBezTo>
                    <a:pt x="367" y="10"/>
                    <a:pt x="375" y="24"/>
                    <a:pt x="375" y="39"/>
                  </a:cubicBezTo>
                  <a:cubicBezTo>
                    <a:pt x="375" y="54"/>
                    <a:pt x="368" y="68"/>
                    <a:pt x="356" y="78"/>
                  </a:cubicBezTo>
                  <a:cubicBezTo>
                    <a:pt x="339" y="93"/>
                    <a:pt x="314" y="100"/>
                    <a:pt x="287" y="100"/>
                  </a:cubicBezTo>
                  <a:cubicBezTo>
                    <a:pt x="260" y="100"/>
                    <a:pt x="236" y="93"/>
                    <a:pt x="219" y="78"/>
                  </a:cubicBezTo>
                  <a:cubicBezTo>
                    <a:pt x="207" y="68"/>
                    <a:pt x="200" y="54"/>
                    <a:pt x="200" y="39"/>
                  </a:cubicBezTo>
                  <a:cubicBezTo>
                    <a:pt x="200" y="24"/>
                    <a:pt x="207" y="10"/>
                    <a:pt x="219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06" y="0"/>
                    <a:pt x="101" y="5"/>
                    <a:pt x="101" y="11"/>
                  </a:cubicBezTo>
                  <a:cubicBezTo>
                    <a:pt x="101" y="150"/>
                    <a:pt x="101" y="150"/>
                    <a:pt x="101" y="150"/>
                  </a:cubicBezTo>
                  <a:cubicBezTo>
                    <a:pt x="100" y="154"/>
                    <a:pt x="96" y="159"/>
                    <a:pt x="91" y="159"/>
                  </a:cubicBezTo>
                  <a:cubicBezTo>
                    <a:pt x="81" y="159"/>
                    <a:pt x="72" y="159"/>
                    <a:pt x="66" y="150"/>
                  </a:cubicBezTo>
                  <a:cubicBezTo>
                    <a:pt x="63" y="145"/>
                    <a:pt x="60" y="140"/>
                    <a:pt x="57" y="135"/>
                  </a:cubicBezTo>
                  <a:cubicBezTo>
                    <a:pt x="47" y="118"/>
                    <a:pt x="27" y="117"/>
                    <a:pt x="15" y="132"/>
                  </a:cubicBezTo>
                  <a:cubicBezTo>
                    <a:pt x="4" y="146"/>
                    <a:pt x="0" y="166"/>
                    <a:pt x="0" y="184"/>
                  </a:cubicBezTo>
                  <a:cubicBezTo>
                    <a:pt x="0" y="202"/>
                    <a:pt x="4" y="222"/>
                    <a:pt x="15" y="236"/>
                  </a:cubicBezTo>
                  <a:cubicBezTo>
                    <a:pt x="27" y="251"/>
                    <a:pt x="47" y="250"/>
                    <a:pt x="57" y="234"/>
                  </a:cubicBezTo>
                  <a:cubicBezTo>
                    <a:pt x="60" y="229"/>
                    <a:pt x="63" y="223"/>
                    <a:pt x="66" y="218"/>
                  </a:cubicBezTo>
                  <a:cubicBezTo>
                    <a:pt x="72" y="209"/>
                    <a:pt x="81" y="209"/>
                    <a:pt x="91" y="209"/>
                  </a:cubicBezTo>
                  <a:cubicBezTo>
                    <a:pt x="96" y="210"/>
                    <a:pt x="100" y="214"/>
                    <a:pt x="101" y="218"/>
                  </a:cubicBezTo>
                  <a:cubicBezTo>
                    <a:pt x="101" y="400"/>
                    <a:pt x="101" y="400"/>
                    <a:pt x="101" y="400"/>
                  </a:cubicBezTo>
                  <a:cubicBezTo>
                    <a:pt x="101" y="406"/>
                    <a:pt x="106" y="411"/>
                    <a:pt x="113" y="411"/>
                  </a:cubicBezTo>
                  <a:cubicBezTo>
                    <a:pt x="503" y="411"/>
                    <a:pt x="503" y="411"/>
                    <a:pt x="503" y="411"/>
                  </a:cubicBezTo>
                  <a:cubicBezTo>
                    <a:pt x="510" y="411"/>
                    <a:pt x="515" y="406"/>
                    <a:pt x="515" y="400"/>
                  </a:cubicBezTo>
                  <a:cubicBezTo>
                    <a:pt x="515" y="11"/>
                    <a:pt x="515" y="11"/>
                    <a:pt x="515" y="11"/>
                  </a:cubicBezTo>
                  <a:cubicBezTo>
                    <a:pt x="515" y="5"/>
                    <a:pt x="510" y="0"/>
                    <a:pt x="503" y="0"/>
                  </a:cubicBezTo>
                  <a:lnTo>
                    <a:pt x="3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969" name="Google Shape;1969;p49"/>
          <p:cNvGrpSpPr/>
          <p:nvPr/>
        </p:nvGrpSpPr>
        <p:grpSpPr>
          <a:xfrm>
            <a:off x="1081977" y="3693756"/>
            <a:ext cx="445905" cy="400522"/>
            <a:chOff x="1147762" y="1131887"/>
            <a:chExt cx="5137150" cy="4619626"/>
          </a:xfrm>
        </p:grpSpPr>
        <p:sp>
          <p:nvSpPr>
            <p:cNvPr id="1970" name="Google Shape;1970;p49"/>
            <p:cNvSpPr/>
            <p:nvPr/>
          </p:nvSpPr>
          <p:spPr>
            <a:xfrm>
              <a:off x="1147762" y="2425700"/>
              <a:ext cx="2505075" cy="3325813"/>
            </a:xfrm>
            <a:custGeom>
              <a:rect b="b" l="l" r="r" t="t"/>
              <a:pathLst>
                <a:path extrusionOk="0" h="751" w="566">
                  <a:moveTo>
                    <a:pt x="62" y="403"/>
                  </a:moveTo>
                  <a:cubicBezTo>
                    <a:pt x="9" y="496"/>
                    <a:pt x="0" y="584"/>
                    <a:pt x="37" y="649"/>
                  </a:cubicBezTo>
                  <a:cubicBezTo>
                    <a:pt x="75" y="715"/>
                    <a:pt x="155" y="751"/>
                    <a:pt x="263" y="751"/>
                  </a:cubicBezTo>
                  <a:cubicBezTo>
                    <a:pt x="449" y="751"/>
                    <a:pt x="449" y="751"/>
                    <a:pt x="449" y="751"/>
                  </a:cubicBezTo>
                  <a:cubicBezTo>
                    <a:pt x="413" y="733"/>
                    <a:pt x="375" y="705"/>
                    <a:pt x="351" y="658"/>
                  </a:cubicBezTo>
                  <a:cubicBezTo>
                    <a:pt x="303" y="564"/>
                    <a:pt x="352" y="480"/>
                    <a:pt x="355" y="476"/>
                  </a:cubicBezTo>
                  <a:cubicBezTo>
                    <a:pt x="370" y="450"/>
                    <a:pt x="370" y="450"/>
                    <a:pt x="370" y="450"/>
                  </a:cubicBezTo>
                  <a:cubicBezTo>
                    <a:pt x="566" y="111"/>
                    <a:pt x="566" y="111"/>
                    <a:pt x="566" y="111"/>
                  </a:cubicBezTo>
                  <a:cubicBezTo>
                    <a:pt x="555" y="92"/>
                    <a:pt x="555" y="92"/>
                    <a:pt x="555" y="92"/>
                  </a:cubicBezTo>
                  <a:cubicBezTo>
                    <a:pt x="550" y="85"/>
                    <a:pt x="487" y="0"/>
                    <a:pt x="398" y="0"/>
                  </a:cubicBezTo>
                  <a:cubicBezTo>
                    <a:pt x="310" y="0"/>
                    <a:pt x="265" y="55"/>
                    <a:pt x="249" y="79"/>
                  </a:cubicBezTo>
                  <a:lnTo>
                    <a:pt x="62" y="40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71" name="Google Shape;1971;p49"/>
            <p:cNvSpPr/>
            <p:nvPr/>
          </p:nvSpPr>
          <p:spPr>
            <a:xfrm>
              <a:off x="2617787" y="3519487"/>
              <a:ext cx="3667125" cy="2232024"/>
            </a:xfrm>
            <a:custGeom>
              <a:rect b="b" l="l" r="r" t="t"/>
              <a:pathLst>
                <a:path extrusionOk="0" h="504" w="829">
                  <a:moveTo>
                    <a:pt x="766" y="156"/>
                  </a:moveTo>
                  <a:cubicBezTo>
                    <a:pt x="676" y="0"/>
                    <a:pt x="676" y="0"/>
                    <a:pt x="676" y="0"/>
                  </a:cubicBezTo>
                  <a:cubicBezTo>
                    <a:pt x="680" y="40"/>
                    <a:pt x="676" y="87"/>
                    <a:pt x="651" y="131"/>
                  </a:cubicBezTo>
                  <a:cubicBezTo>
                    <a:pt x="600" y="220"/>
                    <a:pt x="492" y="222"/>
                    <a:pt x="479" y="222"/>
                  </a:cubicBezTo>
                  <a:cubicBezTo>
                    <a:pt x="479" y="222"/>
                    <a:pt x="479" y="222"/>
                    <a:pt x="479" y="222"/>
                  </a:cubicBezTo>
                  <a:cubicBezTo>
                    <a:pt x="448" y="222"/>
                    <a:pt x="448" y="222"/>
                    <a:pt x="448" y="222"/>
                  </a:cubicBezTo>
                  <a:cubicBezTo>
                    <a:pt x="57" y="222"/>
                    <a:pt x="57" y="222"/>
                    <a:pt x="57" y="222"/>
                  </a:cubicBezTo>
                  <a:cubicBezTo>
                    <a:pt x="45" y="242"/>
                    <a:pt x="45" y="242"/>
                    <a:pt x="45" y="242"/>
                  </a:cubicBezTo>
                  <a:cubicBezTo>
                    <a:pt x="43" y="246"/>
                    <a:pt x="0" y="318"/>
                    <a:pt x="42" y="399"/>
                  </a:cubicBezTo>
                  <a:cubicBezTo>
                    <a:pt x="91" y="495"/>
                    <a:pt x="209" y="503"/>
                    <a:pt x="216" y="504"/>
                  </a:cubicBezTo>
                  <a:cubicBezTo>
                    <a:pt x="566" y="504"/>
                    <a:pt x="566" y="504"/>
                    <a:pt x="566" y="504"/>
                  </a:cubicBezTo>
                  <a:cubicBezTo>
                    <a:pt x="674" y="504"/>
                    <a:pt x="754" y="468"/>
                    <a:pt x="792" y="402"/>
                  </a:cubicBezTo>
                  <a:cubicBezTo>
                    <a:pt x="829" y="337"/>
                    <a:pt x="820" y="249"/>
                    <a:pt x="766" y="15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72" name="Google Shape;1972;p49"/>
            <p:cNvSpPr/>
            <p:nvPr/>
          </p:nvSpPr>
          <p:spPr>
            <a:xfrm>
              <a:off x="2449512" y="1131887"/>
              <a:ext cx="3167061" cy="3259137"/>
            </a:xfrm>
            <a:custGeom>
              <a:rect b="b" l="l" r="r" t="t"/>
              <a:pathLst>
                <a:path extrusionOk="0" h="736" w="716">
                  <a:moveTo>
                    <a:pt x="487" y="145"/>
                  </a:moveTo>
                  <a:cubicBezTo>
                    <a:pt x="433" y="52"/>
                    <a:pt x="362" y="0"/>
                    <a:pt x="286" y="0"/>
                  </a:cubicBezTo>
                  <a:cubicBezTo>
                    <a:pt x="211" y="0"/>
                    <a:pt x="140" y="52"/>
                    <a:pt x="86" y="145"/>
                  </a:cubicBezTo>
                  <a:cubicBezTo>
                    <a:pt x="0" y="294"/>
                    <a:pt x="0" y="294"/>
                    <a:pt x="0" y="294"/>
                  </a:cubicBezTo>
                  <a:cubicBezTo>
                    <a:pt x="27" y="278"/>
                    <a:pt x="61" y="266"/>
                    <a:pt x="104" y="266"/>
                  </a:cubicBezTo>
                  <a:cubicBezTo>
                    <a:pt x="210" y="266"/>
                    <a:pt x="279" y="365"/>
                    <a:pt x="282" y="370"/>
                  </a:cubicBezTo>
                  <a:cubicBezTo>
                    <a:pt x="283" y="371"/>
                    <a:pt x="283" y="371"/>
                    <a:pt x="283" y="371"/>
                  </a:cubicBezTo>
                  <a:cubicBezTo>
                    <a:pt x="293" y="390"/>
                    <a:pt x="293" y="390"/>
                    <a:pt x="293" y="390"/>
                  </a:cubicBezTo>
                  <a:cubicBezTo>
                    <a:pt x="298" y="397"/>
                    <a:pt x="298" y="397"/>
                    <a:pt x="298" y="397"/>
                  </a:cubicBezTo>
                  <a:cubicBezTo>
                    <a:pt x="493" y="736"/>
                    <a:pt x="493" y="736"/>
                    <a:pt x="493" y="736"/>
                  </a:cubicBezTo>
                  <a:cubicBezTo>
                    <a:pt x="517" y="736"/>
                    <a:pt x="517" y="736"/>
                    <a:pt x="517" y="736"/>
                  </a:cubicBezTo>
                  <a:cubicBezTo>
                    <a:pt x="517" y="736"/>
                    <a:pt x="517" y="736"/>
                    <a:pt x="517" y="736"/>
                  </a:cubicBezTo>
                  <a:cubicBezTo>
                    <a:pt x="522" y="736"/>
                    <a:pt x="622" y="735"/>
                    <a:pt x="667" y="657"/>
                  </a:cubicBezTo>
                  <a:cubicBezTo>
                    <a:pt x="716" y="573"/>
                    <a:pt x="672" y="467"/>
                    <a:pt x="668" y="459"/>
                  </a:cubicBezTo>
                  <a:lnTo>
                    <a:pt x="487" y="1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973" name="Google Shape;1973;p49"/>
          <p:cNvGrpSpPr/>
          <p:nvPr/>
        </p:nvGrpSpPr>
        <p:grpSpPr>
          <a:xfrm>
            <a:off x="1879306" y="3687410"/>
            <a:ext cx="445901" cy="413282"/>
            <a:chOff x="1570037" y="1341437"/>
            <a:chExt cx="4943475" cy="4576762"/>
          </a:xfrm>
        </p:grpSpPr>
        <p:sp>
          <p:nvSpPr>
            <p:cNvPr id="1974" name="Google Shape;1974;p49"/>
            <p:cNvSpPr/>
            <p:nvPr/>
          </p:nvSpPr>
          <p:spPr>
            <a:xfrm>
              <a:off x="4814887" y="3284537"/>
              <a:ext cx="1673225" cy="1187450"/>
            </a:xfrm>
            <a:custGeom>
              <a:rect b="b" l="l" r="r" t="t"/>
              <a:pathLst>
                <a:path extrusionOk="0" h="270" w="381">
                  <a:moveTo>
                    <a:pt x="295" y="270"/>
                  </a:moveTo>
                  <a:cubicBezTo>
                    <a:pt x="336" y="270"/>
                    <a:pt x="381" y="237"/>
                    <a:pt x="360" y="184"/>
                  </a:cubicBezTo>
                  <a:cubicBezTo>
                    <a:pt x="360" y="184"/>
                    <a:pt x="360" y="184"/>
                    <a:pt x="360" y="184"/>
                  </a:cubicBezTo>
                  <a:cubicBezTo>
                    <a:pt x="254" y="0"/>
                    <a:pt x="254" y="0"/>
                    <a:pt x="254" y="0"/>
                  </a:cubicBezTo>
                  <a:cubicBezTo>
                    <a:pt x="6" y="142"/>
                    <a:pt x="6" y="142"/>
                    <a:pt x="6" y="142"/>
                  </a:cubicBezTo>
                  <a:cubicBezTo>
                    <a:pt x="80" y="270"/>
                    <a:pt x="80" y="270"/>
                    <a:pt x="80" y="270"/>
                  </a:cubicBezTo>
                  <a:cubicBezTo>
                    <a:pt x="0" y="270"/>
                    <a:pt x="0" y="270"/>
                    <a:pt x="0" y="270"/>
                  </a:cubicBezTo>
                  <a:cubicBezTo>
                    <a:pt x="0" y="270"/>
                    <a:pt x="0" y="270"/>
                    <a:pt x="0" y="270"/>
                  </a:cubicBezTo>
                  <a:lnTo>
                    <a:pt x="295" y="270"/>
                  </a:ln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75" name="Google Shape;1975;p49"/>
            <p:cNvSpPr/>
            <p:nvPr/>
          </p:nvSpPr>
          <p:spPr>
            <a:xfrm>
              <a:off x="2355850" y="4164012"/>
              <a:ext cx="1208087" cy="1560512"/>
            </a:xfrm>
            <a:custGeom>
              <a:rect b="b" l="l" r="r" t="t"/>
              <a:pathLst>
                <a:path extrusionOk="0" h="355" w="275">
                  <a:moveTo>
                    <a:pt x="275" y="70"/>
                  </a:moveTo>
                  <a:cubicBezTo>
                    <a:pt x="128" y="70"/>
                    <a:pt x="128" y="70"/>
                    <a:pt x="128" y="70"/>
                  </a:cubicBezTo>
                  <a:cubicBezTo>
                    <a:pt x="168" y="0"/>
                    <a:pt x="168" y="0"/>
                    <a:pt x="168" y="0"/>
                  </a:cubicBezTo>
                  <a:cubicBezTo>
                    <a:pt x="168" y="0"/>
                    <a:pt x="168" y="0"/>
                    <a:pt x="168" y="0"/>
                  </a:cubicBezTo>
                  <a:cubicBezTo>
                    <a:pt x="20" y="256"/>
                    <a:pt x="20" y="256"/>
                    <a:pt x="20" y="256"/>
                  </a:cubicBezTo>
                  <a:cubicBezTo>
                    <a:pt x="0" y="291"/>
                    <a:pt x="5" y="346"/>
                    <a:pt x="62" y="354"/>
                  </a:cubicBezTo>
                  <a:cubicBezTo>
                    <a:pt x="62" y="355"/>
                    <a:pt x="62" y="355"/>
                    <a:pt x="62" y="355"/>
                  </a:cubicBezTo>
                  <a:cubicBezTo>
                    <a:pt x="275" y="355"/>
                    <a:pt x="275" y="355"/>
                    <a:pt x="275" y="355"/>
                  </a:cubicBezTo>
                  <a:lnTo>
                    <a:pt x="275" y="70"/>
                  </a:lnTo>
                  <a:close/>
                </a:path>
              </a:pathLst>
            </a:cu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76" name="Google Shape;1976;p49"/>
            <p:cNvSpPr/>
            <p:nvPr/>
          </p:nvSpPr>
          <p:spPr>
            <a:xfrm>
              <a:off x="2636837" y="1443037"/>
              <a:ext cx="1581150" cy="1635125"/>
            </a:xfrm>
            <a:custGeom>
              <a:rect b="b" l="l" r="r" t="t"/>
              <a:pathLst>
                <a:path extrusionOk="0" h="372" w="360">
                  <a:moveTo>
                    <a:pt x="213" y="58"/>
                  </a:moveTo>
                  <a:cubicBezTo>
                    <a:pt x="192" y="23"/>
                    <a:pt x="142" y="0"/>
                    <a:pt x="106" y="45"/>
                  </a:cubicBezTo>
                  <a:cubicBezTo>
                    <a:pt x="106" y="45"/>
                    <a:pt x="106" y="45"/>
                    <a:pt x="106" y="45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247" y="372"/>
                    <a:pt x="247" y="372"/>
                    <a:pt x="247" y="372"/>
                  </a:cubicBezTo>
                  <a:cubicBezTo>
                    <a:pt x="320" y="246"/>
                    <a:pt x="320" y="246"/>
                    <a:pt x="320" y="246"/>
                  </a:cubicBezTo>
                  <a:cubicBezTo>
                    <a:pt x="360" y="314"/>
                    <a:pt x="360" y="314"/>
                    <a:pt x="360" y="314"/>
                  </a:cubicBezTo>
                  <a:cubicBezTo>
                    <a:pt x="360" y="314"/>
                    <a:pt x="360" y="314"/>
                    <a:pt x="360" y="314"/>
                  </a:cubicBezTo>
                  <a:lnTo>
                    <a:pt x="213" y="58"/>
                  </a:ln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77" name="Google Shape;1977;p49"/>
            <p:cNvSpPr/>
            <p:nvPr/>
          </p:nvSpPr>
          <p:spPr>
            <a:xfrm>
              <a:off x="1570037" y="3162300"/>
              <a:ext cx="1800225" cy="2562225"/>
            </a:xfrm>
            <a:custGeom>
              <a:rect b="b" l="l" r="r" t="t"/>
              <a:pathLst>
                <a:path extrusionOk="0" h="583" w="410">
                  <a:moveTo>
                    <a:pt x="410" y="206"/>
                  </a:moveTo>
                  <a:cubicBezTo>
                    <a:pt x="314" y="0"/>
                    <a:pt x="314" y="0"/>
                    <a:pt x="314" y="0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125" y="42"/>
                    <a:pt x="125" y="42"/>
                    <a:pt x="125" y="42"/>
                  </a:cubicBezTo>
                  <a:cubicBezTo>
                    <a:pt x="20" y="223"/>
                    <a:pt x="20" y="223"/>
                    <a:pt x="20" y="223"/>
                  </a:cubicBezTo>
                  <a:cubicBezTo>
                    <a:pt x="0" y="258"/>
                    <a:pt x="0" y="302"/>
                    <a:pt x="20" y="337"/>
                  </a:cubicBezTo>
                  <a:cubicBezTo>
                    <a:pt x="129" y="526"/>
                    <a:pt x="129" y="526"/>
                    <a:pt x="129" y="526"/>
                  </a:cubicBezTo>
                  <a:cubicBezTo>
                    <a:pt x="150" y="561"/>
                    <a:pt x="188" y="583"/>
                    <a:pt x="228" y="583"/>
                  </a:cubicBezTo>
                  <a:cubicBezTo>
                    <a:pt x="241" y="583"/>
                    <a:pt x="241" y="583"/>
                    <a:pt x="241" y="583"/>
                  </a:cubicBezTo>
                  <a:cubicBezTo>
                    <a:pt x="241" y="582"/>
                    <a:pt x="241" y="582"/>
                    <a:pt x="241" y="582"/>
                  </a:cubicBezTo>
                  <a:cubicBezTo>
                    <a:pt x="184" y="574"/>
                    <a:pt x="179" y="519"/>
                    <a:pt x="199" y="484"/>
                  </a:cubicBezTo>
                  <a:cubicBezTo>
                    <a:pt x="347" y="228"/>
                    <a:pt x="347" y="228"/>
                    <a:pt x="347" y="228"/>
                  </a:cubicBezTo>
                  <a:cubicBezTo>
                    <a:pt x="347" y="228"/>
                    <a:pt x="347" y="228"/>
                    <a:pt x="347" y="228"/>
                  </a:cubicBezTo>
                  <a:cubicBezTo>
                    <a:pt x="372" y="185"/>
                    <a:pt x="372" y="185"/>
                    <a:pt x="372" y="185"/>
                  </a:cubicBezTo>
                  <a:lnTo>
                    <a:pt x="410" y="206"/>
                  </a:lnTo>
                  <a:close/>
                </a:path>
              </a:pathLst>
            </a:custGeom>
            <a:solidFill>
              <a:srgbClr val="76A5A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78" name="Google Shape;1978;p49"/>
            <p:cNvSpPr/>
            <p:nvPr/>
          </p:nvSpPr>
          <p:spPr>
            <a:xfrm>
              <a:off x="3101975" y="1341437"/>
              <a:ext cx="2481262" cy="1855787"/>
            </a:xfrm>
            <a:custGeom>
              <a:rect b="b" l="l" r="r" t="t"/>
              <a:pathLst>
                <a:path extrusionOk="0" h="422" w="565">
                  <a:moveTo>
                    <a:pt x="526" y="238"/>
                  </a:moveTo>
                  <a:cubicBezTo>
                    <a:pt x="421" y="57"/>
                    <a:pt x="421" y="57"/>
                    <a:pt x="421" y="57"/>
                  </a:cubicBezTo>
                  <a:cubicBezTo>
                    <a:pt x="401" y="21"/>
                    <a:pt x="363" y="0"/>
                    <a:pt x="322" y="0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65" y="0"/>
                    <a:pt x="27" y="21"/>
                    <a:pt x="7" y="57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36" y="23"/>
                    <a:pt x="86" y="46"/>
                    <a:pt x="107" y="81"/>
                  </a:cubicBezTo>
                  <a:cubicBezTo>
                    <a:pt x="254" y="337"/>
                    <a:pt x="254" y="337"/>
                    <a:pt x="254" y="337"/>
                  </a:cubicBezTo>
                  <a:cubicBezTo>
                    <a:pt x="254" y="337"/>
                    <a:pt x="254" y="337"/>
                    <a:pt x="254" y="337"/>
                  </a:cubicBezTo>
                  <a:cubicBezTo>
                    <a:pt x="279" y="381"/>
                    <a:pt x="279" y="381"/>
                    <a:pt x="279" y="381"/>
                  </a:cubicBezTo>
                  <a:cubicBezTo>
                    <a:pt x="241" y="402"/>
                    <a:pt x="241" y="402"/>
                    <a:pt x="241" y="402"/>
                  </a:cubicBezTo>
                  <a:cubicBezTo>
                    <a:pt x="468" y="422"/>
                    <a:pt x="468" y="422"/>
                    <a:pt x="468" y="422"/>
                  </a:cubicBezTo>
                  <a:cubicBezTo>
                    <a:pt x="565" y="216"/>
                    <a:pt x="565" y="216"/>
                    <a:pt x="565" y="216"/>
                  </a:cubicBezTo>
                  <a:lnTo>
                    <a:pt x="526" y="238"/>
                  </a:lnTo>
                  <a:close/>
                </a:path>
              </a:pathLst>
            </a:custGeom>
            <a:solidFill>
              <a:srgbClr val="6D9EEB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79" name="Google Shape;1979;p49"/>
            <p:cNvSpPr/>
            <p:nvPr/>
          </p:nvSpPr>
          <p:spPr>
            <a:xfrm>
              <a:off x="4019550" y="4094162"/>
              <a:ext cx="2493962" cy="1824037"/>
            </a:xfrm>
            <a:custGeom>
              <a:rect b="b" l="l" r="r" t="t"/>
              <a:pathLst>
                <a:path extrusionOk="0" h="415" w="568">
                  <a:moveTo>
                    <a:pt x="547" y="11"/>
                  </a:moveTo>
                  <a:cubicBezTo>
                    <a:pt x="541" y="0"/>
                    <a:pt x="541" y="0"/>
                    <a:pt x="541" y="0"/>
                  </a:cubicBezTo>
                  <a:cubicBezTo>
                    <a:pt x="541" y="0"/>
                    <a:pt x="541" y="0"/>
                    <a:pt x="541" y="0"/>
                  </a:cubicBezTo>
                  <a:cubicBezTo>
                    <a:pt x="562" y="53"/>
                    <a:pt x="517" y="86"/>
                    <a:pt x="476" y="86"/>
                  </a:cubicBezTo>
                  <a:cubicBezTo>
                    <a:pt x="181" y="86"/>
                    <a:pt x="181" y="86"/>
                    <a:pt x="181" y="86"/>
                  </a:cubicBezTo>
                  <a:cubicBezTo>
                    <a:pt x="181" y="86"/>
                    <a:pt x="181" y="86"/>
                    <a:pt x="181" y="86"/>
                  </a:cubicBezTo>
                  <a:cubicBezTo>
                    <a:pt x="131" y="86"/>
                    <a:pt x="131" y="86"/>
                    <a:pt x="131" y="86"/>
                  </a:cubicBezTo>
                  <a:cubicBezTo>
                    <a:pt x="131" y="41"/>
                    <a:pt x="131" y="41"/>
                    <a:pt x="131" y="41"/>
                  </a:cubicBezTo>
                  <a:cubicBezTo>
                    <a:pt x="0" y="228"/>
                    <a:pt x="0" y="228"/>
                    <a:pt x="0" y="228"/>
                  </a:cubicBezTo>
                  <a:cubicBezTo>
                    <a:pt x="131" y="415"/>
                    <a:pt x="131" y="415"/>
                    <a:pt x="131" y="415"/>
                  </a:cubicBezTo>
                  <a:cubicBezTo>
                    <a:pt x="131" y="371"/>
                    <a:pt x="131" y="371"/>
                    <a:pt x="131" y="371"/>
                  </a:cubicBezTo>
                  <a:cubicBezTo>
                    <a:pt x="340" y="371"/>
                    <a:pt x="340" y="371"/>
                    <a:pt x="340" y="371"/>
                  </a:cubicBezTo>
                  <a:cubicBezTo>
                    <a:pt x="380" y="371"/>
                    <a:pt x="418" y="349"/>
                    <a:pt x="438" y="314"/>
                  </a:cubicBezTo>
                  <a:cubicBezTo>
                    <a:pt x="547" y="125"/>
                    <a:pt x="547" y="125"/>
                    <a:pt x="547" y="125"/>
                  </a:cubicBezTo>
                  <a:cubicBezTo>
                    <a:pt x="568" y="90"/>
                    <a:pt x="568" y="46"/>
                    <a:pt x="547" y="11"/>
                  </a:cubicBezTo>
                  <a:close/>
                </a:path>
              </a:pathLst>
            </a:custGeom>
            <a:solidFill>
              <a:srgbClr val="93C47D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980" name="Google Shape;1980;p49"/>
          <p:cNvGrpSpPr/>
          <p:nvPr/>
        </p:nvGrpSpPr>
        <p:grpSpPr>
          <a:xfrm>
            <a:off x="4364629" y="3671511"/>
            <a:ext cx="441332" cy="445721"/>
            <a:chOff x="5770007" y="5489899"/>
            <a:chExt cx="712976" cy="720067"/>
          </a:xfrm>
        </p:grpSpPr>
        <p:sp>
          <p:nvSpPr>
            <p:cNvPr id="1981" name="Google Shape;1981;p49"/>
            <p:cNvSpPr/>
            <p:nvPr/>
          </p:nvSpPr>
          <p:spPr>
            <a:xfrm>
              <a:off x="6229483" y="5489899"/>
              <a:ext cx="253500" cy="2553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82" name="Google Shape;1982;p49"/>
            <p:cNvSpPr/>
            <p:nvPr/>
          </p:nvSpPr>
          <p:spPr>
            <a:xfrm>
              <a:off x="5770007" y="5489899"/>
              <a:ext cx="252900" cy="2553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83" name="Google Shape;1983;p49"/>
            <p:cNvSpPr/>
            <p:nvPr/>
          </p:nvSpPr>
          <p:spPr>
            <a:xfrm>
              <a:off x="6229483" y="5954666"/>
              <a:ext cx="253500" cy="2553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84" name="Google Shape;1984;p49"/>
            <p:cNvSpPr/>
            <p:nvPr/>
          </p:nvSpPr>
          <p:spPr>
            <a:xfrm>
              <a:off x="5770007" y="5954666"/>
              <a:ext cx="252900" cy="2553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85" name="Google Shape;1985;p49"/>
            <p:cNvSpPr/>
            <p:nvPr/>
          </p:nvSpPr>
          <p:spPr>
            <a:xfrm>
              <a:off x="6011100" y="5535496"/>
              <a:ext cx="228017" cy="163872"/>
            </a:xfrm>
            <a:custGeom>
              <a:rect b="b" l="l" r="r" t="t"/>
              <a:pathLst>
                <a:path extrusionOk="0" h="258" w="362">
                  <a:moveTo>
                    <a:pt x="362" y="0"/>
                  </a:moveTo>
                  <a:cubicBezTo>
                    <a:pt x="220" y="71"/>
                    <a:pt x="142" y="71"/>
                    <a:pt x="0" y="0"/>
                  </a:cubicBezTo>
                  <a:cubicBezTo>
                    <a:pt x="26" y="37"/>
                    <a:pt x="41" y="81"/>
                    <a:pt x="41" y="129"/>
                  </a:cubicBezTo>
                  <a:cubicBezTo>
                    <a:pt x="41" y="177"/>
                    <a:pt x="26" y="222"/>
                    <a:pt x="0" y="258"/>
                  </a:cubicBezTo>
                  <a:cubicBezTo>
                    <a:pt x="142" y="188"/>
                    <a:pt x="220" y="188"/>
                    <a:pt x="362" y="258"/>
                  </a:cubicBezTo>
                  <a:cubicBezTo>
                    <a:pt x="336" y="222"/>
                    <a:pt x="321" y="177"/>
                    <a:pt x="321" y="129"/>
                  </a:cubicBezTo>
                  <a:cubicBezTo>
                    <a:pt x="321" y="81"/>
                    <a:pt x="336" y="37"/>
                    <a:pt x="36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86" name="Google Shape;1986;p49"/>
            <p:cNvSpPr/>
            <p:nvPr/>
          </p:nvSpPr>
          <p:spPr>
            <a:xfrm>
              <a:off x="6011100" y="6000263"/>
              <a:ext cx="228017" cy="164103"/>
            </a:xfrm>
            <a:custGeom>
              <a:rect b="b" l="l" r="r" t="t"/>
              <a:pathLst>
                <a:path extrusionOk="0" h="258" w="362">
                  <a:moveTo>
                    <a:pt x="321" y="129"/>
                  </a:moveTo>
                  <a:cubicBezTo>
                    <a:pt x="321" y="81"/>
                    <a:pt x="336" y="36"/>
                    <a:pt x="362" y="0"/>
                  </a:cubicBezTo>
                  <a:cubicBezTo>
                    <a:pt x="220" y="70"/>
                    <a:pt x="142" y="70"/>
                    <a:pt x="0" y="0"/>
                  </a:cubicBezTo>
                  <a:cubicBezTo>
                    <a:pt x="26" y="36"/>
                    <a:pt x="41" y="81"/>
                    <a:pt x="41" y="129"/>
                  </a:cubicBezTo>
                  <a:cubicBezTo>
                    <a:pt x="41" y="177"/>
                    <a:pt x="26" y="221"/>
                    <a:pt x="0" y="258"/>
                  </a:cubicBezTo>
                  <a:cubicBezTo>
                    <a:pt x="142" y="188"/>
                    <a:pt x="220" y="188"/>
                    <a:pt x="362" y="258"/>
                  </a:cubicBezTo>
                  <a:cubicBezTo>
                    <a:pt x="336" y="221"/>
                    <a:pt x="321" y="177"/>
                    <a:pt x="321" y="12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87" name="Google Shape;1987;p49"/>
            <p:cNvSpPr/>
            <p:nvPr/>
          </p:nvSpPr>
          <p:spPr>
            <a:xfrm>
              <a:off x="5814051" y="5734318"/>
              <a:ext cx="162411" cy="230995"/>
            </a:xfrm>
            <a:custGeom>
              <a:rect b="b" l="l" r="r" t="t"/>
              <a:pathLst>
                <a:path extrusionOk="0" h="363" w="258">
                  <a:moveTo>
                    <a:pt x="0" y="363"/>
                  </a:moveTo>
                  <a:cubicBezTo>
                    <a:pt x="36" y="337"/>
                    <a:pt x="81" y="322"/>
                    <a:pt x="129" y="322"/>
                  </a:cubicBezTo>
                  <a:cubicBezTo>
                    <a:pt x="177" y="322"/>
                    <a:pt x="221" y="337"/>
                    <a:pt x="258" y="363"/>
                  </a:cubicBezTo>
                  <a:cubicBezTo>
                    <a:pt x="188" y="221"/>
                    <a:pt x="188" y="142"/>
                    <a:pt x="258" y="0"/>
                  </a:cubicBezTo>
                  <a:cubicBezTo>
                    <a:pt x="221" y="26"/>
                    <a:pt x="177" y="41"/>
                    <a:pt x="129" y="41"/>
                  </a:cubicBezTo>
                  <a:cubicBezTo>
                    <a:pt x="81" y="41"/>
                    <a:pt x="36" y="26"/>
                    <a:pt x="0" y="0"/>
                  </a:cubicBezTo>
                  <a:cubicBezTo>
                    <a:pt x="70" y="142"/>
                    <a:pt x="70" y="221"/>
                    <a:pt x="0" y="36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88" name="Google Shape;1988;p49"/>
            <p:cNvSpPr/>
            <p:nvPr/>
          </p:nvSpPr>
          <p:spPr>
            <a:xfrm>
              <a:off x="6273756" y="5735013"/>
              <a:ext cx="162411" cy="230300"/>
            </a:xfrm>
            <a:custGeom>
              <a:rect b="b" l="l" r="r" t="t"/>
              <a:pathLst>
                <a:path extrusionOk="0" h="362" w="258">
                  <a:moveTo>
                    <a:pt x="258" y="0"/>
                  </a:moveTo>
                  <a:cubicBezTo>
                    <a:pt x="222" y="25"/>
                    <a:pt x="177" y="40"/>
                    <a:pt x="129" y="40"/>
                  </a:cubicBezTo>
                  <a:cubicBezTo>
                    <a:pt x="81" y="40"/>
                    <a:pt x="37" y="25"/>
                    <a:pt x="0" y="0"/>
                  </a:cubicBezTo>
                  <a:cubicBezTo>
                    <a:pt x="70" y="142"/>
                    <a:pt x="70" y="220"/>
                    <a:pt x="0" y="362"/>
                  </a:cubicBezTo>
                  <a:cubicBezTo>
                    <a:pt x="37" y="336"/>
                    <a:pt x="81" y="321"/>
                    <a:pt x="129" y="321"/>
                  </a:cubicBezTo>
                  <a:cubicBezTo>
                    <a:pt x="177" y="321"/>
                    <a:pt x="222" y="336"/>
                    <a:pt x="258" y="362"/>
                  </a:cubicBezTo>
                  <a:cubicBezTo>
                    <a:pt x="188" y="220"/>
                    <a:pt x="188" y="142"/>
                    <a:pt x="25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989" name="Google Shape;1989;p49"/>
          <p:cNvGrpSpPr/>
          <p:nvPr/>
        </p:nvGrpSpPr>
        <p:grpSpPr>
          <a:xfrm>
            <a:off x="5157420" y="3693981"/>
            <a:ext cx="445651" cy="400824"/>
            <a:chOff x="7050768" y="5526199"/>
            <a:chExt cx="719953" cy="647534"/>
          </a:xfrm>
        </p:grpSpPr>
        <p:sp>
          <p:nvSpPr>
            <p:cNvPr id="1990" name="Google Shape;1990;p49"/>
            <p:cNvSpPr/>
            <p:nvPr/>
          </p:nvSpPr>
          <p:spPr>
            <a:xfrm>
              <a:off x="7465241" y="5526199"/>
              <a:ext cx="168000" cy="1689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91" name="Google Shape;1991;p49"/>
            <p:cNvSpPr/>
            <p:nvPr/>
          </p:nvSpPr>
          <p:spPr>
            <a:xfrm>
              <a:off x="7189726" y="5526199"/>
              <a:ext cx="168000" cy="168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92" name="Google Shape;1992;p49"/>
            <p:cNvSpPr/>
            <p:nvPr/>
          </p:nvSpPr>
          <p:spPr>
            <a:xfrm>
              <a:off x="7465241" y="6004833"/>
              <a:ext cx="168000" cy="1689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93" name="Google Shape;1993;p49"/>
            <p:cNvSpPr/>
            <p:nvPr/>
          </p:nvSpPr>
          <p:spPr>
            <a:xfrm>
              <a:off x="7602721" y="5765701"/>
              <a:ext cx="168000" cy="1683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94" name="Google Shape;1994;p49"/>
            <p:cNvSpPr/>
            <p:nvPr/>
          </p:nvSpPr>
          <p:spPr>
            <a:xfrm>
              <a:off x="7050768" y="5765701"/>
              <a:ext cx="168600" cy="168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95" name="Google Shape;1995;p49"/>
            <p:cNvSpPr/>
            <p:nvPr/>
          </p:nvSpPr>
          <p:spPr>
            <a:xfrm>
              <a:off x="7189726" y="6004833"/>
              <a:ext cx="168000" cy="1689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96" name="Google Shape;1996;p49"/>
            <p:cNvSpPr/>
            <p:nvPr/>
          </p:nvSpPr>
          <p:spPr>
            <a:xfrm>
              <a:off x="7134476" y="5655289"/>
              <a:ext cx="139512" cy="149620"/>
            </a:xfrm>
            <a:custGeom>
              <a:rect b="b" l="l" r="r" t="t"/>
              <a:pathLst>
                <a:path extrusionOk="0" h="328" w="306">
                  <a:moveTo>
                    <a:pt x="305" y="101"/>
                  </a:moveTo>
                  <a:cubicBezTo>
                    <a:pt x="231" y="101"/>
                    <a:pt x="166" y="61"/>
                    <a:pt x="132" y="0"/>
                  </a:cubicBezTo>
                  <a:cubicBezTo>
                    <a:pt x="140" y="114"/>
                    <a:pt x="103" y="178"/>
                    <a:pt x="0" y="227"/>
                  </a:cubicBezTo>
                  <a:cubicBezTo>
                    <a:pt x="1" y="227"/>
                    <a:pt x="1" y="227"/>
                    <a:pt x="1" y="227"/>
                  </a:cubicBezTo>
                  <a:cubicBezTo>
                    <a:pt x="75" y="227"/>
                    <a:pt x="140" y="268"/>
                    <a:pt x="174" y="328"/>
                  </a:cubicBezTo>
                  <a:cubicBezTo>
                    <a:pt x="166" y="214"/>
                    <a:pt x="203" y="151"/>
                    <a:pt x="306" y="101"/>
                  </a:cubicBezTo>
                  <a:cubicBezTo>
                    <a:pt x="306" y="101"/>
                    <a:pt x="305" y="101"/>
                    <a:pt x="305" y="1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97" name="Google Shape;1997;p49"/>
            <p:cNvSpPr/>
            <p:nvPr/>
          </p:nvSpPr>
          <p:spPr>
            <a:xfrm>
              <a:off x="7351783" y="5564482"/>
              <a:ext cx="119371" cy="92287"/>
            </a:xfrm>
            <a:custGeom>
              <a:rect b="b" l="l" r="r" t="t"/>
              <a:pathLst>
                <a:path extrusionOk="0" h="202" w="262">
                  <a:moveTo>
                    <a:pt x="234" y="101"/>
                  </a:moveTo>
                  <a:cubicBezTo>
                    <a:pt x="234" y="64"/>
                    <a:pt x="245" y="30"/>
                    <a:pt x="262" y="0"/>
                  </a:cubicBezTo>
                  <a:cubicBezTo>
                    <a:pt x="167" y="65"/>
                    <a:pt x="95" y="65"/>
                    <a:pt x="0" y="0"/>
                  </a:cubicBezTo>
                  <a:cubicBezTo>
                    <a:pt x="17" y="30"/>
                    <a:pt x="28" y="64"/>
                    <a:pt x="28" y="101"/>
                  </a:cubicBezTo>
                  <a:cubicBezTo>
                    <a:pt x="28" y="138"/>
                    <a:pt x="17" y="172"/>
                    <a:pt x="0" y="202"/>
                  </a:cubicBezTo>
                  <a:cubicBezTo>
                    <a:pt x="95" y="138"/>
                    <a:pt x="167" y="138"/>
                    <a:pt x="262" y="202"/>
                  </a:cubicBezTo>
                  <a:cubicBezTo>
                    <a:pt x="245" y="172"/>
                    <a:pt x="234" y="138"/>
                    <a:pt x="234" y="1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98" name="Google Shape;1998;p49"/>
            <p:cNvSpPr/>
            <p:nvPr/>
          </p:nvSpPr>
          <p:spPr>
            <a:xfrm>
              <a:off x="7548579" y="5894792"/>
              <a:ext cx="138958" cy="149249"/>
            </a:xfrm>
            <a:custGeom>
              <a:rect b="b" l="l" r="r" t="t"/>
              <a:pathLst>
                <a:path extrusionOk="0" h="327" w="305">
                  <a:moveTo>
                    <a:pt x="304" y="101"/>
                  </a:moveTo>
                  <a:cubicBezTo>
                    <a:pt x="230" y="101"/>
                    <a:pt x="165" y="60"/>
                    <a:pt x="131" y="0"/>
                  </a:cubicBezTo>
                  <a:cubicBezTo>
                    <a:pt x="139" y="114"/>
                    <a:pt x="103" y="177"/>
                    <a:pt x="0" y="227"/>
                  </a:cubicBezTo>
                  <a:cubicBezTo>
                    <a:pt x="1" y="227"/>
                    <a:pt x="1" y="227"/>
                    <a:pt x="2" y="227"/>
                  </a:cubicBezTo>
                  <a:cubicBezTo>
                    <a:pt x="76" y="227"/>
                    <a:pt x="140" y="267"/>
                    <a:pt x="175" y="327"/>
                  </a:cubicBezTo>
                  <a:cubicBezTo>
                    <a:pt x="166" y="214"/>
                    <a:pt x="203" y="151"/>
                    <a:pt x="305" y="101"/>
                  </a:cubicBezTo>
                  <a:cubicBezTo>
                    <a:pt x="305" y="101"/>
                    <a:pt x="304" y="101"/>
                    <a:pt x="304" y="1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99" name="Google Shape;1999;p49"/>
            <p:cNvSpPr/>
            <p:nvPr/>
          </p:nvSpPr>
          <p:spPr>
            <a:xfrm>
              <a:off x="7548579" y="5655844"/>
              <a:ext cx="138958" cy="149065"/>
            </a:xfrm>
            <a:custGeom>
              <a:rect b="b" l="l" r="r" t="t"/>
              <a:pathLst>
                <a:path extrusionOk="0" h="327" w="305">
                  <a:moveTo>
                    <a:pt x="131" y="327"/>
                  </a:moveTo>
                  <a:cubicBezTo>
                    <a:pt x="165" y="267"/>
                    <a:pt x="230" y="226"/>
                    <a:pt x="304" y="226"/>
                  </a:cubicBezTo>
                  <a:cubicBezTo>
                    <a:pt x="304" y="226"/>
                    <a:pt x="305" y="226"/>
                    <a:pt x="305" y="226"/>
                  </a:cubicBezTo>
                  <a:cubicBezTo>
                    <a:pt x="203" y="176"/>
                    <a:pt x="166" y="113"/>
                    <a:pt x="175" y="0"/>
                  </a:cubicBezTo>
                  <a:cubicBezTo>
                    <a:pt x="140" y="60"/>
                    <a:pt x="76" y="100"/>
                    <a:pt x="2" y="100"/>
                  </a:cubicBezTo>
                  <a:cubicBezTo>
                    <a:pt x="1" y="100"/>
                    <a:pt x="1" y="100"/>
                    <a:pt x="0" y="100"/>
                  </a:cubicBezTo>
                  <a:cubicBezTo>
                    <a:pt x="103" y="150"/>
                    <a:pt x="139" y="213"/>
                    <a:pt x="131" y="32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00" name="Google Shape;2000;p49"/>
            <p:cNvSpPr/>
            <p:nvPr/>
          </p:nvSpPr>
          <p:spPr>
            <a:xfrm>
              <a:off x="7134476" y="5894792"/>
              <a:ext cx="139512" cy="149620"/>
            </a:xfrm>
            <a:custGeom>
              <a:rect b="b" l="l" r="r" t="t"/>
              <a:pathLst>
                <a:path extrusionOk="0" h="328" w="306">
                  <a:moveTo>
                    <a:pt x="132" y="328"/>
                  </a:moveTo>
                  <a:cubicBezTo>
                    <a:pt x="166" y="267"/>
                    <a:pt x="231" y="227"/>
                    <a:pt x="305" y="227"/>
                  </a:cubicBezTo>
                  <a:cubicBezTo>
                    <a:pt x="305" y="227"/>
                    <a:pt x="306" y="227"/>
                    <a:pt x="306" y="227"/>
                  </a:cubicBezTo>
                  <a:cubicBezTo>
                    <a:pt x="203" y="177"/>
                    <a:pt x="166" y="114"/>
                    <a:pt x="174" y="0"/>
                  </a:cubicBezTo>
                  <a:cubicBezTo>
                    <a:pt x="140" y="60"/>
                    <a:pt x="75" y="101"/>
                    <a:pt x="1" y="101"/>
                  </a:cubicBezTo>
                  <a:cubicBezTo>
                    <a:pt x="1" y="101"/>
                    <a:pt x="1" y="101"/>
                    <a:pt x="0" y="101"/>
                  </a:cubicBezTo>
                  <a:cubicBezTo>
                    <a:pt x="103" y="150"/>
                    <a:pt x="140" y="214"/>
                    <a:pt x="132" y="32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01" name="Google Shape;2001;p49"/>
            <p:cNvSpPr/>
            <p:nvPr/>
          </p:nvSpPr>
          <p:spPr>
            <a:xfrm>
              <a:off x="7351783" y="6043117"/>
              <a:ext cx="119371" cy="92102"/>
            </a:xfrm>
            <a:custGeom>
              <a:rect b="b" l="l" r="r" t="t"/>
              <a:pathLst>
                <a:path extrusionOk="0" h="202" w="262">
                  <a:moveTo>
                    <a:pt x="234" y="101"/>
                  </a:moveTo>
                  <a:cubicBezTo>
                    <a:pt x="234" y="64"/>
                    <a:pt x="245" y="30"/>
                    <a:pt x="262" y="0"/>
                  </a:cubicBezTo>
                  <a:cubicBezTo>
                    <a:pt x="167" y="64"/>
                    <a:pt x="95" y="64"/>
                    <a:pt x="0" y="0"/>
                  </a:cubicBezTo>
                  <a:cubicBezTo>
                    <a:pt x="17" y="30"/>
                    <a:pt x="28" y="64"/>
                    <a:pt x="28" y="101"/>
                  </a:cubicBezTo>
                  <a:cubicBezTo>
                    <a:pt x="28" y="138"/>
                    <a:pt x="17" y="172"/>
                    <a:pt x="0" y="202"/>
                  </a:cubicBezTo>
                  <a:cubicBezTo>
                    <a:pt x="95" y="137"/>
                    <a:pt x="167" y="137"/>
                    <a:pt x="262" y="202"/>
                  </a:cubicBezTo>
                  <a:cubicBezTo>
                    <a:pt x="245" y="172"/>
                    <a:pt x="234" y="138"/>
                    <a:pt x="234" y="1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002" name="Google Shape;2002;p49"/>
          <p:cNvGrpSpPr/>
          <p:nvPr/>
        </p:nvGrpSpPr>
        <p:grpSpPr>
          <a:xfrm>
            <a:off x="6751936" y="3694051"/>
            <a:ext cx="445681" cy="400651"/>
            <a:chOff x="9626723" y="5526313"/>
            <a:chExt cx="720002" cy="647256"/>
          </a:xfrm>
        </p:grpSpPr>
        <p:sp>
          <p:nvSpPr>
            <p:cNvPr id="2003" name="Google Shape;2003;p49"/>
            <p:cNvSpPr/>
            <p:nvPr/>
          </p:nvSpPr>
          <p:spPr>
            <a:xfrm>
              <a:off x="10040990" y="5526313"/>
              <a:ext cx="168000" cy="1683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04" name="Google Shape;2004;p49"/>
            <p:cNvSpPr/>
            <p:nvPr/>
          </p:nvSpPr>
          <p:spPr>
            <a:xfrm>
              <a:off x="9765139" y="5526313"/>
              <a:ext cx="168300" cy="1683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05" name="Google Shape;2005;p49"/>
            <p:cNvSpPr/>
            <p:nvPr/>
          </p:nvSpPr>
          <p:spPr>
            <a:xfrm>
              <a:off x="10040990" y="6005269"/>
              <a:ext cx="168000" cy="1683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06" name="Google Shape;2006;p49"/>
            <p:cNvSpPr/>
            <p:nvPr/>
          </p:nvSpPr>
          <p:spPr>
            <a:xfrm>
              <a:off x="10178425" y="5765496"/>
              <a:ext cx="168300" cy="168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07" name="Google Shape;2007;p49"/>
            <p:cNvSpPr/>
            <p:nvPr/>
          </p:nvSpPr>
          <p:spPr>
            <a:xfrm>
              <a:off x="9626723" y="5765496"/>
              <a:ext cx="168000" cy="1689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08" name="Google Shape;2008;p49"/>
            <p:cNvSpPr/>
            <p:nvPr/>
          </p:nvSpPr>
          <p:spPr>
            <a:xfrm>
              <a:off x="9765139" y="6005269"/>
              <a:ext cx="168300" cy="1683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09" name="Google Shape;2009;p49"/>
            <p:cNvSpPr/>
            <p:nvPr/>
          </p:nvSpPr>
          <p:spPr>
            <a:xfrm>
              <a:off x="10198227" y="5672808"/>
              <a:ext cx="47838" cy="83066"/>
            </a:xfrm>
            <a:custGeom>
              <a:rect b="b" l="l" r="r" t="t"/>
              <a:pathLst>
                <a:path extrusionOk="0" h="163" w="94">
                  <a:moveTo>
                    <a:pt x="0" y="0"/>
                  </a:moveTo>
                  <a:cubicBezTo>
                    <a:pt x="20" y="23"/>
                    <a:pt x="38" y="49"/>
                    <a:pt x="54" y="77"/>
                  </a:cubicBezTo>
                  <a:cubicBezTo>
                    <a:pt x="70" y="105"/>
                    <a:pt x="83" y="134"/>
                    <a:pt x="94" y="163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10" name="Google Shape;2010;p49"/>
            <p:cNvSpPr/>
            <p:nvPr/>
          </p:nvSpPr>
          <p:spPr>
            <a:xfrm>
              <a:off x="10197835" y="5944589"/>
              <a:ext cx="48230" cy="83066"/>
            </a:xfrm>
            <a:custGeom>
              <a:rect b="b" l="l" r="r" t="t"/>
              <a:pathLst>
                <a:path extrusionOk="0" h="163" w="95">
                  <a:moveTo>
                    <a:pt x="95" y="0"/>
                  </a:moveTo>
                  <a:cubicBezTo>
                    <a:pt x="84" y="29"/>
                    <a:pt x="71" y="58"/>
                    <a:pt x="55" y="85"/>
                  </a:cubicBezTo>
                  <a:cubicBezTo>
                    <a:pt x="39" y="113"/>
                    <a:pt x="20" y="139"/>
                    <a:pt x="0" y="163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11" name="Google Shape;2011;p49"/>
            <p:cNvSpPr/>
            <p:nvPr/>
          </p:nvSpPr>
          <p:spPr>
            <a:xfrm>
              <a:off x="9938649" y="6122111"/>
              <a:ext cx="96263" cy="4124"/>
            </a:xfrm>
            <a:custGeom>
              <a:rect b="b" l="l" r="r" t="t"/>
              <a:pathLst>
                <a:path extrusionOk="0" h="8" w="189">
                  <a:moveTo>
                    <a:pt x="189" y="0"/>
                  </a:moveTo>
                  <a:cubicBezTo>
                    <a:pt x="158" y="5"/>
                    <a:pt x="127" y="8"/>
                    <a:pt x="95" y="8"/>
                  </a:cubicBezTo>
                  <a:cubicBezTo>
                    <a:pt x="63" y="8"/>
                    <a:pt x="31" y="5"/>
                    <a:pt x="0" y="0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12" name="Google Shape;2012;p49"/>
            <p:cNvSpPr/>
            <p:nvPr/>
          </p:nvSpPr>
          <p:spPr>
            <a:xfrm>
              <a:off x="9728084" y="5944196"/>
              <a:ext cx="47838" cy="83066"/>
            </a:xfrm>
            <a:custGeom>
              <a:rect b="b" l="l" r="r" t="t"/>
              <a:pathLst>
                <a:path extrusionOk="0" h="163" w="94">
                  <a:moveTo>
                    <a:pt x="94" y="163"/>
                  </a:moveTo>
                  <a:cubicBezTo>
                    <a:pt x="74" y="140"/>
                    <a:pt x="56" y="114"/>
                    <a:pt x="40" y="86"/>
                  </a:cubicBezTo>
                  <a:cubicBezTo>
                    <a:pt x="24" y="58"/>
                    <a:pt x="11" y="30"/>
                    <a:pt x="0" y="0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13" name="Google Shape;2013;p49"/>
            <p:cNvSpPr/>
            <p:nvPr/>
          </p:nvSpPr>
          <p:spPr>
            <a:xfrm>
              <a:off x="9728084" y="5672219"/>
              <a:ext cx="48230" cy="83066"/>
            </a:xfrm>
            <a:custGeom>
              <a:rect b="b" l="l" r="r" t="t"/>
              <a:pathLst>
                <a:path extrusionOk="0" h="163" w="95">
                  <a:moveTo>
                    <a:pt x="0" y="163"/>
                  </a:moveTo>
                  <a:cubicBezTo>
                    <a:pt x="11" y="134"/>
                    <a:pt x="24" y="106"/>
                    <a:pt x="40" y="78"/>
                  </a:cubicBezTo>
                  <a:cubicBezTo>
                    <a:pt x="56" y="50"/>
                    <a:pt x="75" y="24"/>
                    <a:pt x="95" y="0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14" name="Google Shape;2014;p49"/>
            <p:cNvSpPr/>
            <p:nvPr/>
          </p:nvSpPr>
          <p:spPr>
            <a:xfrm>
              <a:off x="9939237" y="5573835"/>
              <a:ext cx="96263" cy="4124"/>
            </a:xfrm>
            <a:custGeom>
              <a:rect b="b" l="l" r="r" t="t"/>
              <a:pathLst>
                <a:path extrusionOk="0" h="8" w="189">
                  <a:moveTo>
                    <a:pt x="0" y="8"/>
                  </a:moveTo>
                  <a:cubicBezTo>
                    <a:pt x="31" y="3"/>
                    <a:pt x="62" y="0"/>
                    <a:pt x="94" y="0"/>
                  </a:cubicBezTo>
                  <a:cubicBezTo>
                    <a:pt x="126" y="0"/>
                    <a:pt x="158" y="3"/>
                    <a:pt x="189" y="8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015" name="Google Shape;2015;p49"/>
          <p:cNvGrpSpPr/>
          <p:nvPr/>
        </p:nvGrpSpPr>
        <p:grpSpPr>
          <a:xfrm>
            <a:off x="7549176" y="3671488"/>
            <a:ext cx="445582" cy="445743"/>
            <a:chOff x="10914672" y="5489861"/>
            <a:chExt cx="719842" cy="720102"/>
          </a:xfrm>
        </p:grpSpPr>
        <p:sp>
          <p:nvSpPr>
            <p:cNvPr id="2016" name="Google Shape;2016;p49"/>
            <p:cNvSpPr/>
            <p:nvPr/>
          </p:nvSpPr>
          <p:spPr>
            <a:xfrm>
              <a:off x="11420014" y="5489861"/>
              <a:ext cx="214500" cy="2151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17" name="Google Shape;2017;p49"/>
            <p:cNvSpPr/>
            <p:nvPr/>
          </p:nvSpPr>
          <p:spPr>
            <a:xfrm>
              <a:off x="11420014" y="5994863"/>
              <a:ext cx="214500" cy="215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18" name="Google Shape;2018;p49"/>
            <p:cNvSpPr/>
            <p:nvPr/>
          </p:nvSpPr>
          <p:spPr>
            <a:xfrm>
              <a:off x="10914672" y="5489861"/>
              <a:ext cx="214500" cy="2151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19" name="Google Shape;2019;p49"/>
            <p:cNvSpPr/>
            <p:nvPr/>
          </p:nvSpPr>
          <p:spPr>
            <a:xfrm>
              <a:off x="10914672" y="5994863"/>
              <a:ext cx="214500" cy="2151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20" name="Google Shape;2020;p49"/>
            <p:cNvSpPr/>
            <p:nvPr/>
          </p:nvSpPr>
          <p:spPr>
            <a:xfrm>
              <a:off x="11595623" y="5710038"/>
              <a:ext cx="28649" cy="276082"/>
            </a:xfrm>
            <a:custGeom>
              <a:rect b="b" l="l" r="r" t="t"/>
              <a:pathLst>
                <a:path extrusionOk="0" h="376" w="39">
                  <a:moveTo>
                    <a:pt x="0" y="0"/>
                  </a:moveTo>
                  <a:cubicBezTo>
                    <a:pt x="25" y="59"/>
                    <a:pt x="39" y="123"/>
                    <a:pt x="39" y="190"/>
                  </a:cubicBezTo>
                  <a:cubicBezTo>
                    <a:pt x="39" y="256"/>
                    <a:pt x="26" y="319"/>
                    <a:pt x="2" y="376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21" name="Google Shape;2021;p49"/>
            <p:cNvSpPr/>
            <p:nvPr/>
          </p:nvSpPr>
          <p:spPr>
            <a:xfrm>
              <a:off x="11138826" y="6170527"/>
              <a:ext cx="275351" cy="29145"/>
            </a:xfrm>
            <a:custGeom>
              <a:rect b="b" l="l" r="r" t="t"/>
              <a:pathLst>
                <a:path extrusionOk="0" h="40" w="375">
                  <a:moveTo>
                    <a:pt x="375" y="0"/>
                  </a:moveTo>
                  <a:cubicBezTo>
                    <a:pt x="317" y="26"/>
                    <a:pt x="253" y="40"/>
                    <a:pt x="185" y="40"/>
                  </a:cubicBezTo>
                  <a:cubicBezTo>
                    <a:pt x="119" y="40"/>
                    <a:pt x="57" y="26"/>
                    <a:pt x="0" y="2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22" name="Google Shape;2022;p49"/>
            <p:cNvSpPr/>
            <p:nvPr/>
          </p:nvSpPr>
          <p:spPr>
            <a:xfrm>
              <a:off x="10925018" y="5713747"/>
              <a:ext cx="28649" cy="275287"/>
            </a:xfrm>
            <a:custGeom>
              <a:rect b="b" l="l" r="r" t="t"/>
              <a:pathLst>
                <a:path extrusionOk="0" h="375" w="39">
                  <a:moveTo>
                    <a:pt x="39" y="375"/>
                  </a:moveTo>
                  <a:cubicBezTo>
                    <a:pt x="14" y="317"/>
                    <a:pt x="0" y="253"/>
                    <a:pt x="0" y="185"/>
                  </a:cubicBezTo>
                  <a:cubicBezTo>
                    <a:pt x="0" y="120"/>
                    <a:pt x="13" y="57"/>
                    <a:pt x="37" y="0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23" name="Google Shape;2023;p49"/>
            <p:cNvSpPr/>
            <p:nvPr/>
          </p:nvSpPr>
          <p:spPr>
            <a:xfrm>
              <a:off x="11135112" y="5499930"/>
              <a:ext cx="275351" cy="28880"/>
            </a:xfrm>
            <a:custGeom>
              <a:rect b="b" l="l" r="r" t="t"/>
              <a:pathLst>
                <a:path extrusionOk="0" h="39" w="375">
                  <a:moveTo>
                    <a:pt x="375" y="37"/>
                  </a:moveTo>
                  <a:cubicBezTo>
                    <a:pt x="318" y="13"/>
                    <a:pt x="256" y="0"/>
                    <a:pt x="190" y="0"/>
                  </a:cubicBezTo>
                  <a:cubicBezTo>
                    <a:pt x="122" y="0"/>
                    <a:pt x="58" y="14"/>
                    <a:pt x="0" y="39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24" name="Google Shape;2024;p49"/>
            <p:cNvSpPr/>
            <p:nvPr/>
          </p:nvSpPr>
          <p:spPr>
            <a:xfrm>
              <a:off x="11578115" y="5950881"/>
              <a:ext cx="52789" cy="38948"/>
            </a:xfrm>
            <a:custGeom>
              <a:rect b="b" l="l" r="r" t="t"/>
              <a:pathLst>
                <a:path extrusionOk="0" h="147" w="199">
                  <a:moveTo>
                    <a:pt x="0" y="0"/>
                  </a:moveTo>
                  <a:lnTo>
                    <a:pt x="64" y="147"/>
                  </a:lnTo>
                  <a:lnTo>
                    <a:pt x="199" y="83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25" name="Google Shape;2025;p49"/>
            <p:cNvSpPr/>
            <p:nvPr/>
          </p:nvSpPr>
          <p:spPr>
            <a:xfrm>
              <a:off x="11135112" y="6152776"/>
              <a:ext cx="38199" cy="52991"/>
            </a:xfrm>
            <a:custGeom>
              <a:rect b="b" l="l" r="r" t="t"/>
              <a:pathLst>
                <a:path extrusionOk="0" h="200" w="144">
                  <a:moveTo>
                    <a:pt x="144" y="0"/>
                  </a:moveTo>
                  <a:lnTo>
                    <a:pt x="0" y="67"/>
                  </a:lnTo>
                  <a:lnTo>
                    <a:pt x="64" y="200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26" name="Google Shape;2026;p49"/>
            <p:cNvSpPr/>
            <p:nvPr/>
          </p:nvSpPr>
          <p:spPr>
            <a:xfrm>
              <a:off x="10918386" y="5710038"/>
              <a:ext cx="53054" cy="38154"/>
            </a:xfrm>
            <a:custGeom>
              <a:rect b="b" l="l" r="r" t="t"/>
              <a:pathLst>
                <a:path extrusionOk="0" h="144" w="200">
                  <a:moveTo>
                    <a:pt x="200" y="144"/>
                  </a:moveTo>
                  <a:lnTo>
                    <a:pt x="136" y="0"/>
                  </a:lnTo>
                  <a:lnTo>
                    <a:pt x="0" y="64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27" name="Google Shape;2027;p49"/>
            <p:cNvSpPr/>
            <p:nvPr/>
          </p:nvSpPr>
          <p:spPr>
            <a:xfrm>
              <a:off x="11375979" y="5493571"/>
              <a:ext cx="38199" cy="52726"/>
            </a:xfrm>
            <a:custGeom>
              <a:rect b="b" l="l" r="r" t="t"/>
              <a:pathLst>
                <a:path extrusionOk="0" h="199" w="144">
                  <a:moveTo>
                    <a:pt x="0" y="199"/>
                  </a:moveTo>
                  <a:lnTo>
                    <a:pt x="144" y="135"/>
                  </a:lnTo>
                  <a:lnTo>
                    <a:pt x="81" y="0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028" name="Google Shape;2028;p49"/>
          <p:cNvGrpSpPr/>
          <p:nvPr/>
        </p:nvGrpSpPr>
        <p:grpSpPr>
          <a:xfrm>
            <a:off x="5954636" y="3681752"/>
            <a:ext cx="445821" cy="425246"/>
            <a:chOff x="8338678" y="5506443"/>
            <a:chExt cx="720227" cy="686988"/>
          </a:xfrm>
        </p:grpSpPr>
        <p:sp>
          <p:nvSpPr>
            <p:cNvPr id="2029" name="Google Shape;2029;p49"/>
            <p:cNvSpPr/>
            <p:nvPr/>
          </p:nvSpPr>
          <p:spPr>
            <a:xfrm>
              <a:off x="8706181" y="5506443"/>
              <a:ext cx="230803" cy="263259"/>
            </a:xfrm>
            <a:custGeom>
              <a:rect b="b" l="l" r="r" t="t"/>
              <a:pathLst>
                <a:path extrusionOk="0" h="432" w="378">
                  <a:moveTo>
                    <a:pt x="378" y="119"/>
                  </a:moveTo>
                  <a:cubicBezTo>
                    <a:pt x="378" y="111"/>
                    <a:pt x="374" y="105"/>
                    <a:pt x="367" y="101"/>
                  </a:cubicBezTo>
                  <a:cubicBezTo>
                    <a:pt x="199" y="4"/>
                    <a:pt x="199" y="4"/>
                    <a:pt x="199" y="4"/>
                  </a:cubicBezTo>
                  <a:cubicBezTo>
                    <a:pt x="193" y="0"/>
                    <a:pt x="185" y="0"/>
                    <a:pt x="178" y="4"/>
                  </a:cubicBezTo>
                  <a:cubicBezTo>
                    <a:pt x="11" y="101"/>
                    <a:pt x="11" y="101"/>
                    <a:pt x="11" y="101"/>
                  </a:cubicBezTo>
                  <a:cubicBezTo>
                    <a:pt x="4" y="104"/>
                    <a:pt x="0" y="111"/>
                    <a:pt x="0" y="119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13"/>
                    <a:pt x="0" y="313"/>
                    <a:pt x="0" y="314"/>
                  </a:cubicBezTo>
                  <a:cubicBezTo>
                    <a:pt x="0" y="321"/>
                    <a:pt x="4" y="327"/>
                    <a:pt x="10" y="331"/>
                  </a:cubicBezTo>
                  <a:cubicBezTo>
                    <a:pt x="178" y="428"/>
                    <a:pt x="178" y="428"/>
                    <a:pt x="178" y="428"/>
                  </a:cubicBezTo>
                  <a:cubicBezTo>
                    <a:pt x="185" y="432"/>
                    <a:pt x="193" y="432"/>
                    <a:pt x="199" y="428"/>
                  </a:cubicBezTo>
                  <a:cubicBezTo>
                    <a:pt x="367" y="331"/>
                    <a:pt x="367" y="331"/>
                    <a:pt x="367" y="331"/>
                  </a:cubicBezTo>
                  <a:cubicBezTo>
                    <a:pt x="373" y="327"/>
                    <a:pt x="377" y="321"/>
                    <a:pt x="378" y="314"/>
                  </a:cubicBezTo>
                  <a:cubicBezTo>
                    <a:pt x="378" y="313"/>
                    <a:pt x="378" y="313"/>
                    <a:pt x="378" y="313"/>
                  </a:cubicBezTo>
                  <a:cubicBezTo>
                    <a:pt x="378" y="119"/>
                    <a:pt x="378" y="119"/>
                    <a:pt x="378" y="119"/>
                  </a:cubicBezTo>
                  <a:cubicBezTo>
                    <a:pt x="378" y="119"/>
                    <a:pt x="378" y="119"/>
                    <a:pt x="378" y="11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30" name="Google Shape;2030;p49"/>
            <p:cNvSpPr/>
            <p:nvPr/>
          </p:nvSpPr>
          <p:spPr>
            <a:xfrm>
              <a:off x="8460817" y="5506443"/>
              <a:ext cx="230586" cy="263259"/>
            </a:xfrm>
            <a:custGeom>
              <a:rect b="b" l="l" r="r" t="t"/>
              <a:pathLst>
                <a:path extrusionOk="0" h="432" w="378">
                  <a:moveTo>
                    <a:pt x="378" y="119"/>
                  </a:moveTo>
                  <a:cubicBezTo>
                    <a:pt x="378" y="111"/>
                    <a:pt x="374" y="105"/>
                    <a:pt x="368" y="101"/>
                  </a:cubicBezTo>
                  <a:cubicBezTo>
                    <a:pt x="200" y="4"/>
                    <a:pt x="200" y="4"/>
                    <a:pt x="200" y="4"/>
                  </a:cubicBezTo>
                  <a:cubicBezTo>
                    <a:pt x="193" y="0"/>
                    <a:pt x="185" y="0"/>
                    <a:pt x="179" y="4"/>
                  </a:cubicBezTo>
                  <a:cubicBezTo>
                    <a:pt x="11" y="101"/>
                    <a:pt x="11" y="101"/>
                    <a:pt x="11" y="101"/>
                  </a:cubicBezTo>
                  <a:cubicBezTo>
                    <a:pt x="4" y="104"/>
                    <a:pt x="0" y="111"/>
                    <a:pt x="0" y="119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13"/>
                    <a:pt x="0" y="313"/>
                    <a:pt x="0" y="314"/>
                  </a:cubicBezTo>
                  <a:cubicBezTo>
                    <a:pt x="1" y="321"/>
                    <a:pt x="5" y="327"/>
                    <a:pt x="11" y="331"/>
                  </a:cubicBezTo>
                  <a:cubicBezTo>
                    <a:pt x="179" y="428"/>
                    <a:pt x="179" y="428"/>
                    <a:pt x="179" y="428"/>
                  </a:cubicBezTo>
                  <a:cubicBezTo>
                    <a:pt x="185" y="432"/>
                    <a:pt x="193" y="432"/>
                    <a:pt x="200" y="428"/>
                  </a:cubicBezTo>
                  <a:cubicBezTo>
                    <a:pt x="367" y="331"/>
                    <a:pt x="367" y="331"/>
                    <a:pt x="367" y="331"/>
                  </a:cubicBezTo>
                  <a:cubicBezTo>
                    <a:pt x="374" y="327"/>
                    <a:pt x="378" y="321"/>
                    <a:pt x="378" y="314"/>
                  </a:cubicBezTo>
                  <a:cubicBezTo>
                    <a:pt x="378" y="313"/>
                    <a:pt x="378" y="313"/>
                    <a:pt x="378" y="313"/>
                  </a:cubicBezTo>
                  <a:cubicBezTo>
                    <a:pt x="378" y="119"/>
                    <a:pt x="378" y="119"/>
                    <a:pt x="378" y="119"/>
                  </a:cubicBezTo>
                  <a:cubicBezTo>
                    <a:pt x="378" y="119"/>
                    <a:pt x="378" y="119"/>
                    <a:pt x="378" y="11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31" name="Google Shape;2031;p49"/>
            <p:cNvSpPr/>
            <p:nvPr/>
          </p:nvSpPr>
          <p:spPr>
            <a:xfrm>
              <a:off x="8338678" y="5718525"/>
              <a:ext cx="230151" cy="262608"/>
            </a:xfrm>
            <a:custGeom>
              <a:rect b="b" l="l" r="r" t="t"/>
              <a:pathLst>
                <a:path extrusionOk="0" h="431" w="377">
                  <a:moveTo>
                    <a:pt x="377" y="119"/>
                  </a:moveTo>
                  <a:cubicBezTo>
                    <a:pt x="377" y="111"/>
                    <a:pt x="373" y="105"/>
                    <a:pt x="367" y="101"/>
                  </a:cubicBezTo>
                  <a:cubicBezTo>
                    <a:pt x="199" y="4"/>
                    <a:pt x="199" y="4"/>
                    <a:pt x="199" y="4"/>
                  </a:cubicBezTo>
                  <a:cubicBezTo>
                    <a:pt x="193" y="0"/>
                    <a:pt x="185" y="0"/>
                    <a:pt x="178" y="4"/>
                  </a:cubicBezTo>
                  <a:cubicBezTo>
                    <a:pt x="10" y="101"/>
                    <a:pt x="10" y="101"/>
                    <a:pt x="10" y="101"/>
                  </a:cubicBezTo>
                  <a:cubicBezTo>
                    <a:pt x="4" y="104"/>
                    <a:pt x="0" y="111"/>
                    <a:pt x="0" y="119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21"/>
                    <a:pt x="4" y="327"/>
                    <a:pt x="10" y="331"/>
                  </a:cubicBezTo>
                  <a:cubicBezTo>
                    <a:pt x="178" y="428"/>
                    <a:pt x="178" y="428"/>
                    <a:pt x="178" y="428"/>
                  </a:cubicBezTo>
                  <a:cubicBezTo>
                    <a:pt x="184" y="431"/>
                    <a:pt x="192" y="431"/>
                    <a:pt x="199" y="428"/>
                  </a:cubicBezTo>
                  <a:cubicBezTo>
                    <a:pt x="367" y="331"/>
                    <a:pt x="367" y="331"/>
                    <a:pt x="367" y="331"/>
                  </a:cubicBezTo>
                  <a:cubicBezTo>
                    <a:pt x="373" y="327"/>
                    <a:pt x="377" y="321"/>
                    <a:pt x="377" y="313"/>
                  </a:cubicBezTo>
                  <a:cubicBezTo>
                    <a:pt x="377" y="313"/>
                    <a:pt x="377" y="313"/>
                    <a:pt x="377" y="313"/>
                  </a:cubicBezTo>
                  <a:cubicBezTo>
                    <a:pt x="377" y="119"/>
                    <a:pt x="377" y="119"/>
                    <a:pt x="377" y="119"/>
                  </a:cubicBezTo>
                  <a:cubicBezTo>
                    <a:pt x="377" y="119"/>
                    <a:pt x="377" y="119"/>
                    <a:pt x="377" y="11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32" name="Google Shape;2032;p49"/>
            <p:cNvSpPr/>
            <p:nvPr/>
          </p:nvSpPr>
          <p:spPr>
            <a:xfrm>
              <a:off x="8828754" y="5718525"/>
              <a:ext cx="230151" cy="262608"/>
            </a:xfrm>
            <a:custGeom>
              <a:rect b="b" l="l" r="r" t="t"/>
              <a:pathLst>
                <a:path extrusionOk="0" h="431" w="377">
                  <a:moveTo>
                    <a:pt x="377" y="119"/>
                  </a:moveTo>
                  <a:cubicBezTo>
                    <a:pt x="377" y="111"/>
                    <a:pt x="373" y="105"/>
                    <a:pt x="367" y="101"/>
                  </a:cubicBezTo>
                  <a:cubicBezTo>
                    <a:pt x="199" y="4"/>
                    <a:pt x="199" y="4"/>
                    <a:pt x="199" y="4"/>
                  </a:cubicBezTo>
                  <a:cubicBezTo>
                    <a:pt x="193" y="0"/>
                    <a:pt x="185" y="0"/>
                    <a:pt x="178" y="4"/>
                  </a:cubicBezTo>
                  <a:cubicBezTo>
                    <a:pt x="10" y="101"/>
                    <a:pt x="10" y="101"/>
                    <a:pt x="10" y="101"/>
                  </a:cubicBezTo>
                  <a:cubicBezTo>
                    <a:pt x="4" y="104"/>
                    <a:pt x="0" y="111"/>
                    <a:pt x="0" y="119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21"/>
                    <a:pt x="4" y="327"/>
                    <a:pt x="10" y="331"/>
                  </a:cubicBezTo>
                  <a:cubicBezTo>
                    <a:pt x="178" y="428"/>
                    <a:pt x="178" y="428"/>
                    <a:pt x="178" y="428"/>
                  </a:cubicBezTo>
                  <a:cubicBezTo>
                    <a:pt x="184" y="431"/>
                    <a:pt x="192" y="431"/>
                    <a:pt x="199" y="428"/>
                  </a:cubicBezTo>
                  <a:cubicBezTo>
                    <a:pt x="367" y="331"/>
                    <a:pt x="367" y="331"/>
                    <a:pt x="367" y="331"/>
                  </a:cubicBezTo>
                  <a:cubicBezTo>
                    <a:pt x="373" y="327"/>
                    <a:pt x="377" y="321"/>
                    <a:pt x="377" y="313"/>
                  </a:cubicBezTo>
                  <a:cubicBezTo>
                    <a:pt x="377" y="313"/>
                    <a:pt x="377" y="313"/>
                    <a:pt x="377" y="313"/>
                  </a:cubicBezTo>
                  <a:cubicBezTo>
                    <a:pt x="377" y="119"/>
                    <a:pt x="377" y="119"/>
                    <a:pt x="377" y="119"/>
                  </a:cubicBezTo>
                  <a:cubicBezTo>
                    <a:pt x="377" y="119"/>
                    <a:pt x="377" y="119"/>
                    <a:pt x="377" y="11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33" name="Google Shape;2033;p49"/>
            <p:cNvSpPr/>
            <p:nvPr/>
          </p:nvSpPr>
          <p:spPr>
            <a:xfrm>
              <a:off x="8706181" y="5930607"/>
              <a:ext cx="230803" cy="262825"/>
            </a:xfrm>
            <a:custGeom>
              <a:rect b="b" l="l" r="r" t="t"/>
              <a:pathLst>
                <a:path extrusionOk="0" h="431" w="378">
                  <a:moveTo>
                    <a:pt x="378" y="118"/>
                  </a:moveTo>
                  <a:cubicBezTo>
                    <a:pt x="377" y="111"/>
                    <a:pt x="374" y="104"/>
                    <a:pt x="367" y="100"/>
                  </a:cubicBezTo>
                  <a:cubicBezTo>
                    <a:pt x="200" y="3"/>
                    <a:pt x="200" y="3"/>
                    <a:pt x="200" y="3"/>
                  </a:cubicBezTo>
                  <a:cubicBezTo>
                    <a:pt x="193" y="0"/>
                    <a:pt x="185" y="0"/>
                    <a:pt x="179" y="3"/>
                  </a:cubicBezTo>
                  <a:cubicBezTo>
                    <a:pt x="11" y="100"/>
                    <a:pt x="11" y="100"/>
                    <a:pt x="11" y="100"/>
                  </a:cubicBezTo>
                  <a:cubicBezTo>
                    <a:pt x="4" y="104"/>
                    <a:pt x="0" y="111"/>
                    <a:pt x="0" y="118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12"/>
                    <a:pt x="0" y="312"/>
                    <a:pt x="0" y="312"/>
                  </a:cubicBezTo>
                  <a:cubicBezTo>
                    <a:pt x="0" y="312"/>
                    <a:pt x="0" y="312"/>
                    <a:pt x="0" y="313"/>
                  </a:cubicBezTo>
                  <a:cubicBezTo>
                    <a:pt x="0" y="320"/>
                    <a:pt x="4" y="327"/>
                    <a:pt x="11" y="330"/>
                  </a:cubicBezTo>
                  <a:cubicBezTo>
                    <a:pt x="178" y="427"/>
                    <a:pt x="178" y="427"/>
                    <a:pt x="178" y="427"/>
                  </a:cubicBezTo>
                  <a:cubicBezTo>
                    <a:pt x="185" y="431"/>
                    <a:pt x="193" y="431"/>
                    <a:pt x="199" y="427"/>
                  </a:cubicBezTo>
                  <a:cubicBezTo>
                    <a:pt x="367" y="330"/>
                    <a:pt x="367" y="330"/>
                    <a:pt x="367" y="330"/>
                  </a:cubicBezTo>
                  <a:cubicBezTo>
                    <a:pt x="374" y="327"/>
                    <a:pt x="377" y="320"/>
                    <a:pt x="378" y="313"/>
                  </a:cubicBezTo>
                  <a:cubicBezTo>
                    <a:pt x="378" y="313"/>
                    <a:pt x="378" y="312"/>
                    <a:pt x="378" y="312"/>
                  </a:cubicBezTo>
                  <a:cubicBezTo>
                    <a:pt x="378" y="119"/>
                    <a:pt x="378" y="119"/>
                    <a:pt x="378" y="119"/>
                  </a:cubicBezTo>
                  <a:cubicBezTo>
                    <a:pt x="378" y="118"/>
                    <a:pt x="378" y="118"/>
                    <a:pt x="378" y="11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34" name="Google Shape;2034;p49"/>
            <p:cNvSpPr/>
            <p:nvPr/>
          </p:nvSpPr>
          <p:spPr>
            <a:xfrm>
              <a:off x="8460817" y="5930607"/>
              <a:ext cx="230586" cy="262825"/>
            </a:xfrm>
            <a:custGeom>
              <a:rect b="b" l="l" r="r" t="t"/>
              <a:pathLst>
                <a:path extrusionOk="0" h="431" w="378">
                  <a:moveTo>
                    <a:pt x="378" y="118"/>
                  </a:moveTo>
                  <a:cubicBezTo>
                    <a:pt x="378" y="111"/>
                    <a:pt x="374" y="104"/>
                    <a:pt x="367" y="100"/>
                  </a:cubicBezTo>
                  <a:cubicBezTo>
                    <a:pt x="200" y="3"/>
                    <a:pt x="200" y="3"/>
                    <a:pt x="200" y="3"/>
                  </a:cubicBezTo>
                  <a:cubicBezTo>
                    <a:pt x="193" y="0"/>
                    <a:pt x="185" y="0"/>
                    <a:pt x="179" y="3"/>
                  </a:cubicBezTo>
                  <a:cubicBezTo>
                    <a:pt x="11" y="100"/>
                    <a:pt x="11" y="100"/>
                    <a:pt x="11" y="100"/>
                  </a:cubicBezTo>
                  <a:cubicBezTo>
                    <a:pt x="4" y="104"/>
                    <a:pt x="1" y="111"/>
                    <a:pt x="0" y="118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12"/>
                    <a:pt x="0" y="312"/>
                    <a:pt x="0" y="312"/>
                  </a:cubicBezTo>
                  <a:cubicBezTo>
                    <a:pt x="0" y="312"/>
                    <a:pt x="0" y="312"/>
                    <a:pt x="0" y="313"/>
                  </a:cubicBezTo>
                  <a:cubicBezTo>
                    <a:pt x="1" y="320"/>
                    <a:pt x="4" y="327"/>
                    <a:pt x="11" y="330"/>
                  </a:cubicBezTo>
                  <a:cubicBezTo>
                    <a:pt x="179" y="427"/>
                    <a:pt x="179" y="427"/>
                    <a:pt x="179" y="427"/>
                  </a:cubicBezTo>
                  <a:cubicBezTo>
                    <a:pt x="185" y="431"/>
                    <a:pt x="193" y="431"/>
                    <a:pt x="199" y="427"/>
                  </a:cubicBezTo>
                  <a:cubicBezTo>
                    <a:pt x="367" y="330"/>
                    <a:pt x="367" y="330"/>
                    <a:pt x="367" y="330"/>
                  </a:cubicBezTo>
                  <a:cubicBezTo>
                    <a:pt x="374" y="327"/>
                    <a:pt x="378" y="320"/>
                    <a:pt x="378" y="313"/>
                  </a:cubicBezTo>
                  <a:cubicBezTo>
                    <a:pt x="378" y="313"/>
                    <a:pt x="378" y="312"/>
                    <a:pt x="378" y="312"/>
                  </a:cubicBezTo>
                  <a:cubicBezTo>
                    <a:pt x="378" y="119"/>
                    <a:pt x="378" y="119"/>
                    <a:pt x="378" y="119"/>
                  </a:cubicBezTo>
                  <a:cubicBezTo>
                    <a:pt x="378" y="118"/>
                    <a:pt x="378" y="118"/>
                    <a:pt x="378" y="11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035" name="Google Shape;2035;p49"/>
          <p:cNvGrpSpPr/>
          <p:nvPr/>
        </p:nvGrpSpPr>
        <p:grpSpPr>
          <a:xfrm>
            <a:off x="2676293" y="3736342"/>
            <a:ext cx="1336824" cy="316035"/>
            <a:chOff x="3042485" y="5594633"/>
            <a:chExt cx="2159652" cy="510557"/>
          </a:xfrm>
        </p:grpSpPr>
        <p:sp>
          <p:nvSpPr>
            <p:cNvPr id="2036" name="Google Shape;2036;p49"/>
            <p:cNvSpPr/>
            <p:nvPr/>
          </p:nvSpPr>
          <p:spPr>
            <a:xfrm>
              <a:off x="3042485" y="5869690"/>
              <a:ext cx="235200" cy="235500"/>
            </a:xfrm>
            <a:prstGeom prst="ellipse">
              <a:avLst/>
            </a:prstGeom>
            <a:solidFill>
              <a:srgbClr val="F1C23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37" name="Google Shape;2037;p49"/>
            <p:cNvSpPr/>
            <p:nvPr/>
          </p:nvSpPr>
          <p:spPr>
            <a:xfrm>
              <a:off x="3317231" y="5594633"/>
              <a:ext cx="235200" cy="235500"/>
            </a:xfrm>
            <a:prstGeom prst="ellipse">
              <a:avLst/>
            </a:prstGeom>
            <a:solidFill>
              <a:srgbClr val="E6913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38" name="Google Shape;2038;p49"/>
            <p:cNvSpPr/>
            <p:nvPr/>
          </p:nvSpPr>
          <p:spPr>
            <a:xfrm>
              <a:off x="3591976" y="5869690"/>
              <a:ext cx="236100" cy="235500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39" name="Google Shape;2039;p49"/>
            <p:cNvSpPr/>
            <p:nvPr/>
          </p:nvSpPr>
          <p:spPr>
            <a:xfrm>
              <a:off x="3866722" y="5594633"/>
              <a:ext cx="236100" cy="235500"/>
            </a:xfrm>
            <a:prstGeom prst="ellipse">
              <a:avLst/>
            </a:prstGeom>
            <a:solidFill>
              <a:srgbClr val="A64D7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40" name="Google Shape;2040;p49"/>
            <p:cNvSpPr/>
            <p:nvPr/>
          </p:nvSpPr>
          <p:spPr>
            <a:xfrm>
              <a:off x="4141467" y="5869690"/>
              <a:ext cx="236100" cy="235500"/>
            </a:xfrm>
            <a:prstGeom prst="ellipse">
              <a:avLst/>
            </a:prstGeom>
            <a:solidFill>
              <a:srgbClr val="674EA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41" name="Google Shape;2041;p49"/>
            <p:cNvSpPr/>
            <p:nvPr/>
          </p:nvSpPr>
          <p:spPr>
            <a:xfrm>
              <a:off x="4417146" y="5594633"/>
              <a:ext cx="235200" cy="2355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42" name="Google Shape;2042;p49"/>
            <p:cNvSpPr/>
            <p:nvPr/>
          </p:nvSpPr>
          <p:spPr>
            <a:xfrm>
              <a:off x="4691892" y="5869690"/>
              <a:ext cx="235500" cy="235500"/>
            </a:xfrm>
            <a:prstGeom prst="ellipse">
              <a:avLst/>
            </a:pr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43" name="Google Shape;2043;p49"/>
            <p:cNvSpPr/>
            <p:nvPr/>
          </p:nvSpPr>
          <p:spPr>
            <a:xfrm>
              <a:off x="4966637" y="5594633"/>
              <a:ext cx="235500" cy="235500"/>
            </a:xfrm>
            <a:prstGeom prst="ellipse">
              <a:avLst/>
            </a:pr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44" name="Google Shape;2044;p49"/>
            <p:cNvSpPr/>
            <p:nvPr/>
          </p:nvSpPr>
          <p:spPr>
            <a:xfrm>
              <a:off x="3210195" y="5762654"/>
              <a:ext cx="174555" cy="174555"/>
            </a:xfrm>
            <a:custGeom>
              <a:rect b="b" l="l" r="r" t="t"/>
              <a:pathLst>
                <a:path extrusionOk="0" h="217" w="217">
                  <a:moveTo>
                    <a:pt x="128" y="0"/>
                  </a:moveTo>
                  <a:cubicBezTo>
                    <a:pt x="115" y="74"/>
                    <a:pt x="74" y="114"/>
                    <a:pt x="0" y="128"/>
                  </a:cubicBezTo>
                  <a:cubicBezTo>
                    <a:pt x="41" y="144"/>
                    <a:pt x="73" y="176"/>
                    <a:pt x="89" y="217"/>
                  </a:cubicBezTo>
                  <a:cubicBezTo>
                    <a:pt x="103" y="143"/>
                    <a:pt x="143" y="102"/>
                    <a:pt x="217" y="89"/>
                  </a:cubicBezTo>
                  <a:cubicBezTo>
                    <a:pt x="177" y="73"/>
                    <a:pt x="144" y="40"/>
                    <a:pt x="1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45" name="Google Shape;2045;p49"/>
            <p:cNvSpPr/>
            <p:nvPr/>
          </p:nvSpPr>
          <p:spPr>
            <a:xfrm>
              <a:off x="3485252" y="5762654"/>
              <a:ext cx="174244" cy="174555"/>
            </a:xfrm>
            <a:custGeom>
              <a:rect b="b" l="l" r="r" t="t"/>
              <a:pathLst>
                <a:path extrusionOk="0" h="217" w="217">
                  <a:moveTo>
                    <a:pt x="0" y="89"/>
                  </a:moveTo>
                  <a:cubicBezTo>
                    <a:pt x="74" y="102"/>
                    <a:pt x="115" y="143"/>
                    <a:pt x="128" y="217"/>
                  </a:cubicBezTo>
                  <a:cubicBezTo>
                    <a:pt x="145" y="176"/>
                    <a:pt x="177" y="144"/>
                    <a:pt x="217" y="128"/>
                  </a:cubicBezTo>
                  <a:cubicBezTo>
                    <a:pt x="143" y="114"/>
                    <a:pt x="103" y="74"/>
                    <a:pt x="90" y="0"/>
                  </a:cubicBezTo>
                  <a:cubicBezTo>
                    <a:pt x="73" y="40"/>
                    <a:pt x="41" y="73"/>
                    <a:pt x="0" y="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46" name="Google Shape;2046;p49"/>
            <p:cNvSpPr/>
            <p:nvPr/>
          </p:nvSpPr>
          <p:spPr>
            <a:xfrm>
              <a:off x="3760620" y="5762654"/>
              <a:ext cx="173622" cy="174555"/>
            </a:xfrm>
            <a:custGeom>
              <a:rect b="b" l="l" r="r" t="t"/>
              <a:pathLst>
                <a:path extrusionOk="0" h="217" w="216">
                  <a:moveTo>
                    <a:pt x="127" y="0"/>
                  </a:moveTo>
                  <a:cubicBezTo>
                    <a:pt x="114" y="74"/>
                    <a:pt x="74" y="114"/>
                    <a:pt x="0" y="128"/>
                  </a:cubicBezTo>
                  <a:cubicBezTo>
                    <a:pt x="40" y="144"/>
                    <a:pt x="72" y="176"/>
                    <a:pt x="89" y="217"/>
                  </a:cubicBezTo>
                  <a:cubicBezTo>
                    <a:pt x="102" y="143"/>
                    <a:pt x="142" y="102"/>
                    <a:pt x="216" y="89"/>
                  </a:cubicBezTo>
                  <a:cubicBezTo>
                    <a:pt x="176" y="73"/>
                    <a:pt x="144" y="40"/>
                    <a:pt x="1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47" name="Google Shape;2047;p49"/>
            <p:cNvSpPr/>
            <p:nvPr/>
          </p:nvSpPr>
          <p:spPr>
            <a:xfrm>
              <a:off x="4035365" y="5762654"/>
              <a:ext cx="173622" cy="174555"/>
            </a:xfrm>
            <a:custGeom>
              <a:rect b="b" l="l" r="r" t="t"/>
              <a:pathLst>
                <a:path extrusionOk="0" h="217" w="216">
                  <a:moveTo>
                    <a:pt x="0" y="89"/>
                  </a:moveTo>
                  <a:cubicBezTo>
                    <a:pt x="74" y="102"/>
                    <a:pt x="114" y="143"/>
                    <a:pt x="127" y="217"/>
                  </a:cubicBezTo>
                  <a:cubicBezTo>
                    <a:pt x="144" y="176"/>
                    <a:pt x="176" y="144"/>
                    <a:pt x="216" y="128"/>
                  </a:cubicBezTo>
                  <a:cubicBezTo>
                    <a:pt x="142" y="114"/>
                    <a:pt x="102" y="74"/>
                    <a:pt x="89" y="0"/>
                  </a:cubicBezTo>
                  <a:cubicBezTo>
                    <a:pt x="72" y="40"/>
                    <a:pt x="40" y="73"/>
                    <a:pt x="0" y="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48" name="Google Shape;2048;p49"/>
            <p:cNvSpPr/>
            <p:nvPr/>
          </p:nvSpPr>
          <p:spPr>
            <a:xfrm>
              <a:off x="4310111" y="5762654"/>
              <a:ext cx="173622" cy="174555"/>
            </a:xfrm>
            <a:custGeom>
              <a:rect b="b" l="l" r="r" t="t"/>
              <a:pathLst>
                <a:path extrusionOk="0" h="217" w="216">
                  <a:moveTo>
                    <a:pt x="127" y="0"/>
                  </a:moveTo>
                  <a:cubicBezTo>
                    <a:pt x="114" y="74"/>
                    <a:pt x="74" y="114"/>
                    <a:pt x="0" y="128"/>
                  </a:cubicBezTo>
                  <a:cubicBezTo>
                    <a:pt x="40" y="144"/>
                    <a:pt x="72" y="176"/>
                    <a:pt x="89" y="217"/>
                  </a:cubicBezTo>
                  <a:cubicBezTo>
                    <a:pt x="102" y="143"/>
                    <a:pt x="142" y="102"/>
                    <a:pt x="216" y="89"/>
                  </a:cubicBezTo>
                  <a:cubicBezTo>
                    <a:pt x="176" y="73"/>
                    <a:pt x="144" y="40"/>
                    <a:pt x="1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49" name="Google Shape;2049;p49"/>
            <p:cNvSpPr/>
            <p:nvPr/>
          </p:nvSpPr>
          <p:spPr>
            <a:xfrm>
              <a:off x="4585167" y="5762654"/>
              <a:ext cx="174244" cy="174555"/>
            </a:xfrm>
            <a:custGeom>
              <a:rect b="b" l="l" r="r" t="t"/>
              <a:pathLst>
                <a:path extrusionOk="0" h="217" w="217">
                  <a:moveTo>
                    <a:pt x="0" y="89"/>
                  </a:moveTo>
                  <a:cubicBezTo>
                    <a:pt x="74" y="102"/>
                    <a:pt x="114" y="143"/>
                    <a:pt x="128" y="217"/>
                  </a:cubicBezTo>
                  <a:cubicBezTo>
                    <a:pt x="144" y="176"/>
                    <a:pt x="176" y="144"/>
                    <a:pt x="217" y="128"/>
                  </a:cubicBezTo>
                  <a:cubicBezTo>
                    <a:pt x="143" y="114"/>
                    <a:pt x="102" y="74"/>
                    <a:pt x="89" y="0"/>
                  </a:cubicBezTo>
                  <a:cubicBezTo>
                    <a:pt x="73" y="40"/>
                    <a:pt x="40" y="73"/>
                    <a:pt x="0" y="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50" name="Google Shape;2050;p49"/>
            <p:cNvSpPr/>
            <p:nvPr/>
          </p:nvSpPr>
          <p:spPr>
            <a:xfrm>
              <a:off x="4859913" y="5762654"/>
              <a:ext cx="174244" cy="174555"/>
            </a:xfrm>
            <a:custGeom>
              <a:rect b="b" l="l" r="r" t="t"/>
              <a:pathLst>
                <a:path extrusionOk="0" h="217" w="217">
                  <a:moveTo>
                    <a:pt x="128" y="0"/>
                  </a:moveTo>
                  <a:cubicBezTo>
                    <a:pt x="114" y="74"/>
                    <a:pt x="74" y="114"/>
                    <a:pt x="0" y="128"/>
                  </a:cubicBezTo>
                  <a:cubicBezTo>
                    <a:pt x="41" y="144"/>
                    <a:pt x="73" y="176"/>
                    <a:pt x="89" y="217"/>
                  </a:cubicBezTo>
                  <a:cubicBezTo>
                    <a:pt x="103" y="143"/>
                    <a:pt x="143" y="102"/>
                    <a:pt x="217" y="89"/>
                  </a:cubicBezTo>
                  <a:cubicBezTo>
                    <a:pt x="177" y="73"/>
                    <a:pt x="144" y="40"/>
                    <a:pt x="1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051" name="Google Shape;2051;p49"/>
          <p:cNvGrpSpPr/>
          <p:nvPr/>
        </p:nvGrpSpPr>
        <p:grpSpPr>
          <a:xfrm>
            <a:off x="1879183" y="4379878"/>
            <a:ext cx="445738" cy="442950"/>
            <a:chOff x="1442627" y="5710929"/>
            <a:chExt cx="594318" cy="590600"/>
          </a:xfrm>
        </p:grpSpPr>
        <p:sp>
          <p:nvSpPr>
            <p:cNvPr id="2052" name="Google Shape;2052;p49"/>
            <p:cNvSpPr/>
            <p:nvPr/>
          </p:nvSpPr>
          <p:spPr>
            <a:xfrm>
              <a:off x="1442627" y="5710929"/>
              <a:ext cx="594318" cy="405222"/>
            </a:xfrm>
            <a:custGeom>
              <a:rect b="b" l="l" r="r" t="t"/>
              <a:pathLst>
                <a:path extrusionOk="0" h="500" w="734">
                  <a:moveTo>
                    <a:pt x="699" y="500"/>
                  </a:moveTo>
                  <a:cubicBezTo>
                    <a:pt x="0" y="500"/>
                    <a:pt x="0" y="500"/>
                    <a:pt x="0" y="50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5"/>
                    <a:pt x="15" y="0"/>
                    <a:pt x="35" y="0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718" y="0"/>
                    <a:pt x="734" y="15"/>
                    <a:pt x="734" y="35"/>
                  </a:cubicBezTo>
                  <a:cubicBezTo>
                    <a:pt x="734" y="465"/>
                    <a:pt x="734" y="465"/>
                    <a:pt x="734" y="465"/>
                  </a:cubicBezTo>
                  <a:cubicBezTo>
                    <a:pt x="734" y="484"/>
                    <a:pt x="718" y="500"/>
                    <a:pt x="699" y="50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53" name="Google Shape;2053;p49"/>
            <p:cNvSpPr/>
            <p:nvPr/>
          </p:nvSpPr>
          <p:spPr>
            <a:xfrm>
              <a:off x="1442627" y="6116151"/>
              <a:ext cx="349820" cy="97191"/>
            </a:xfrm>
            <a:custGeom>
              <a:rect b="b" l="l" r="r" t="t"/>
              <a:pathLst>
                <a:path extrusionOk="0" h="313" w="1126">
                  <a:moveTo>
                    <a:pt x="1126" y="313"/>
                  </a:moveTo>
                  <a:lnTo>
                    <a:pt x="0" y="0"/>
                  </a:lnTo>
                  <a:lnTo>
                    <a:pt x="1126" y="0"/>
                  </a:lnTo>
                  <a:lnTo>
                    <a:pt x="1126" y="313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54" name="Google Shape;2054;p49"/>
            <p:cNvSpPr/>
            <p:nvPr/>
          </p:nvSpPr>
          <p:spPr>
            <a:xfrm>
              <a:off x="1573731" y="6152482"/>
              <a:ext cx="218715" cy="60861"/>
            </a:xfrm>
            <a:custGeom>
              <a:rect b="b" l="l" r="r" t="t"/>
              <a:pathLst>
                <a:path extrusionOk="0" h="196" w="704">
                  <a:moveTo>
                    <a:pt x="0" y="196"/>
                  </a:moveTo>
                  <a:lnTo>
                    <a:pt x="704" y="196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55" name="Google Shape;2055;p49"/>
            <p:cNvSpPr/>
            <p:nvPr/>
          </p:nvSpPr>
          <p:spPr>
            <a:xfrm>
              <a:off x="1573731" y="6213343"/>
              <a:ext cx="109358" cy="88186"/>
            </a:xfrm>
            <a:custGeom>
              <a:rect b="b" l="l" r="r" t="t"/>
              <a:pathLst>
                <a:path extrusionOk="0" h="284" w="352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056" name="Google Shape;2056;p49"/>
          <p:cNvGrpSpPr/>
          <p:nvPr/>
        </p:nvGrpSpPr>
        <p:grpSpPr>
          <a:xfrm>
            <a:off x="6788033" y="4378458"/>
            <a:ext cx="373053" cy="445791"/>
            <a:chOff x="8095060" y="5664590"/>
            <a:chExt cx="497404" cy="594389"/>
          </a:xfrm>
        </p:grpSpPr>
        <p:grpSp>
          <p:nvGrpSpPr>
            <p:cNvPr id="2057" name="Google Shape;2057;p49"/>
            <p:cNvGrpSpPr/>
            <p:nvPr/>
          </p:nvGrpSpPr>
          <p:grpSpPr>
            <a:xfrm>
              <a:off x="8095060" y="5969027"/>
              <a:ext cx="497404" cy="289951"/>
              <a:chOff x="8095060" y="5969027"/>
              <a:chExt cx="497404" cy="289951"/>
            </a:xfrm>
          </p:grpSpPr>
          <p:sp>
            <p:nvSpPr>
              <p:cNvPr id="2058" name="Google Shape;2058;p49"/>
              <p:cNvSpPr/>
              <p:nvPr/>
            </p:nvSpPr>
            <p:spPr>
              <a:xfrm>
                <a:off x="8095060" y="5969027"/>
                <a:ext cx="497402" cy="248408"/>
              </a:xfrm>
              <a:custGeom>
                <a:rect b="b" l="l" r="r" t="t"/>
                <a:pathLst>
                  <a:path extrusionOk="0" h="1166" w="2340">
                    <a:moveTo>
                      <a:pt x="1754" y="292"/>
                    </a:moveTo>
                    <a:lnTo>
                      <a:pt x="1170" y="0"/>
                    </a:lnTo>
                    <a:lnTo>
                      <a:pt x="587" y="292"/>
                    </a:lnTo>
                    <a:lnTo>
                      <a:pt x="0" y="584"/>
                    </a:lnTo>
                    <a:lnTo>
                      <a:pt x="587" y="876"/>
                    </a:lnTo>
                    <a:lnTo>
                      <a:pt x="1170" y="1166"/>
                    </a:lnTo>
                    <a:lnTo>
                      <a:pt x="1754" y="876"/>
                    </a:lnTo>
                    <a:lnTo>
                      <a:pt x="2340" y="584"/>
                    </a:lnTo>
                    <a:lnTo>
                      <a:pt x="1754" y="292"/>
                    </a:lnTo>
                    <a:close/>
                  </a:path>
                </a:pathLst>
              </a:custGeom>
              <a:solidFill>
                <a:srgbClr val="B4A7D6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59" name="Google Shape;2059;p49"/>
              <p:cNvSpPr/>
              <p:nvPr/>
            </p:nvSpPr>
            <p:spPr>
              <a:xfrm>
                <a:off x="8095060" y="6092592"/>
                <a:ext cx="248701" cy="166386"/>
              </a:xfrm>
              <a:custGeom>
                <a:rect b="b" l="l" r="r" t="t"/>
                <a:pathLst>
                  <a:path extrusionOk="0" h="781" w="1170">
                    <a:moveTo>
                      <a:pt x="0" y="0"/>
                    </a:moveTo>
                    <a:lnTo>
                      <a:pt x="0" y="197"/>
                    </a:lnTo>
                    <a:lnTo>
                      <a:pt x="1170" y="781"/>
                    </a:lnTo>
                    <a:lnTo>
                      <a:pt x="1170" y="58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E7CC3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60" name="Google Shape;2060;p49"/>
              <p:cNvSpPr/>
              <p:nvPr/>
            </p:nvSpPr>
            <p:spPr>
              <a:xfrm>
                <a:off x="8343763" y="6092592"/>
                <a:ext cx="248701" cy="166386"/>
              </a:xfrm>
              <a:custGeom>
                <a:rect b="b" l="l" r="r" t="t"/>
                <a:pathLst>
                  <a:path extrusionOk="0" h="781" w="1170">
                    <a:moveTo>
                      <a:pt x="1170" y="0"/>
                    </a:moveTo>
                    <a:lnTo>
                      <a:pt x="0" y="582"/>
                    </a:lnTo>
                    <a:lnTo>
                      <a:pt x="0" y="781"/>
                    </a:lnTo>
                    <a:lnTo>
                      <a:pt x="1170" y="197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674EA7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061" name="Google Shape;2061;p49"/>
            <p:cNvGrpSpPr/>
            <p:nvPr/>
          </p:nvGrpSpPr>
          <p:grpSpPr>
            <a:xfrm>
              <a:off x="8095060" y="5867832"/>
              <a:ext cx="497404" cy="289312"/>
              <a:chOff x="8095060" y="5867832"/>
              <a:chExt cx="497404" cy="289312"/>
            </a:xfrm>
          </p:grpSpPr>
          <p:sp>
            <p:nvSpPr>
              <p:cNvPr id="2062" name="Google Shape;2062;p49"/>
              <p:cNvSpPr/>
              <p:nvPr/>
            </p:nvSpPr>
            <p:spPr>
              <a:xfrm>
                <a:off x="8095060" y="5867832"/>
                <a:ext cx="497402" cy="248195"/>
              </a:xfrm>
              <a:custGeom>
                <a:rect b="b" l="l" r="r" t="t"/>
                <a:pathLst>
                  <a:path extrusionOk="0" h="1165" w="2340">
                    <a:moveTo>
                      <a:pt x="1754" y="292"/>
                    </a:moveTo>
                    <a:lnTo>
                      <a:pt x="1170" y="0"/>
                    </a:lnTo>
                    <a:lnTo>
                      <a:pt x="587" y="292"/>
                    </a:lnTo>
                    <a:lnTo>
                      <a:pt x="0" y="581"/>
                    </a:lnTo>
                    <a:lnTo>
                      <a:pt x="587" y="873"/>
                    </a:lnTo>
                    <a:lnTo>
                      <a:pt x="1170" y="1165"/>
                    </a:lnTo>
                    <a:lnTo>
                      <a:pt x="1754" y="873"/>
                    </a:lnTo>
                    <a:lnTo>
                      <a:pt x="2340" y="581"/>
                    </a:lnTo>
                    <a:lnTo>
                      <a:pt x="1754" y="292"/>
                    </a:lnTo>
                    <a:close/>
                  </a:path>
                </a:pathLst>
              </a:custGeom>
              <a:solidFill>
                <a:srgbClr val="A4C2F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63" name="Google Shape;2063;p49"/>
              <p:cNvSpPr/>
              <p:nvPr/>
            </p:nvSpPr>
            <p:spPr>
              <a:xfrm>
                <a:off x="8095060" y="5990758"/>
                <a:ext cx="248701" cy="166386"/>
              </a:xfrm>
              <a:custGeom>
                <a:rect b="b" l="l" r="r" t="t"/>
                <a:pathLst>
                  <a:path extrusionOk="0" h="781" w="1170">
                    <a:moveTo>
                      <a:pt x="0" y="0"/>
                    </a:moveTo>
                    <a:lnTo>
                      <a:pt x="0" y="199"/>
                    </a:lnTo>
                    <a:lnTo>
                      <a:pt x="1170" y="781"/>
                    </a:lnTo>
                    <a:lnTo>
                      <a:pt x="1170" y="5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D9EEB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64" name="Google Shape;2064;p49"/>
              <p:cNvSpPr/>
              <p:nvPr/>
            </p:nvSpPr>
            <p:spPr>
              <a:xfrm>
                <a:off x="8343763" y="5990758"/>
                <a:ext cx="248701" cy="166386"/>
              </a:xfrm>
              <a:custGeom>
                <a:rect b="b" l="l" r="r" t="t"/>
                <a:pathLst>
                  <a:path extrusionOk="0" h="781" w="1170">
                    <a:moveTo>
                      <a:pt x="1170" y="0"/>
                    </a:moveTo>
                    <a:lnTo>
                      <a:pt x="0" y="584"/>
                    </a:lnTo>
                    <a:lnTo>
                      <a:pt x="0" y="781"/>
                    </a:lnTo>
                    <a:lnTo>
                      <a:pt x="1170" y="199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3C78D8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065" name="Google Shape;2065;p49"/>
            <p:cNvGrpSpPr/>
            <p:nvPr/>
          </p:nvGrpSpPr>
          <p:grpSpPr>
            <a:xfrm>
              <a:off x="8095060" y="5765998"/>
              <a:ext cx="497404" cy="289312"/>
              <a:chOff x="8095060" y="5765998"/>
              <a:chExt cx="497404" cy="289312"/>
            </a:xfrm>
          </p:grpSpPr>
          <p:sp>
            <p:nvSpPr>
              <p:cNvPr id="2066" name="Google Shape;2066;p49"/>
              <p:cNvSpPr/>
              <p:nvPr/>
            </p:nvSpPr>
            <p:spPr>
              <a:xfrm>
                <a:off x="8095060" y="5765998"/>
                <a:ext cx="497402" cy="248195"/>
              </a:xfrm>
              <a:custGeom>
                <a:rect b="b" l="l" r="r" t="t"/>
                <a:pathLst>
                  <a:path extrusionOk="0" h="1165" w="2340">
                    <a:moveTo>
                      <a:pt x="1754" y="292"/>
                    </a:moveTo>
                    <a:lnTo>
                      <a:pt x="1170" y="0"/>
                    </a:lnTo>
                    <a:lnTo>
                      <a:pt x="587" y="292"/>
                    </a:lnTo>
                    <a:lnTo>
                      <a:pt x="0" y="584"/>
                    </a:lnTo>
                    <a:lnTo>
                      <a:pt x="587" y="873"/>
                    </a:lnTo>
                    <a:lnTo>
                      <a:pt x="1170" y="1165"/>
                    </a:lnTo>
                    <a:lnTo>
                      <a:pt x="1754" y="873"/>
                    </a:lnTo>
                    <a:lnTo>
                      <a:pt x="2340" y="584"/>
                    </a:lnTo>
                    <a:lnTo>
                      <a:pt x="1754" y="292"/>
                    </a:lnTo>
                    <a:close/>
                  </a:path>
                </a:pathLst>
              </a:custGeom>
              <a:solidFill>
                <a:srgbClr val="B6D7A8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67" name="Google Shape;2067;p49"/>
              <p:cNvSpPr/>
              <p:nvPr/>
            </p:nvSpPr>
            <p:spPr>
              <a:xfrm>
                <a:off x="8095060" y="5889563"/>
                <a:ext cx="248701" cy="165747"/>
              </a:xfrm>
              <a:custGeom>
                <a:rect b="b" l="l" r="r" t="t"/>
                <a:pathLst>
                  <a:path extrusionOk="0" h="778" w="1170">
                    <a:moveTo>
                      <a:pt x="0" y="0"/>
                    </a:moveTo>
                    <a:lnTo>
                      <a:pt x="0" y="196"/>
                    </a:lnTo>
                    <a:lnTo>
                      <a:pt x="1170" y="778"/>
                    </a:lnTo>
                    <a:lnTo>
                      <a:pt x="1170" y="58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3C47D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68" name="Google Shape;2068;p49"/>
              <p:cNvSpPr/>
              <p:nvPr/>
            </p:nvSpPr>
            <p:spPr>
              <a:xfrm>
                <a:off x="8343763" y="5889563"/>
                <a:ext cx="248701" cy="165747"/>
              </a:xfrm>
              <a:custGeom>
                <a:rect b="b" l="l" r="r" t="t"/>
                <a:pathLst>
                  <a:path extrusionOk="0" h="778" w="1170">
                    <a:moveTo>
                      <a:pt x="1170" y="0"/>
                    </a:moveTo>
                    <a:lnTo>
                      <a:pt x="0" y="581"/>
                    </a:lnTo>
                    <a:lnTo>
                      <a:pt x="0" y="778"/>
                    </a:lnTo>
                    <a:lnTo>
                      <a:pt x="1170" y="196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6AA84F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069" name="Google Shape;2069;p49"/>
            <p:cNvGrpSpPr/>
            <p:nvPr/>
          </p:nvGrpSpPr>
          <p:grpSpPr>
            <a:xfrm>
              <a:off x="8095060" y="5664590"/>
              <a:ext cx="497404" cy="290164"/>
              <a:chOff x="8095060" y="5664590"/>
              <a:chExt cx="497404" cy="290164"/>
            </a:xfrm>
          </p:grpSpPr>
          <p:sp>
            <p:nvSpPr>
              <p:cNvPr id="2070" name="Google Shape;2070;p49"/>
              <p:cNvSpPr/>
              <p:nvPr/>
            </p:nvSpPr>
            <p:spPr>
              <a:xfrm>
                <a:off x="8095060" y="5664590"/>
                <a:ext cx="497402" cy="248408"/>
              </a:xfrm>
              <a:custGeom>
                <a:rect b="b" l="l" r="r" t="t"/>
                <a:pathLst>
                  <a:path extrusionOk="0" h="1166" w="2340">
                    <a:moveTo>
                      <a:pt x="1754" y="290"/>
                    </a:moveTo>
                    <a:lnTo>
                      <a:pt x="1170" y="0"/>
                    </a:lnTo>
                    <a:lnTo>
                      <a:pt x="587" y="290"/>
                    </a:lnTo>
                    <a:lnTo>
                      <a:pt x="0" y="582"/>
                    </a:lnTo>
                    <a:lnTo>
                      <a:pt x="587" y="874"/>
                    </a:lnTo>
                    <a:lnTo>
                      <a:pt x="1170" y="1166"/>
                    </a:lnTo>
                    <a:lnTo>
                      <a:pt x="1754" y="874"/>
                    </a:lnTo>
                    <a:lnTo>
                      <a:pt x="2340" y="582"/>
                    </a:lnTo>
                    <a:lnTo>
                      <a:pt x="1754" y="290"/>
                    </a:lnTo>
                    <a:close/>
                  </a:path>
                </a:pathLst>
              </a:custGeom>
              <a:solidFill>
                <a:srgbClr val="FFE599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71" name="Google Shape;2071;p49"/>
              <p:cNvSpPr/>
              <p:nvPr/>
            </p:nvSpPr>
            <p:spPr>
              <a:xfrm>
                <a:off x="8095060" y="5788580"/>
                <a:ext cx="248701" cy="166173"/>
              </a:xfrm>
              <a:custGeom>
                <a:rect b="b" l="l" r="r" t="t"/>
                <a:pathLst>
                  <a:path extrusionOk="0" h="780" w="1170">
                    <a:moveTo>
                      <a:pt x="0" y="0"/>
                    </a:moveTo>
                    <a:lnTo>
                      <a:pt x="0" y="196"/>
                    </a:lnTo>
                    <a:lnTo>
                      <a:pt x="1170" y="780"/>
                    </a:lnTo>
                    <a:lnTo>
                      <a:pt x="1170" y="5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D966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72" name="Google Shape;2072;p49"/>
              <p:cNvSpPr/>
              <p:nvPr/>
            </p:nvSpPr>
            <p:spPr>
              <a:xfrm>
                <a:off x="8343763" y="5788580"/>
                <a:ext cx="248701" cy="166173"/>
              </a:xfrm>
              <a:custGeom>
                <a:rect b="b" l="l" r="r" t="t"/>
                <a:pathLst>
                  <a:path extrusionOk="0" h="780" w="1170">
                    <a:moveTo>
                      <a:pt x="1170" y="0"/>
                    </a:moveTo>
                    <a:lnTo>
                      <a:pt x="0" y="584"/>
                    </a:lnTo>
                    <a:lnTo>
                      <a:pt x="0" y="780"/>
                    </a:lnTo>
                    <a:lnTo>
                      <a:pt x="1170" y="196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F1C23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2073" name="Google Shape;2073;p49"/>
          <p:cNvGrpSpPr/>
          <p:nvPr/>
        </p:nvGrpSpPr>
        <p:grpSpPr>
          <a:xfrm>
            <a:off x="2870825" y="4378486"/>
            <a:ext cx="557162" cy="445734"/>
            <a:chOff x="4607809" y="5664627"/>
            <a:chExt cx="742883" cy="594312"/>
          </a:xfrm>
        </p:grpSpPr>
        <p:sp>
          <p:nvSpPr>
            <p:cNvPr id="2074" name="Google Shape;2074;p49"/>
            <p:cNvSpPr/>
            <p:nvPr/>
          </p:nvSpPr>
          <p:spPr>
            <a:xfrm>
              <a:off x="4607809" y="5824234"/>
              <a:ext cx="185166" cy="401151"/>
            </a:xfrm>
            <a:custGeom>
              <a:rect b="b" l="l" r="r" t="t"/>
              <a:pathLst>
                <a:path extrusionOk="0" h="2355" w="1083">
                  <a:moveTo>
                    <a:pt x="542" y="0"/>
                  </a:moveTo>
                  <a:lnTo>
                    <a:pt x="269" y="133"/>
                  </a:lnTo>
                  <a:lnTo>
                    <a:pt x="0" y="270"/>
                  </a:lnTo>
                  <a:lnTo>
                    <a:pt x="0" y="2355"/>
                  </a:lnTo>
                  <a:lnTo>
                    <a:pt x="1083" y="2355"/>
                  </a:lnTo>
                  <a:lnTo>
                    <a:pt x="1083" y="270"/>
                  </a:lnTo>
                  <a:lnTo>
                    <a:pt x="814" y="133"/>
                  </a:lnTo>
                  <a:lnTo>
                    <a:pt x="542" y="0"/>
                  </a:ln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75" name="Google Shape;2075;p49"/>
            <p:cNvSpPr/>
            <p:nvPr/>
          </p:nvSpPr>
          <p:spPr>
            <a:xfrm>
              <a:off x="4792974" y="5771259"/>
              <a:ext cx="185850" cy="454126"/>
            </a:xfrm>
            <a:custGeom>
              <a:rect b="b" l="l" r="r" t="t"/>
              <a:pathLst>
                <a:path extrusionOk="0" h="2666" w="1087">
                  <a:moveTo>
                    <a:pt x="545" y="0"/>
                  </a:moveTo>
                  <a:lnTo>
                    <a:pt x="273" y="133"/>
                  </a:lnTo>
                  <a:lnTo>
                    <a:pt x="0" y="266"/>
                  </a:lnTo>
                  <a:lnTo>
                    <a:pt x="0" y="2666"/>
                  </a:lnTo>
                  <a:lnTo>
                    <a:pt x="1087" y="2666"/>
                  </a:lnTo>
                  <a:lnTo>
                    <a:pt x="1087" y="266"/>
                  </a:lnTo>
                  <a:lnTo>
                    <a:pt x="814" y="133"/>
                  </a:lnTo>
                  <a:lnTo>
                    <a:pt x="545" y="0"/>
                  </a:ln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76" name="Google Shape;2076;p49"/>
            <p:cNvSpPr/>
            <p:nvPr/>
          </p:nvSpPr>
          <p:spPr>
            <a:xfrm>
              <a:off x="4978822" y="5717602"/>
              <a:ext cx="185679" cy="507784"/>
            </a:xfrm>
            <a:custGeom>
              <a:rect b="b" l="l" r="r" t="t"/>
              <a:pathLst>
                <a:path extrusionOk="0" h="2981" w="1086">
                  <a:moveTo>
                    <a:pt x="541" y="0"/>
                  </a:moveTo>
                  <a:lnTo>
                    <a:pt x="272" y="137"/>
                  </a:lnTo>
                  <a:lnTo>
                    <a:pt x="0" y="270"/>
                  </a:lnTo>
                  <a:lnTo>
                    <a:pt x="0" y="2981"/>
                  </a:lnTo>
                  <a:lnTo>
                    <a:pt x="1086" y="2981"/>
                  </a:lnTo>
                  <a:lnTo>
                    <a:pt x="1086" y="270"/>
                  </a:lnTo>
                  <a:lnTo>
                    <a:pt x="814" y="137"/>
                  </a:lnTo>
                  <a:lnTo>
                    <a:pt x="541" y="0"/>
                  </a:ln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77" name="Google Shape;2077;p49"/>
            <p:cNvSpPr/>
            <p:nvPr/>
          </p:nvSpPr>
          <p:spPr>
            <a:xfrm>
              <a:off x="5164499" y="5664627"/>
              <a:ext cx="185166" cy="560759"/>
            </a:xfrm>
            <a:custGeom>
              <a:rect b="b" l="l" r="r" t="t"/>
              <a:pathLst>
                <a:path extrusionOk="0" h="3292" w="1083">
                  <a:moveTo>
                    <a:pt x="269" y="133"/>
                  </a:moveTo>
                  <a:lnTo>
                    <a:pt x="0" y="267"/>
                  </a:lnTo>
                  <a:lnTo>
                    <a:pt x="0" y="3292"/>
                  </a:lnTo>
                  <a:lnTo>
                    <a:pt x="1083" y="3292"/>
                  </a:lnTo>
                  <a:lnTo>
                    <a:pt x="1083" y="267"/>
                  </a:lnTo>
                  <a:lnTo>
                    <a:pt x="814" y="133"/>
                  </a:lnTo>
                  <a:lnTo>
                    <a:pt x="542" y="0"/>
                  </a:lnTo>
                  <a:lnTo>
                    <a:pt x="269" y="133"/>
                  </a:lnTo>
                  <a:close/>
                </a:path>
              </a:pathLst>
            </a:custGeom>
            <a:solidFill>
              <a:srgbClr val="674EA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78" name="Google Shape;2078;p49"/>
            <p:cNvSpPr/>
            <p:nvPr/>
          </p:nvSpPr>
          <p:spPr>
            <a:xfrm>
              <a:off x="4607809" y="6225382"/>
              <a:ext cx="237484" cy="33556"/>
            </a:xfrm>
            <a:custGeom>
              <a:rect b="b" l="l" r="r" t="t"/>
              <a:pathLst>
                <a:path extrusionOk="0" h="197" w="1389">
                  <a:moveTo>
                    <a:pt x="0" y="0"/>
                  </a:moveTo>
                  <a:lnTo>
                    <a:pt x="608" y="197"/>
                  </a:lnTo>
                  <a:lnTo>
                    <a:pt x="1389" y="197"/>
                  </a:lnTo>
                  <a:lnTo>
                    <a:pt x="108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9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79" name="Google Shape;2079;p49"/>
            <p:cNvSpPr/>
            <p:nvPr/>
          </p:nvSpPr>
          <p:spPr>
            <a:xfrm>
              <a:off x="4792974" y="6225382"/>
              <a:ext cx="185850" cy="33556"/>
            </a:xfrm>
            <a:custGeom>
              <a:rect b="b" l="l" r="r" t="t"/>
              <a:pathLst>
                <a:path extrusionOk="0" h="197" w="1087">
                  <a:moveTo>
                    <a:pt x="1087" y="0"/>
                  </a:moveTo>
                  <a:lnTo>
                    <a:pt x="1087" y="197"/>
                  </a:lnTo>
                  <a:lnTo>
                    <a:pt x="306" y="197"/>
                  </a:lnTo>
                  <a:lnTo>
                    <a:pt x="0" y="0"/>
                  </a:lnTo>
                  <a:lnTo>
                    <a:pt x="1087" y="0"/>
                  </a:lnTo>
                  <a:close/>
                </a:path>
              </a:pathLst>
            </a:custGeom>
            <a:solidFill>
              <a:srgbClr val="38761D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80" name="Google Shape;2080;p49"/>
            <p:cNvSpPr/>
            <p:nvPr/>
          </p:nvSpPr>
          <p:spPr>
            <a:xfrm>
              <a:off x="5112694" y="6225382"/>
              <a:ext cx="237997" cy="33556"/>
            </a:xfrm>
            <a:custGeom>
              <a:rect b="b" l="l" r="r" t="t"/>
              <a:pathLst>
                <a:path extrusionOk="0" h="197" w="1392">
                  <a:moveTo>
                    <a:pt x="1392" y="0"/>
                  </a:moveTo>
                  <a:lnTo>
                    <a:pt x="781" y="197"/>
                  </a:lnTo>
                  <a:lnTo>
                    <a:pt x="0" y="197"/>
                  </a:lnTo>
                  <a:lnTo>
                    <a:pt x="306" y="0"/>
                  </a:lnTo>
                  <a:lnTo>
                    <a:pt x="1392" y="0"/>
                  </a:lnTo>
                  <a:close/>
                </a:path>
              </a:pathLst>
            </a:custGeom>
            <a:solidFill>
              <a:srgbClr val="351C7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81" name="Google Shape;2081;p49"/>
            <p:cNvSpPr/>
            <p:nvPr/>
          </p:nvSpPr>
          <p:spPr>
            <a:xfrm>
              <a:off x="4978822" y="6225382"/>
              <a:ext cx="186192" cy="33556"/>
            </a:xfrm>
            <a:custGeom>
              <a:rect b="b" l="l" r="r" t="t"/>
              <a:pathLst>
                <a:path extrusionOk="0" h="197" w="1089">
                  <a:moveTo>
                    <a:pt x="0" y="0"/>
                  </a:moveTo>
                  <a:lnTo>
                    <a:pt x="0" y="197"/>
                  </a:lnTo>
                  <a:lnTo>
                    <a:pt x="783" y="197"/>
                  </a:lnTo>
                  <a:lnTo>
                    <a:pt x="108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155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082" name="Google Shape;2082;p49"/>
          <p:cNvGrpSpPr/>
          <p:nvPr/>
        </p:nvGrpSpPr>
        <p:grpSpPr>
          <a:xfrm>
            <a:off x="3973890" y="4378543"/>
            <a:ext cx="1079865" cy="445620"/>
            <a:chOff x="2571250" y="5664711"/>
            <a:chExt cx="1439820" cy="594160"/>
          </a:xfrm>
        </p:grpSpPr>
        <p:sp>
          <p:nvSpPr>
            <p:cNvPr id="2083" name="Google Shape;2083;p49"/>
            <p:cNvSpPr/>
            <p:nvPr/>
          </p:nvSpPr>
          <p:spPr>
            <a:xfrm>
              <a:off x="2751485" y="5699308"/>
              <a:ext cx="179409" cy="510050"/>
            </a:xfrm>
            <a:custGeom>
              <a:rect b="b" l="l" r="r" t="t"/>
              <a:pathLst>
                <a:path extrusionOk="0" h="813" w="287">
                  <a:moveTo>
                    <a:pt x="144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813"/>
                    <a:pt x="0" y="813"/>
                    <a:pt x="0" y="813"/>
                  </a:cubicBezTo>
                  <a:cubicBezTo>
                    <a:pt x="287" y="813"/>
                    <a:pt x="287" y="813"/>
                    <a:pt x="287" y="813"/>
                  </a:cubicBezTo>
                  <a:cubicBezTo>
                    <a:pt x="287" y="144"/>
                    <a:pt x="287" y="144"/>
                    <a:pt x="287" y="144"/>
                  </a:cubicBezTo>
                  <a:cubicBezTo>
                    <a:pt x="287" y="65"/>
                    <a:pt x="223" y="0"/>
                    <a:pt x="144" y="0"/>
                  </a:cubicBezTo>
                  <a:close/>
                </a:path>
              </a:pathLst>
            </a:custGeom>
            <a:solidFill>
              <a:srgbClr val="E6913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84" name="Google Shape;2084;p49"/>
            <p:cNvSpPr/>
            <p:nvPr/>
          </p:nvSpPr>
          <p:spPr>
            <a:xfrm>
              <a:off x="2765747" y="5713810"/>
              <a:ext cx="150600" cy="151500"/>
            </a:xfrm>
            <a:prstGeom prst="ellipse">
              <a:avLst/>
            </a:prstGeom>
            <a:solidFill>
              <a:srgbClr val="B45F0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85" name="Google Shape;2085;p49"/>
            <p:cNvSpPr/>
            <p:nvPr/>
          </p:nvSpPr>
          <p:spPr>
            <a:xfrm>
              <a:off x="2930895" y="5732455"/>
              <a:ext cx="180236" cy="476902"/>
            </a:xfrm>
            <a:custGeom>
              <a:rect b="b" l="l" r="r" t="t"/>
              <a:pathLst>
                <a:path extrusionOk="0" h="760" w="288">
                  <a:moveTo>
                    <a:pt x="144" y="0"/>
                  </a:moveTo>
                  <a:cubicBezTo>
                    <a:pt x="65" y="0"/>
                    <a:pt x="0" y="65"/>
                    <a:pt x="0" y="144"/>
                  </a:cubicBezTo>
                  <a:cubicBezTo>
                    <a:pt x="0" y="760"/>
                    <a:pt x="0" y="760"/>
                    <a:pt x="0" y="760"/>
                  </a:cubicBezTo>
                  <a:cubicBezTo>
                    <a:pt x="288" y="760"/>
                    <a:pt x="288" y="760"/>
                    <a:pt x="288" y="760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5"/>
                    <a:pt x="224" y="0"/>
                    <a:pt x="144" y="0"/>
                  </a:cubicBez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86" name="Google Shape;2086;p49"/>
            <p:cNvSpPr/>
            <p:nvPr/>
          </p:nvSpPr>
          <p:spPr>
            <a:xfrm>
              <a:off x="2945363" y="5746957"/>
              <a:ext cx="151200" cy="151800"/>
            </a:xfrm>
            <a:prstGeom prst="ellipse">
              <a:avLst/>
            </a:prstGeom>
            <a:solidFill>
              <a:srgbClr val="BF9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87" name="Google Shape;2087;p49"/>
            <p:cNvSpPr/>
            <p:nvPr/>
          </p:nvSpPr>
          <p:spPr>
            <a:xfrm>
              <a:off x="3111130" y="5756280"/>
              <a:ext cx="180030" cy="453078"/>
            </a:xfrm>
            <a:custGeom>
              <a:rect b="b" l="l" r="r" t="t"/>
              <a:pathLst>
                <a:path extrusionOk="0" h="722" w="288">
                  <a:moveTo>
                    <a:pt x="144" y="0"/>
                  </a:moveTo>
                  <a:cubicBezTo>
                    <a:pt x="65" y="0"/>
                    <a:pt x="0" y="65"/>
                    <a:pt x="0" y="144"/>
                  </a:cubicBezTo>
                  <a:cubicBezTo>
                    <a:pt x="0" y="722"/>
                    <a:pt x="0" y="722"/>
                    <a:pt x="0" y="722"/>
                  </a:cubicBezTo>
                  <a:cubicBezTo>
                    <a:pt x="288" y="722"/>
                    <a:pt x="288" y="722"/>
                    <a:pt x="288" y="722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5"/>
                    <a:pt x="224" y="0"/>
                    <a:pt x="144" y="0"/>
                  </a:cubicBez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88" name="Google Shape;2088;p49"/>
            <p:cNvSpPr/>
            <p:nvPr/>
          </p:nvSpPr>
          <p:spPr>
            <a:xfrm>
              <a:off x="3125392" y="5770782"/>
              <a:ext cx="151200" cy="151800"/>
            </a:xfrm>
            <a:prstGeom prst="ellipse">
              <a:avLst/>
            </a:prstGeom>
            <a:solidFill>
              <a:srgbClr val="38761D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89" name="Google Shape;2089;p49"/>
            <p:cNvSpPr/>
            <p:nvPr/>
          </p:nvSpPr>
          <p:spPr>
            <a:xfrm>
              <a:off x="3291159" y="5756280"/>
              <a:ext cx="180030" cy="453078"/>
            </a:xfrm>
            <a:custGeom>
              <a:rect b="b" l="l" r="r" t="t"/>
              <a:pathLst>
                <a:path extrusionOk="0" h="722" w="288">
                  <a:moveTo>
                    <a:pt x="144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722"/>
                    <a:pt x="0" y="722"/>
                    <a:pt x="0" y="722"/>
                  </a:cubicBezTo>
                  <a:cubicBezTo>
                    <a:pt x="288" y="722"/>
                    <a:pt x="288" y="722"/>
                    <a:pt x="288" y="722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5"/>
                    <a:pt x="223" y="0"/>
                    <a:pt x="144" y="0"/>
                  </a:cubicBezTo>
                  <a:close/>
                </a:path>
              </a:pathLst>
            </a:cu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90" name="Google Shape;2090;p49"/>
            <p:cNvSpPr/>
            <p:nvPr/>
          </p:nvSpPr>
          <p:spPr>
            <a:xfrm>
              <a:off x="3305628" y="5770782"/>
              <a:ext cx="151200" cy="151800"/>
            </a:xfrm>
            <a:prstGeom prst="ellipse">
              <a:avLst/>
            </a:prstGeom>
            <a:solidFill>
              <a:srgbClr val="134F5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91" name="Google Shape;2091;p49"/>
            <p:cNvSpPr/>
            <p:nvPr/>
          </p:nvSpPr>
          <p:spPr>
            <a:xfrm>
              <a:off x="3471189" y="5732455"/>
              <a:ext cx="180236" cy="476902"/>
            </a:xfrm>
            <a:custGeom>
              <a:rect b="b" l="l" r="r" t="t"/>
              <a:pathLst>
                <a:path extrusionOk="0" h="760" w="288">
                  <a:moveTo>
                    <a:pt x="144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760"/>
                    <a:pt x="0" y="760"/>
                    <a:pt x="0" y="760"/>
                  </a:cubicBezTo>
                  <a:cubicBezTo>
                    <a:pt x="288" y="760"/>
                    <a:pt x="288" y="760"/>
                    <a:pt x="288" y="760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5"/>
                    <a:pt x="223" y="0"/>
                    <a:pt x="144" y="0"/>
                  </a:cubicBez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92" name="Google Shape;2092;p49"/>
            <p:cNvSpPr/>
            <p:nvPr/>
          </p:nvSpPr>
          <p:spPr>
            <a:xfrm>
              <a:off x="3485657" y="5746957"/>
              <a:ext cx="151200" cy="151800"/>
            </a:xfrm>
            <a:prstGeom prst="ellipse">
              <a:avLst/>
            </a:prstGeom>
            <a:solidFill>
              <a:srgbClr val="1155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93" name="Google Shape;2093;p49"/>
            <p:cNvSpPr/>
            <p:nvPr/>
          </p:nvSpPr>
          <p:spPr>
            <a:xfrm>
              <a:off x="3651425" y="5699308"/>
              <a:ext cx="179409" cy="510050"/>
            </a:xfrm>
            <a:custGeom>
              <a:rect b="b" l="l" r="r" t="t"/>
              <a:pathLst>
                <a:path extrusionOk="0" h="813" w="287">
                  <a:moveTo>
                    <a:pt x="143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813"/>
                    <a:pt x="0" y="813"/>
                    <a:pt x="0" y="813"/>
                  </a:cubicBezTo>
                  <a:cubicBezTo>
                    <a:pt x="287" y="813"/>
                    <a:pt x="287" y="813"/>
                    <a:pt x="287" y="813"/>
                  </a:cubicBezTo>
                  <a:cubicBezTo>
                    <a:pt x="287" y="144"/>
                    <a:pt x="287" y="144"/>
                    <a:pt x="287" y="144"/>
                  </a:cubicBezTo>
                  <a:cubicBezTo>
                    <a:pt x="287" y="65"/>
                    <a:pt x="223" y="0"/>
                    <a:pt x="143" y="0"/>
                  </a:cubicBezTo>
                  <a:close/>
                </a:path>
              </a:pathLst>
            </a:custGeom>
            <a:solidFill>
              <a:srgbClr val="674EA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94" name="Google Shape;2094;p49"/>
            <p:cNvSpPr/>
            <p:nvPr/>
          </p:nvSpPr>
          <p:spPr>
            <a:xfrm>
              <a:off x="3665893" y="5713810"/>
              <a:ext cx="150600" cy="151500"/>
            </a:xfrm>
            <a:prstGeom prst="ellipse">
              <a:avLst/>
            </a:prstGeom>
            <a:solidFill>
              <a:srgbClr val="351C7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95" name="Google Shape;2095;p49"/>
            <p:cNvSpPr/>
            <p:nvPr/>
          </p:nvSpPr>
          <p:spPr>
            <a:xfrm>
              <a:off x="3830834" y="5664711"/>
              <a:ext cx="180236" cy="544646"/>
            </a:xfrm>
            <a:custGeom>
              <a:rect b="b" l="l" r="r" t="t"/>
              <a:pathLst>
                <a:path extrusionOk="0" h="868" w="288">
                  <a:moveTo>
                    <a:pt x="144" y="0"/>
                  </a:moveTo>
                  <a:cubicBezTo>
                    <a:pt x="65" y="0"/>
                    <a:pt x="0" y="64"/>
                    <a:pt x="0" y="144"/>
                  </a:cubicBezTo>
                  <a:cubicBezTo>
                    <a:pt x="0" y="868"/>
                    <a:pt x="0" y="868"/>
                    <a:pt x="0" y="868"/>
                  </a:cubicBezTo>
                  <a:cubicBezTo>
                    <a:pt x="288" y="868"/>
                    <a:pt x="288" y="868"/>
                    <a:pt x="288" y="868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4"/>
                    <a:pt x="224" y="0"/>
                    <a:pt x="144" y="0"/>
                  </a:cubicBez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96" name="Google Shape;2096;p49"/>
            <p:cNvSpPr/>
            <p:nvPr/>
          </p:nvSpPr>
          <p:spPr>
            <a:xfrm>
              <a:off x="3845302" y="5679213"/>
              <a:ext cx="151200" cy="151800"/>
            </a:xfrm>
            <a:prstGeom prst="ellipse">
              <a:avLst/>
            </a:prstGeom>
            <a:solidFill>
              <a:srgbClr val="741B4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97" name="Google Shape;2097;p49"/>
            <p:cNvSpPr/>
            <p:nvPr/>
          </p:nvSpPr>
          <p:spPr>
            <a:xfrm>
              <a:off x="2571250" y="5664711"/>
              <a:ext cx="180236" cy="544646"/>
            </a:xfrm>
            <a:custGeom>
              <a:rect b="b" l="l" r="r" t="t"/>
              <a:pathLst>
                <a:path extrusionOk="0" h="868" w="288">
                  <a:moveTo>
                    <a:pt x="144" y="0"/>
                  </a:moveTo>
                  <a:cubicBezTo>
                    <a:pt x="64" y="0"/>
                    <a:pt x="0" y="64"/>
                    <a:pt x="0" y="144"/>
                  </a:cubicBezTo>
                  <a:cubicBezTo>
                    <a:pt x="0" y="868"/>
                    <a:pt x="0" y="868"/>
                    <a:pt x="0" y="868"/>
                  </a:cubicBezTo>
                  <a:cubicBezTo>
                    <a:pt x="288" y="868"/>
                    <a:pt x="288" y="868"/>
                    <a:pt x="288" y="868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4"/>
                    <a:pt x="223" y="0"/>
                    <a:pt x="144" y="0"/>
                  </a:cubicBez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98" name="Google Shape;2098;p49"/>
            <p:cNvSpPr/>
            <p:nvPr/>
          </p:nvSpPr>
          <p:spPr>
            <a:xfrm>
              <a:off x="2585718" y="5679213"/>
              <a:ext cx="151200" cy="151800"/>
            </a:xfrm>
            <a:prstGeom prst="ellipse">
              <a:avLst/>
            </a:prstGeom>
            <a:solidFill>
              <a:srgbClr val="99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99" name="Google Shape;2099;p49"/>
            <p:cNvSpPr/>
            <p:nvPr/>
          </p:nvSpPr>
          <p:spPr>
            <a:xfrm>
              <a:off x="2571250" y="6209358"/>
              <a:ext cx="365226" cy="49514"/>
            </a:xfrm>
            <a:custGeom>
              <a:rect b="b" l="l" r="r" t="t"/>
              <a:pathLst>
                <a:path extrusionOk="0" h="239" w="1767">
                  <a:moveTo>
                    <a:pt x="1767" y="239"/>
                  </a:moveTo>
                  <a:lnTo>
                    <a:pt x="1198" y="239"/>
                  </a:lnTo>
                  <a:lnTo>
                    <a:pt x="0" y="0"/>
                  </a:lnTo>
                  <a:lnTo>
                    <a:pt x="872" y="0"/>
                  </a:lnTo>
                  <a:lnTo>
                    <a:pt x="1767" y="239"/>
                  </a:lnTo>
                  <a:close/>
                </a:path>
              </a:pathLst>
            </a:custGeom>
            <a:solidFill>
              <a:srgbClr val="99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00" name="Google Shape;2100;p49"/>
            <p:cNvSpPr/>
            <p:nvPr/>
          </p:nvSpPr>
          <p:spPr>
            <a:xfrm>
              <a:off x="2751485" y="6209358"/>
              <a:ext cx="303218" cy="49514"/>
            </a:xfrm>
            <a:custGeom>
              <a:rect b="b" l="l" r="r" t="t"/>
              <a:pathLst>
                <a:path extrusionOk="0" h="239" w="1467">
                  <a:moveTo>
                    <a:pt x="1467" y="239"/>
                  </a:moveTo>
                  <a:lnTo>
                    <a:pt x="895" y="239"/>
                  </a:lnTo>
                  <a:lnTo>
                    <a:pt x="0" y="0"/>
                  </a:lnTo>
                  <a:lnTo>
                    <a:pt x="868" y="0"/>
                  </a:lnTo>
                  <a:lnTo>
                    <a:pt x="1467" y="239"/>
                  </a:lnTo>
                  <a:close/>
                </a:path>
              </a:pathLst>
            </a:custGeom>
            <a:solidFill>
              <a:srgbClr val="B45F0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01" name="Google Shape;2101;p49"/>
            <p:cNvSpPr/>
            <p:nvPr/>
          </p:nvSpPr>
          <p:spPr>
            <a:xfrm>
              <a:off x="2930895" y="6209358"/>
              <a:ext cx="242037" cy="49514"/>
            </a:xfrm>
            <a:custGeom>
              <a:rect b="b" l="l" r="r" t="t"/>
              <a:pathLst>
                <a:path extrusionOk="0" h="239" w="1171">
                  <a:moveTo>
                    <a:pt x="1171" y="239"/>
                  </a:moveTo>
                  <a:lnTo>
                    <a:pt x="599" y="239"/>
                  </a:lnTo>
                  <a:lnTo>
                    <a:pt x="0" y="0"/>
                  </a:lnTo>
                  <a:lnTo>
                    <a:pt x="872" y="0"/>
                  </a:lnTo>
                  <a:lnTo>
                    <a:pt x="1171" y="239"/>
                  </a:lnTo>
                  <a:close/>
                </a:path>
              </a:pathLst>
            </a:custGeom>
            <a:solidFill>
              <a:srgbClr val="BF9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02" name="Google Shape;2102;p49"/>
            <p:cNvSpPr/>
            <p:nvPr/>
          </p:nvSpPr>
          <p:spPr>
            <a:xfrm>
              <a:off x="3111130" y="6209358"/>
              <a:ext cx="180029" cy="49514"/>
            </a:xfrm>
            <a:custGeom>
              <a:rect b="b" l="l" r="r" t="t"/>
              <a:pathLst>
                <a:path extrusionOk="0" h="239" w="871">
                  <a:moveTo>
                    <a:pt x="871" y="239"/>
                  </a:moveTo>
                  <a:lnTo>
                    <a:pt x="299" y="239"/>
                  </a:lnTo>
                  <a:lnTo>
                    <a:pt x="0" y="0"/>
                  </a:lnTo>
                  <a:lnTo>
                    <a:pt x="871" y="0"/>
                  </a:lnTo>
                  <a:lnTo>
                    <a:pt x="871" y="239"/>
                  </a:lnTo>
                  <a:close/>
                </a:path>
              </a:pathLst>
            </a:custGeom>
            <a:solidFill>
              <a:srgbClr val="38761D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03" name="Google Shape;2103;p49"/>
            <p:cNvSpPr/>
            <p:nvPr/>
          </p:nvSpPr>
          <p:spPr>
            <a:xfrm>
              <a:off x="3291159" y="6209358"/>
              <a:ext cx="180029" cy="49514"/>
            </a:xfrm>
            <a:custGeom>
              <a:rect b="b" l="l" r="r" t="t"/>
              <a:pathLst>
                <a:path extrusionOk="0" h="239" w="871">
                  <a:moveTo>
                    <a:pt x="572" y="239"/>
                  </a:moveTo>
                  <a:lnTo>
                    <a:pt x="0" y="239"/>
                  </a:lnTo>
                  <a:lnTo>
                    <a:pt x="0" y="0"/>
                  </a:lnTo>
                  <a:lnTo>
                    <a:pt x="871" y="0"/>
                  </a:lnTo>
                  <a:lnTo>
                    <a:pt x="572" y="239"/>
                  </a:lnTo>
                  <a:close/>
                </a:path>
              </a:pathLst>
            </a:custGeom>
            <a:solidFill>
              <a:srgbClr val="134F5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04" name="Google Shape;2104;p49"/>
            <p:cNvSpPr/>
            <p:nvPr/>
          </p:nvSpPr>
          <p:spPr>
            <a:xfrm>
              <a:off x="3409388" y="6209358"/>
              <a:ext cx="242037" cy="49514"/>
            </a:xfrm>
            <a:custGeom>
              <a:rect b="b" l="l" r="r" t="t"/>
              <a:pathLst>
                <a:path extrusionOk="0" h="239" w="1171">
                  <a:moveTo>
                    <a:pt x="572" y="239"/>
                  </a:moveTo>
                  <a:lnTo>
                    <a:pt x="0" y="239"/>
                  </a:lnTo>
                  <a:lnTo>
                    <a:pt x="299" y="0"/>
                  </a:lnTo>
                  <a:lnTo>
                    <a:pt x="1171" y="0"/>
                  </a:lnTo>
                  <a:lnTo>
                    <a:pt x="572" y="239"/>
                  </a:lnTo>
                  <a:close/>
                </a:path>
              </a:pathLst>
            </a:custGeom>
            <a:solidFill>
              <a:srgbClr val="1155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05" name="Google Shape;2105;p49"/>
            <p:cNvSpPr/>
            <p:nvPr/>
          </p:nvSpPr>
          <p:spPr>
            <a:xfrm>
              <a:off x="3527616" y="6209358"/>
              <a:ext cx="303218" cy="49514"/>
            </a:xfrm>
            <a:custGeom>
              <a:rect b="b" l="l" r="r" t="t"/>
              <a:pathLst>
                <a:path extrusionOk="0" h="239" w="1467">
                  <a:moveTo>
                    <a:pt x="572" y="239"/>
                  </a:moveTo>
                  <a:lnTo>
                    <a:pt x="0" y="239"/>
                  </a:lnTo>
                  <a:lnTo>
                    <a:pt x="599" y="0"/>
                  </a:lnTo>
                  <a:lnTo>
                    <a:pt x="1467" y="0"/>
                  </a:lnTo>
                  <a:lnTo>
                    <a:pt x="572" y="239"/>
                  </a:lnTo>
                  <a:close/>
                </a:path>
              </a:pathLst>
            </a:custGeom>
            <a:solidFill>
              <a:srgbClr val="351C7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06" name="Google Shape;2106;p49"/>
            <p:cNvSpPr/>
            <p:nvPr/>
          </p:nvSpPr>
          <p:spPr>
            <a:xfrm>
              <a:off x="3645844" y="6209358"/>
              <a:ext cx="365226" cy="49514"/>
            </a:xfrm>
            <a:custGeom>
              <a:rect b="b" l="l" r="r" t="t"/>
              <a:pathLst>
                <a:path extrusionOk="0" h="239" w="1767">
                  <a:moveTo>
                    <a:pt x="572" y="239"/>
                  </a:moveTo>
                  <a:lnTo>
                    <a:pt x="0" y="239"/>
                  </a:lnTo>
                  <a:lnTo>
                    <a:pt x="895" y="0"/>
                  </a:lnTo>
                  <a:lnTo>
                    <a:pt x="1767" y="0"/>
                  </a:lnTo>
                  <a:lnTo>
                    <a:pt x="572" y="239"/>
                  </a:lnTo>
                  <a:close/>
                </a:path>
              </a:pathLst>
            </a:custGeom>
            <a:solidFill>
              <a:srgbClr val="741B4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107" name="Google Shape;2107;p49"/>
          <p:cNvGrpSpPr/>
          <p:nvPr/>
        </p:nvGrpSpPr>
        <p:grpSpPr>
          <a:xfrm>
            <a:off x="5599659" y="4378335"/>
            <a:ext cx="642470" cy="446036"/>
            <a:chOff x="6332670" y="5663946"/>
            <a:chExt cx="856627" cy="594715"/>
          </a:xfrm>
        </p:grpSpPr>
        <p:grpSp>
          <p:nvGrpSpPr>
            <p:cNvPr id="2108" name="Google Shape;2108;p49"/>
            <p:cNvGrpSpPr/>
            <p:nvPr/>
          </p:nvGrpSpPr>
          <p:grpSpPr>
            <a:xfrm>
              <a:off x="6392364" y="5663946"/>
              <a:ext cx="796933" cy="185801"/>
              <a:chOff x="3321050" y="1066800"/>
              <a:chExt cx="6505573" cy="1508125"/>
            </a:xfrm>
          </p:grpSpPr>
          <p:sp>
            <p:nvSpPr>
              <p:cNvPr id="2109" name="Google Shape;2109;p49"/>
              <p:cNvSpPr/>
              <p:nvPr/>
            </p:nvSpPr>
            <p:spPr>
              <a:xfrm>
                <a:off x="3321050" y="1066800"/>
                <a:ext cx="6505573" cy="1508125"/>
              </a:xfrm>
              <a:custGeom>
                <a:rect b="b" l="l" r="r" t="t"/>
                <a:pathLst>
                  <a:path extrusionOk="0" h="384" w="1658">
                    <a:moveTo>
                      <a:pt x="1553" y="384"/>
                    </a:moveTo>
                    <a:cubicBezTo>
                      <a:pt x="1556" y="384"/>
                      <a:pt x="1560" y="382"/>
                      <a:pt x="1561" y="379"/>
                    </a:cubicBezTo>
                    <a:cubicBezTo>
                      <a:pt x="1657" y="196"/>
                      <a:pt x="1657" y="196"/>
                      <a:pt x="1657" y="196"/>
                    </a:cubicBezTo>
                    <a:cubicBezTo>
                      <a:pt x="1658" y="194"/>
                      <a:pt x="1658" y="190"/>
                      <a:pt x="1657" y="187"/>
                    </a:cubicBezTo>
                    <a:cubicBezTo>
                      <a:pt x="1561" y="5"/>
                      <a:pt x="1561" y="5"/>
                      <a:pt x="1561" y="5"/>
                    </a:cubicBezTo>
                    <a:cubicBezTo>
                      <a:pt x="1560" y="2"/>
                      <a:pt x="1556" y="0"/>
                      <a:pt x="1553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7"/>
                      <a:pt x="3" y="14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196" y="384"/>
                      <a:pt x="196" y="384"/>
                      <a:pt x="196" y="384"/>
                    </a:cubicBezTo>
                    <a:lnTo>
                      <a:pt x="1553" y="384"/>
                    </a:lnTo>
                    <a:close/>
                  </a:path>
                </a:pathLst>
              </a:custGeom>
              <a:solidFill>
                <a:srgbClr val="6AA84F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10" name="Google Shape;2110;p49"/>
              <p:cNvSpPr/>
              <p:nvPr/>
            </p:nvSpPr>
            <p:spPr>
              <a:xfrm>
                <a:off x="3321050" y="1801812"/>
                <a:ext cx="769937" cy="773112"/>
              </a:xfrm>
              <a:custGeom>
                <a:rect b="b" l="l" r="r" t="t"/>
                <a:pathLst>
                  <a:path extrusionOk="0" h="197" w="196">
                    <a:moveTo>
                      <a:pt x="94" y="9"/>
                    </a:moveTo>
                    <a:cubicBezTo>
                      <a:pt x="3" y="183"/>
                      <a:pt x="3" y="183"/>
                      <a:pt x="3" y="183"/>
                    </a:cubicBezTo>
                    <a:cubicBezTo>
                      <a:pt x="0" y="189"/>
                      <a:pt x="5" y="197"/>
                      <a:pt x="12" y="197"/>
                    </a:cubicBezTo>
                    <a:cubicBezTo>
                      <a:pt x="196" y="197"/>
                      <a:pt x="196" y="197"/>
                      <a:pt x="196" y="197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95" y="3"/>
                      <a:pt x="95" y="7"/>
                      <a:pt x="94" y="9"/>
                    </a:cubicBezTo>
                    <a:close/>
                  </a:path>
                </a:pathLst>
              </a:custGeom>
              <a:solidFill>
                <a:srgbClr val="38761D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111" name="Google Shape;2111;p49"/>
            <p:cNvGrpSpPr/>
            <p:nvPr/>
          </p:nvGrpSpPr>
          <p:grpSpPr>
            <a:xfrm flipH="1">
              <a:off x="6332670" y="5868403"/>
              <a:ext cx="796933" cy="185801"/>
              <a:chOff x="3321050" y="1066800"/>
              <a:chExt cx="6505573" cy="1508125"/>
            </a:xfrm>
          </p:grpSpPr>
          <p:sp>
            <p:nvSpPr>
              <p:cNvPr id="2112" name="Google Shape;2112;p49"/>
              <p:cNvSpPr/>
              <p:nvPr/>
            </p:nvSpPr>
            <p:spPr>
              <a:xfrm>
                <a:off x="3321050" y="1066800"/>
                <a:ext cx="6505573" cy="1508125"/>
              </a:xfrm>
              <a:custGeom>
                <a:rect b="b" l="l" r="r" t="t"/>
                <a:pathLst>
                  <a:path extrusionOk="0" h="384" w="1658">
                    <a:moveTo>
                      <a:pt x="1553" y="384"/>
                    </a:moveTo>
                    <a:cubicBezTo>
                      <a:pt x="1556" y="384"/>
                      <a:pt x="1560" y="382"/>
                      <a:pt x="1561" y="379"/>
                    </a:cubicBezTo>
                    <a:cubicBezTo>
                      <a:pt x="1657" y="196"/>
                      <a:pt x="1657" y="196"/>
                      <a:pt x="1657" y="196"/>
                    </a:cubicBezTo>
                    <a:cubicBezTo>
                      <a:pt x="1658" y="194"/>
                      <a:pt x="1658" y="190"/>
                      <a:pt x="1657" y="187"/>
                    </a:cubicBezTo>
                    <a:cubicBezTo>
                      <a:pt x="1561" y="5"/>
                      <a:pt x="1561" y="5"/>
                      <a:pt x="1561" y="5"/>
                    </a:cubicBezTo>
                    <a:cubicBezTo>
                      <a:pt x="1560" y="2"/>
                      <a:pt x="1556" y="0"/>
                      <a:pt x="1553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7"/>
                      <a:pt x="3" y="14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196" y="384"/>
                      <a:pt x="196" y="384"/>
                      <a:pt x="196" y="384"/>
                    </a:cubicBezTo>
                    <a:lnTo>
                      <a:pt x="1553" y="384"/>
                    </a:lnTo>
                    <a:close/>
                  </a:path>
                </a:pathLst>
              </a:custGeom>
              <a:solidFill>
                <a:srgbClr val="45818E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13" name="Google Shape;2113;p49"/>
              <p:cNvSpPr/>
              <p:nvPr/>
            </p:nvSpPr>
            <p:spPr>
              <a:xfrm>
                <a:off x="3321050" y="1801812"/>
                <a:ext cx="769937" cy="773112"/>
              </a:xfrm>
              <a:custGeom>
                <a:rect b="b" l="l" r="r" t="t"/>
                <a:pathLst>
                  <a:path extrusionOk="0" h="197" w="196">
                    <a:moveTo>
                      <a:pt x="94" y="9"/>
                    </a:moveTo>
                    <a:cubicBezTo>
                      <a:pt x="3" y="183"/>
                      <a:pt x="3" y="183"/>
                      <a:pt x="3" y="183"/>
                    </a:cubicBezTo>
                    <a:cubicBezTo>
                      <a:pt x="0" y="189"/>
                      <a:pt x="5" y="197"/>
                      <a:pt x="12" y="197"/>
                    </a:cubicBezTo>
                    <a:cubicBezTo>
                      <a:pt x="196" y="197"/>
                      <a:pt x="196" y="197"/>
                      <a:pt x="196" y="197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95" y="3"/>
                      <a:pt x="95" y="7"/>
                      <a:pt x="94" y="9"/>
                    </a:cubicBezTo>
                    <a:close/>
                  </a:path>
                </a:pathLst>
              </a:custGeom>
              <a:solidFill>
                <a:srgbClr val="134F5C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114" name="Google Shape;2114;p49"/>
            <p:cNvGrpSpPr/>
            <p:nvPr/>
          </p:nvGrpSpPr>
          <p:grpSpPr>
            <a:xfrm>
              <a:off x="6392364" y="6072860"/>
              <a:ext cx="796933" cy="185801"/>
              <a:chOff x="3321050" y="1066800"/>
              <a:chExt cx="6505573" cy="1508125"/>
            </a:xfrm>
          </p:grpSpPr>
          <p:sp>
            <p:nvSpPr>
              <p:cNvPr id="2115" name="Google Shape;2115;p49"/>
              <p:cNvSpPr/>
              <p:nvPr/>
            </p:nvSpPr>
            <p:spPr>
              <a:xfrm>
                <a:off x="3321050" y="1066800"/>
                <a:ext cx="6505573" cy="1508125"/>
              </a:xfrm>
              <a:custGeom>
                <a:rect b="b" l="l" r="r" t="t"/>
                <a:pathLst>
                  <a:path extrusionOk="0" h="384" w="1658">
                    <a:moveTo>
                      <a:pt x="1553" y="384"/>
                    </a:moveTo>
                    <a:cubicBezTo>
                      <a:pt x="1556" y="384"/>
                      <a:pt x="1560" y="382"/>
                      <a:pt x="1561" y="379"/>
                    </a:cubicBezTo>
                    <a:cubicBezTo>
                      <a:pt x="1657" y="196"/>
                      <a:pt x="1657" y="196"/>
                      <a:pt x="1657" y="196"/>
                    </a:cubicBezTo>
                    <a:cubicBezTo>
                      <a:pt x="1658" y="194"/>
                      <a:pt x="1658" y="190"/>
                      <a:pt x="1657" y="187"/>
                    </a:cubicBezTo>
                    <a:cubicBezTo>
                      <a:pt x="1561" y="5"/>
                      <a:pt x="1561" y="5"/>
                      <a:pt x="1561" y="5"/>
                    </a:cubicBezTo>
                    <a:cubicBezTo>
                      <a:pt x="1560" y="2"/>
                      <a:pt x="1556" y="0"/>
                      <a:pt x="1553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7"/>
                      <a:pt x="3" y="14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196" y="384"/>
                      <a:pt x="196" y="384"/>
                      <a:pt x="196" y="384"/>
                    </a:cubicBezTo>
                    <a:lnTo>
                      <a:pt x="1553" y="384"/>
                    </a:lnTo>
                    <a:close/>
                  </a:path>
                </a:pathLst>
              </a:custGeom>
              <a:solidFill>
                <a:srgbClr val="3C78D8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16" name="Google Shape;2116;p49"/>
              <p:cNvSpPr/>
              <p:nvPr/>
            </p:nvSpPr>
            <p:spPr>
              <a:xfrm>
                <a:off x="3321050" y="1801812"/>
                <a:ext cx="769937" cy="773112"/>
              </a:xfrm>
              <a:custGeom>
                <a:rect b="b" l="l" r="r" t="t"/>
                <a:pathLst>
                  <a:path extrusionOk="0" h="197" w="196">
                    <a:moveTo>
                      <a:pt x="94" y="9"/>
                    </a:moveTo>
                    <a:cubicBezTo>
                      <a:pt x="3" y="183"/>
                      <a:pt x="3" y="183"/>
                      <a:pt x="3" y="183"/>
                    </a:cubicBezTo>
                    <a:cubicBezTo>
                      <a:pt x="0" y="189"/>
                      <a:pt x="5" y="197"/>
                      <a:pt x="12" y="197"/>
                    </a:cubicBezTo>
                    <a:cubicBezTo>
                      <a:pt x="196" y="197"/>
                      <a:pt x="196" y="197"/>
                      <a:pt x="196" y="197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95" y="3"/>
                      <a:pt x="95" y="7"/>
                      <a:pt x="94" y="9"/>
                    </a:cubicBezTo>
                    <a:close/>
                  </a:path>
                </a:pathLst>
              </a:custGeom>
              <a:solidFill>
                <a:srgbClr val="1C4587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2117" name="Google Shape;2117;p49"/>
          <p:cNvSpPr txBox="1"/>
          <p:nvPr>
            <p:ph idx="4294967295" type="title"/>
          </p:nvPr>
        </p:nvSpPr>
        <p:spPr>
          <a:xfrm>
            <a:off x="855300" y="249075"/>
            <a:ext cx="7433400" cy="3963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Diagrams and infographics</a:t>
            </a:r>
            <a:endParaRPr sz="2000"/>
          </a:p>
        </p:txBody>
      </p:sp>
      <p:sp>
        <p:nvSpPr>
          <p:cNvPr id="2118" name="Google Shape;2118;p49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2" name="Shape 2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3" name="Google Shape;2123;p50"/>
          <p:cNvSpPr txBox="1"/>
          <p:nvPr/>
        </p:nvSpPr>
        <p:spPr>
          <a:xfrm>
            <a:off x="731900" y="2374250"/>
            <a:ext cx="7327500" cy="257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✋👆👉👍👤👦👧👨👩👪💃🏃💑❤😂😉😋😒😭👶😸🐟🍒🍔💣📌📖🔨🎃🎈🎨🏈🏰🌏🔌🔑</a:t>
            </a:r>
            <a:r>
              <a:rPr lang="en" sz="2400">
                <a:solidFill>
                  <a:schemeClr val="lt1"/>
                </a:solidFill>
                <a:highlight>
                  <a:schemeClr val="accent2"/>
                </a:highlight>
                <a:latin typeface="Abel"/>
                <a:ea typeface="Abel"/>
                <a:cs typeface="Abel"/>
                <a:sym typeface="Abel"/>
              </a:rPr>
              <a:t> and many more...</a:t>
            </a:r>
            <a:endParaRPr sz="2400">
              <a:solidFill>
                <a:schemeClr val="lt1"/>
              </a:solidFill>
              <a:highlight>
                <a:schemeClr val="accent2"/>
              </a:highlight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2124" name="Google Shape;2124;p50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125" name="Google Shape;2125;p50"/>
          <p:cNvSpPr txBox="1"/>
          <p:nvPr>
            <p:ph idx="4294967295" type="body"/>
          </p:nvPr>
        </p:nvSpPr>
        <p:spPr>
          <a:xfrm>
            <a:off x="731900" y="856425"/>
            <a:ext cx="7954800" cy="1151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400"/>
              <a:t>You can also use any emoji as an icon!</a:t>
            </a:r>
            <a:endParaRPr b="1" sz="14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/>
              <a:t>And of course it resizes without losing quality.</a:t>
            </a:r>
            <a:endParaRPr sz="14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/>
              <a:t>How? Follow Google instructions https://twitter.com/googledocs/status/730087240156643328</a:t>
            </a:r>
            <a:endParaRPr sz="140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D966"/>
            </a:gs>
            <a:gs pos="100000">
              <a:srgbClr val="FF9900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2129" name="Shape 2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0" name="Google Shape;2130;p51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26425" y="1451225"/>
            <a:ext cx="2291150" cy="550600"/>
          </a:xfrm>
          <a:prstGeom prst="rect">
            <a:avLst/>
          </a:prstGeom>
          <a:noFill/>
          <a:ln>
            <a:noFill/>
          </a:ln>
        </p:spPr>
      </p:pic>
      <p:sp>
        <p:nvSpPr>
          <p:cNvPr id="2131" name="Google Shape;2131;p51"/>
          <p:cNvSpPr txBox="1"/>
          <p:nvPr/>
        </p:nvSpPr>
        <p:spPr>
          <a:xfrm>
            <a:off x="1106100" y="2209500"/>
            <a:ext cx="6931800" cy="2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Free templates for all your presentation needs</a:t>
            </a:r>
            <a:endParaRPr b="1" sz="1800">
              <a:solidFill>
                <a:srgbClr val="43434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2132" name="Google Shape;2132;p51"/>
          <p:cNvGrpSpPr/>
          <p:nvPr/>
        </p:nvGrpSpPr>
        <p:grpSpPr>
          <a:xfrm>
            <a:off x="690575" y="3290132"/>
            <a:ext cx="7762851" cy="892418"/>
            <a:chOff x="801125" y="3213932"/>
            <a:chExt cx="7762851" cy="892418"/>
          </a:xfrm>
        </p:grpSpPr>
        <p:grpSp>
          <p:nvGrpSpPr>
            <p:cNvPr id="2133" name="Google Shape;2133;p51"/>
            <p:cNvGrpSpPr/>
            <p:nvPr/>
          </p:nvGrpSpPr>
          <p:grpSpPr>
            <a:xfrm>
              <a:off x="4845759" y="3213932"/>
              <a:ext cx="1695900" cy="892418"/>
              <a:chOff x="4845759" y="3213932"/>
              <a:chExt cx="1695900" cy="892418"/>
            </a:xfrm>
          </p:grpSpPr>
          <p:sp>
            <p:nvSpPr>
              <p:cNvPr id="2134" name="Google Shape;2134;p51"/>
              <p:cNvSpPr txBox="1"/>
              <p:nvPr/>
            </p:nvSpPr>
            <p:spPr>
              <a:xfrm>
                <a:off x="4845759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Ready to use, professional and customizable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2135" name="Google Shape;2135;p51"/>
              <p:cNvSpPr/>
              <p:nvPr/>
            </p:nvSpPr>
            <p:spPr>
              <a:xfrm>
                <a:off x="5603395" y="3213932"/>
                <a:ext cx="180627" cy="181175"/>
              </a:xfrm>
              <a:custGeom>
                <a:rect b="b" l="l" r="r" t="t"/>
                <a:pathLst>
                  <a:path extrusionOk="0" h="5947" w="5929">
                    <a:moveTo>
                      <a:pt x="4679" y="0"/>
                    </a:moveTo>
                    <a:lnTo>
                      <a:pt x="4567" y="19"/>
                    </a:lnTo>
                    <a:lnTo>
                      <a:pt x="4474" y="37"/>
                    </a:lnTo>
                    <a:lnTo>
                      <a:pt x="4381" y="93"/>
                    </a:lnTo>
                    <a:lnTo>
                      <a:pt x="4288" y="168"/>
                    </a:lnTo>
                    <a:lnTo>
                      <a:pt x="3747" y="690"/>
                    </a:lnTo>
                    <a:lnTo>
                      <a:pt x="3729" y="746"/>
                    </a:lnTo>
                    <a:lnTo>
                      <a:pt x="3710" y="802"/>
                    </a:lnTo>
                    <a:lnTo>
                      <a:pt x="3729" y="857"/>
                    </a:lnTo>
                    <a:lnTo>
                      <a:pt x="3747" y="895"/>
                    </a:lnTo>
                    <a:lnTo>
                      <a:pt x="5033" y="2181"/>
                    </a:lnTo>
                    <a:lnTo>
                      <a:pt x="5089" y="2218"/>
                    </a:lnTo>
                    <a:lnTo>
                      <a:pt x="5182" y="2218"/>
                    </a:lnTo>
                    <a:lnTo>
                      <a:pt x="5238" y="2181"/>
                    </a:lnTo>
                    <a:lnTo>
                      <a:pt x="5779" y="1640"/>
                    </a:lnTo>
                    <a:lnTo>
                      <a:pt x="5835" y="1566"/>
                    </a:lnTo>
                    <a:lnTo>
                      <a:pt x="5891" y="1473"/>
                    </a:lnTo>
                    <a:lnTo>
                      <a:pt x="5928" y="1361"/>
                    </a:lnTo>
                    <a:lnTo>
                      <a:pt x="5928" y="1249"/>
                    </a:lnTo>
                    <a:lnTo>
                      <a:pt x="5928" y="1156"/>
                    </a:lnTo>
                    <a:lnTo>
                      <a:pt x="5891" y="1044"/>
                    </a:lnTo>
                    <a:lnTo>
                      <a:pt x="5835" y="951"/>
                    </a:lnTo>
                    <a:lnTo>
                      <a:pt x="5779" y="857"/>
                    </a:lnTo>
                    <a:lnTo>
                      <a:pt x="5071" y="168"/>
                    </a:lnTo>
                    <a:lnTo>
                      <a:pt x="4977" y="93"/>
                    </a:lnTo>
                    <a:lnTo>
                      <a:pt x="4884" y="37"/>
                    </a:lnTo>
                    <a:lnTo>
                      <a:pt x="4791" y="19"/>
                    </a:lnTo>
                    <a:lnTo>
                      <a:pt x="4679" y="0"/>
                    </a:lnTo>
                    <a:close/>
                    <a:moveTo>
                      <a:pt x="3393" y="1883"/>
                    </a:moveTo>
                    <a:lnTo>
                      <a:pt x="3449" y="1920"/>
                    </a:lnTo>
                    <a:lnTo>
                      <a:pt x="3486" y="1976"/>
                    </a:lnTo>
                    <a:lnTo>
                      <a:pt x="3505" y="2050"/>
                    </a:lnTo>
                    <a:lnTo>
                      <a:pt x="3486" y="2106"/>
                    </a:lnTo>
                    <a:lnTo>
                      <a:pt x="3449" y="2162"/>
                    </a:lnTo>
                    <a:lnTo>
                      <a:pt x="1660" y="3952"/>
                    </a:lnTo>
                    <a:lnTo>
                      <a:pt x="1604" y="3970"/>
                    </a:lnTo>
                    <a:lnTo>
                      <a:pt x="1548" y="3989"/>
                    </a:lnTo>
                    <a:lnTo>
                      <a:pt x="1492" y="3970"/>
                    </a:lnTo>
                    <a:lnTo>
                      <a:pt x="1436" y="3952"/>
                    </a:lnTo>
                    <a:lnTo>
                      <a:pt x="1399" y="3896"/>
                    </a:lnTo>
                    <a:lnTo>
                      <a:pt x="1380" y="3821"/>
                    </a:lnTo>
                    <a:lnTo>
                      <a:pt x="1399" y="3765"/>
                    </a:lnTo>
                    <a:lnTo>
                      <a:pt x="1436" y="3709"/>
                    </a:lnTo>
                    <a:lnTo>
                      <a:pt x="3225" y="1920"/>
                    </a:lnTo>
                    <a:lnTo>
                      <a:pt x="3281" y="1883"/>
                    </a:lnTo>
                    <a:close/>
                    <a:moveTo>
                      <a:pt x="1007" y="4362"/>
                    </a:moveTo>
                    <a:lnTo>
                      <a:pt x="1007" y="4921"/>
                    </a:lnTo>
                    <a:lnTo>
                      <a:pt x="1566" y="4921"/>
                    </a:lnTo>
                    <a:lnTo>
                      <a:pt x="1566" y="5331"/>
                    </a:lnTo>
                    <a:lnTo>
                      <a:pt x="821" y="5462"/>
                    </a:lnTo>
                    <a:lnTo>
                      <a:pt x="467" y="5107"/>
                    </a:lnTo>
                    <a:lnTo>
                      <a:pt x="597" y="4362"/>
                    </a:lnTo>
                    <a:close/>
                    <a:moveTo>
                      <a:pt x="3337" y="1118"/>
                    </a:moveTo>
                    <a:lnTo>
                      <a:pt x="3300" y="1156"/>
                    </a:lnTo>
                    <a:lnTo>
                      <a:pt x="243" y="4213"/>
                    </a:lnTo>
                    <a:lnTo>
                      <a:pt x="1" y="5611"/>
                    </a:lnTo>
                    <a:lnTo>
                      <a:pt x="1" y="5685"/>
                    </a:lnTo>
                    <a:lnTo>
                      <a:pt x="1" y="5741"/>
                    </a:lnTo>
                    <a:lnTo>
                      <a:pt x="38" y="5816"/>
                    </a:lnTo>
                    <a:lnTo>
                      <a:pt x="75" y="5853"/>
                    </a:lnTo>
                    <a:lnTo>
                      <a:pt x="131" y="5890"/>
                    </a:lnTo>
                    <a:lnTo>
                      <a:pt x="187" y="5928"/>
                    </a:lnTo>
                    <a:lnTo>
                      <a:pt x="243" y="5946"/>
                    </a:lnTo>
                    <a:lnTo>
                      <a:pt x="317" y="5928"/>
                    </a:lnTo>
                    <a:lnTo>
                      <a:pt x="1734" y="5685"/>
                    </a:lnTo>
                    <a:lnTo>
                      <a:pt x="4772" y="2647"/>
                    </a:lnTo>
                    <a:lnTo>
                      <a:pt x="4810" y="2591"/>
                    </a:lnTo>
                    <a:lnTo>
                      <a:pt x="4810" y="2535"/>
                    </a:lnTo>
                    <a:lnTo>
                      <a:pt x="4810" y="2498"/>
                    </a:lnTo>
                    <a:lnTo>
                      <a:pt x="4772" y="2442"/>
                    </a:lnTo>
                    <a:lnTo>
                      <a:pt x="3486" y="1156"/>
                    </a:lnTo>
                    <a:lnTo>
                      <a:pt x="3449" y="111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2136" name="Google Shape;2136;p51"/>
            <p:cNvGrpSpPr/>
            <p:nvPr/>
          </p:nvGrpSpPr>
          <p:grpSpPr>
            <a:xfrm>
              <a:off x="2823442" y="3214222"/>
              <a:ext cx="1695900" cy="892128"/>
              <a:chOff x="2823442" y="3214222"/>
              <a:chExt cx="1695900" cy="892128"/>
            </a:xfrm>
          </p:grpSpPr>
          <p:sp>
            <p:nvSpPr>
              <p:cNvPr id="2137" name="Google Shape;2137;p51"/>
              <p:cNvSpPr txBox="1"/>
              <p:nvPr/>
            </p:nvSpPr>
            <p:spPr>
              <a:xfrm>
                <a:off x="2823442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100% free for personal or commercial use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2138" name="Google Shape;2138;p51"/>
              <p:cNvSpPr/>
              <p:nvPr/>
            </p:nvSpPr>
            <p:spPr>
              <a:xfrm>
                <a:off x="3569730" y="3214222"/>
                <a:ext cx="203323" cy="180597"/>
              </a:xfrm>
              <a:custGeom>
                <a:rect b="b" l="l" r="r" t="t"/>
                <a:pathLst>
                  <a:path extrusionOk="0" h="5928" w="6674">
                    <a:moveTo>
                      <a:pt x="2443" y="0"/>
                    </a:moveTo>
                    <a:lnTo>
                      <a:pt x="2275" y="37"/>
                    </a:lnTo>
                    <a:lnTo>
                      <a:pt x="2126" y="93"/>
                    </a:lnTo>
                    <a:lnTo>
                      <a:pt x="1995" y="187"/>
                    </a:lnTo>
                    <a:lnTo>
                      <a:pt x="1846" y="336"/>
                    </a:lnTo>
                    <a:lnTo>
                      <a:pt x="1753" y="503"/>
                    </a:lnTo>
                    <a:lnTo>
                      <a:pt x="1697" y="690"/>
                    </a:lnTo>
                    <a:lnTo>
                      <a:pt x="1660" y="876"/>
                    </a:lnTo>
                    <a:lnTo>
                      <a:pt x="1678" y="1063"/>
                    </a:lnTo>
                    <a:lnTo>
                      <a:pt x="1716" y="1249"/>
                    </a:lnTo>
                    <a:lnTo>
                      <a:pt x="1809" y="1417"/>
                    </a:lnTo>
                    <a:lnTo>
                      <a:pt x="1921" y="1566"/>
                    </a:lnTo>
                    <a:lnTo>
                      <a:pt x="3188" y="2889"/>
                    </a:lnTo>
                    <a:lnTo>
                      <a:pt x="3263" y="2945"/>
                    </a:lnTo>
                    <a:lnTo>
                      <a:pt x="3337" y="2964"/>
                    </a:lnTo>
                    <a:lnTo>
                      <a:pt x="3412" y="2945"/>
                    </a:lnTo>
                    <a:lnTo>
                      <a:pt x="3487" y="2889"/>
                    </a:lnTo>
                    <a:lnTo>
                      <a:pt x="4754" y="1566"/>
                    </a:lnTo>
                    <a:lnTo>
                      <a:pt x="4866" y="1417"/>
                    </a:lnTo>
                    <a:lnTo>
                      <a:pt x="4940" y="1249"/>
                    </a:lnTo>
                    <a:lnTo>
                      <a:pt x="4996" y="1063"/>
                    </a:lnTo>
                    <a:lnTo>
                      <a:pt x="5015" y="876"/>
                    </a:lnTo>
                    <a:lnTo>
                      <a:pt x="4978" y="690"/>
                    </a:lnTo>
                    <a:lnTo>
                      <a:pt x="4922" y="503"/>
                    </a:lnTo>
                    <a:lnTo>
                      <a:pt x="4810" y="336"/>
                    </a:lnTo>
                    <a:lnTo>
                      <a:pt x="4679" y="187"/>
                    </a:lnTo>
                    <a:lnTo>
                      <a:pt x="4549" y="93"/>
                    </a:lnTo>
                    <a:lnTo>
                      <a:pt x="4381" y="37"/>
                    </a:lnTo>
                    <a:lnTo>
                      <a:pt x="4232" y="0"/>
                    </a:lnTo>
                    <a:lnTo>
                      <a:pt x="4064" y="0"/>
                    </a:lnTo>
                    <a:lnTo>
                      <a:pt x="3897" y="19"/>
                    </a:lnTo>
                    <a:lnTo>
                      <a:pt x="3747" y="75"/>
                    </a:lnTo>
                    <a:lnTo>
                      <a:pt x="3598" y="168"/>
                    </a:lnTo>
                    <a:lnTo>
                      <a:pt x="3468" y="280"/>
                    </a:lnTo>
                    <a:lnTo>
                      <a:pt x="3337" y="429"/>
                    </a:lnTo>
                    <a:lnTo>
                      <a:pt x="3207" y="280"/>
                    </a:lnTo>
                    <a:lnTo>
                      <a:pt x="3076" y="168"/>
                    </a:lnTo>
                    <a:lnTo>
                      <a:pt x="2927" y="75"/>
                    </a:lnTo>
                    <a:lnTo>
                      <a:pt x="2778" y="19"/>
                    </a:lnTo>
                    <a:lnTo>
                      <a:pt x="2610" y="0"/>
                    </a:lnTo>
                    <a:close/>
                    <a:moveTo>
                      <a:pt x="2219" y="3691"/>
                    </a:moveTo>
                    <a:lnTo>
                      <a:pt x="1995" y="3728"/>
                    </a:lnTo>
                    <a:lnTo>
                      <a:pt x="1772" y="3784"/>
                    </a:lnTo>
                    <a:lnTo>
                      <a:pt x="1548" y="3877"/>
                    </a:lnTo>
                    <a:lnTo>
                      <a:pt x="1362" y="4008"/>
                    </a:lnTo>
                    <a:lnTo>
                      <a:pt x="821" y="4436"/>
                    </a:lnTo>
                    <a:lnTo>
                      <a:pt x="187" y="4436"/>
                    </a:lnTo>
                    <a:lnTo>
                      <a:pt x="113" y="4455"/>
                    </a:lnTo>
                    <a:lnTo>
                      <a:pt x="57" y="4492"/>
                    </a:lnTo>
                    <a:lnTo>
                      <a:pt x="1" y="4548"/>
                    </a:lnTo>
                    <a:lnTo>
                      <a:pt x="1" y="4623"/>
                    </a:lnTo>
                    <a:lnTo>
                      <a:pt x="1" y="5741"/>
                    </a:lnTo>
                    <a:lnTo>
                      <a:pt x="1" y="5816"/>
                    </a:lnTo>
                    <a:lnTo>
                      <a:pt x="57" y="5872"/>
                    </a:lnTo>
                    <a:lnTo>
                      <a:pt x="113" y="5909"/>
                    </a:lnTo>
                    <a:lnTo>
                      <a:pt x="187" y="5928"/>
                    </a:lnTo>
                    <a:lnTo>
                      <a:pt x="4325" y="5928"/>
                    </a:lnTo>
                    <a:lnTo>
                      <a:pt x="4437" y="5909"/>
                    </a:lnTo>
                    <a:lnTo>
                      <a:pt x="4568" y="5890"/>
                    </a:lnTo>
                    <a:lnTo>
                      <a:pt x="4679" y="5834"/>
                    </a:lnTo>
                    <a:lnTo>
                      <a:pt x="4791" y="5760"/>
                    </a:lnTo>
                    <a:lnTo>
                      <a:pt x="6543" y="4362"/>
                    </a:lnTo>
                    <a:lnTo>
                      <a:pt x="6599" y="4306"/>
                    </a:lnTo>
                    <a:lnTo>
                      <a:pt x="6637" y="4231"/>
                    </a:lnTo>
                    <a:lnTo>
                      <a:pt x="6674" y="4157"/>
                    </a:lnTo>
                    <a:lnTo>
                      <a:pt x="6674" y="4082"/>
                    </a:lnTo>
                    <a:lnTo>
                      <a:pt x="6674" y="4008"/>
                    </a:lnTo>
                    <a:lnTo>
                      <a:pt x="6655" y="3933"/>
                    </a:lnTo>
                    <a:lnTo>
                      <a:pt x="6618" y="3859"/>
                    </a:lnTo>
                    <a:lnTo>
                      <a:pt x="6543" y="3784"/>
                    </a:lnTo>
                    <a:lnTo>
                      <a:pt x="6506" y="3747"/>
                    </a:lnTo>
                    <a:lnTo>
                      <a:pt x="6432" y="3728"/>
                    </a:lnTo>
                    <a:lnTo>
                      <a:pt x="6376" y="3709"/>
                    </a:lnTo>
                    <a:lnTo>
                      <a:pt x="6301" y="3709"/>
                    </a:lnTo>
                    <a:lnTo>
                      <a:pt x="6171" y="3728"/>
                    </a:lnTo>
                    <a:lnTo>
                      <a:pt x="6115" y="3747"/>
                    </a:lnTo>
                    <a:lnTo>
                      <a:pt x="6059" y="3784"/>
                    </a:lnTo>
                    <a:lnTo>
                      <a:pt x="4978" y="4641"/>
                    </a:lnTo>
                    <a:lnTo>
                      <a:pt x="4885" y="4716"/>
                    </a:lnTo>
                    <a:lnTo>
                      <a:pt x="4773" y="4772"/>
                    </a:lnTo>
                    <a:lnTo>
                      <a:pt x="4642" y="4809"/>
                    </a:lnTo>
                    <a:lnTo>
                      <a:pt x="3095" y="4809"/>
                    </a:lnTo>
                    <a:lnTo>
                      <a:pt x="3039" y="4772"/>
                    </a:lnTo>
                    <a:lnTo>
                      <a:pt x="2983" y="4716"/>
                    </a:lnTo>
                    <a:lnTo>
                      <a:pt x="2965" y="4660"/>
                    </a:lnTo>
                    <a:lnTo>
                      <a:pt x="2965" y="4586"/>
                    </a:lnTo>
                    <a:lnTo>
                      <a:pt x="3002" y="4511"/>
                    </a:lnTo>
                    <a:lnTo>
                      <a:pt x="3076" y="4455"/>
                    </a:lnTo>
                    <a:lnTo>
                      <a:pt x="3151" y="4436"/>
                    </a:lnTo>
                    <a:lnTo>
                      <a:pt x="4120" y="4436"/>
                    </a:lnTo>
                    <a:lnTo>
                      <a:pt x="4195" y="4418"/>
                    </a:lnTo>
                    <a:lnTo>
                      <a:pt x="4307" y="4362"/>
                    </a:lnTo>
                    <a:lnTo>
                      <a:pt x="4363" y="4306"/>
                    </a:lnTo>
                    <a:lnTo>
                      <a:pt x="4400" y="4250"/>
                    </a:lnTo>
                    <a:lnTo>
                      <a:pt x="4419" y="4194"/>
                    </a:lnTo>
                    <a:lnTo>
                      <a:pt x="4437" y="4138"/>
                    </a:lnTo>
                    <a:lnTo>
                      <a:pt x="4456" y="4045"/>
                    </a:lnTo>
                    <a:lnTo>
                      <a:pt x="4437" y="3970"/>
                    </a:lnTo>
                    <a:lnTo>
                      <a:pt x="4400" y="3896"/>
                    </a:lnTo>
                    <a:lnTo>
                      <a:pt x="4363" y="3821"/>
                    </a:lnTo>
                    <a:lnTo>
                      <a:pt x="4307" y="3784"/>
                    </a:lnTo>
                    <a:lnTo>
                      <a:pt x="4232" y="3728"/>
                    </a:lnTo>
                    <a:lnTo>
                      <a:pt x="4158" y="3709"/>
                    </a:lnTo>
                    <a:lnTo>
                      <a:pt x="4083" y="369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2139" name="Google Shape;2139;p51"/>
            <p:cNvGrpSpPr/>
            <p:nvPr/>
          </p:nvGrpSpPr>
          <p:grpSpPr>
            <a:xfrm>
              <a:off x="6868076" y="3213932"/>
              <a:ext cx="1695900" cy="892418"/>
              <a:chOff x="6868076" y="3213932"/>
              <a:chExt cx="1695900" cy="892418"/>
            </a:xfrm>
          </p:grpSpPr>
          <p:sp>
            <p:nvSpPr>
              <p:cNvPr id="2140" name="Google Shape;2140;p51"/>
              <p:cNvSpPr txBox="1"/>
              <p:nvPr/>
            </p:nvSpPr>
            <p:spPr>
              <a:xfrm>
                <a:off x="6868076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Blow your audience away with attractive visuals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2141" name="Google Shape;2141;p51"/>
              <p:cNvSpPr/>
              <p:nvPr/>
            </p:nvSpPr>
            <p:spPr>
              <a:xfrm>
                <a:off x="7625712" y="3213932"/>
                <a:ext cx="180627" cy="181175"/>
              </a:xfrm>
              <a:custGeom>
                <a:rect b="b" l="l" r="r" t="t"/>
                <a:pathLst>
                  <a:path extrusionOk="0" h="5947" w="5929">
                    <a:moveTo>
                      <a:pt x="784" y="4940"/>
                    </a:moveTo>
                    <a:lnTo>
                      <a:pt x="839" y="4958"/>
                    </a:lnTo>
                    <a:lnTo>
                      <a:pt x="933" y="5014"/>
                    </a:lnTo>
                    <a:lnTo>
                      <a:pt x="989" y="5107"/>
                    </a:lnTo>
                    <a:lnTo>
                      <a:pt x="1007" y="5145"/>
                    </a:lnTo>
                    <a:lnTo>
                      <a:pt x="1007" y="5201"/>
                    </a:lnTo>
                    <a:lnTo>
                      <a:pt x="1007" y="5257"/>
                    </a:lnTo>
                    <a:lnTo>
                      <a:pt x="989" y="5313"/>
                    </a:lnTo>
                    <a:lnTo>
                      <a:pt x="933" y="5406"/>
                    </a:lnTo>
                    <a:lnTo>
                      <a:pt x="839" y="5462"/>
                    </a:lnTo>
                    <a:lnTo>
                      <a:pt x="784" y="5480"/>
                    </a:lnTo>
                    <a:lnTo>
                      <a:pt x="672" y="5480"/>
                    </a:lnTo>
                    <a:lnTo>
                      <a:pt x="634" y="5462"/>
                    </a:lnTo>
                    <a:lnTo>
                      <a:pt x="541" y="5406"/>
                    </a:lnTo>
                    <a:lnTo>
                      <a:pt x="485" y="5313"/>
                    </a:lnTo>
                    <a:lnTo>
                      <a:pt x="467" y="5257"/>
                    </a:lnTo>
                    <a:lnTo>
                      <a:pt x="448" y="5201"/>
                    </a:lnTo>
                    <a:lnTo>
                      <a:pt x="467" y="5145"/>
                    </a:lnTo>
                    <a:lnTo>
                      <a:pt x="485" y="5107"/>
                    </a:lnTo>
                    <a:lnTo>
                      <a:pt x="541" y="5014"/>
                    </a:lnTo>
                    <a:lnTo>
                      <a:pt x="634" y="4958"/>
                    </a:lnTo>
                    <a:lnTo>
                      <a:pt x="672" y="4940"/>
                    </a:lnTo>
                    <a:close/>
                    <a:moveTo>
                      <a:pt x="206" y="2610"/>
                    </a:moveTo>
                    <a:lnTo>
                      <a:pt x="168" y="2628"/>
                    </a:lnTo>
                    <a:lnTo>
                      <a:pt x="75" y="2684"/>
                    </a:lnTo>
                    <a:lnTo>
                      <a:pt x="19" y="2777"/>
                    </a:lnTo>
                    <a:lnTo>
                      <a:pt x="1" y="2833"/>
                    </a:lnTo>
                    <a:lnTo>
                      <a:pt x="1" y="2889"/>
                    </a:lnTo>
                    <a:lnTo>
                      <a:pt x="1" y="5667"/>
                    </a:lnTo>
                    <a:lnTo>
                      <a:pt x="1" y="5723"/>
                    </a:lnTo>
                    <a:lnTo>
                      <a:pt x="19" y="5779"/>
                    </a:lnTo>
                    <a:lnTo>
                      <a:pt x="75" y="5872"/>
                    </a:lnTo>
                    <a:lnTo>
                      <a:pt x="168" y="5928"/>
                    </a:lnTo>
                    <a:lnTo>
                      <a:pt x="206" y="5946"/>
                    </a:lnTo>
                    <a:lnTo>
                      <a:pt x="1250" y="5946"/>
                    </a:lnTo>
                    <a:lnTo>
                      <a:pt x="1305" y="5928"/>
                    </a:lnTo>
                    <a:lnTo>
                      <a:pt x="1399" y="5872"/>
                    </a:lnTo>
                    <a:lnTo>
                      <a:pt x="1455" y="5779"/>
                    </a:lnTo>
                    <a:lnTo>
                      <a:pt x="1473" y="5723"/>
                    </a:lnTo>
                    <a:lnTo>
                      <a:pt x="1473" y="5667"/>
                    </a:lnTo>
                    <a:lnTo>
                      <a:pt x="1473" y="2889"/>
                    </a:lnTo>
                    <a:lnTo>
                      <a:pt x="1473" y="2833"/>
                    </a:lnTo>
                    <a:lnTo>
                      <a:pt x="1455" y="2777"/>
                    </a:lnTo>
                    <a:lnTo>
                      <a:pt x="1399" y="2684"/>
                    </a:lnTo>
                    <a:lnTo>
                      <a:pt x="1305" y="2628"/>
                    </a:lnTo>
                    <a:lnTo>
                      <a:pt x="1250" y="2610"/>
                    </a:lnTo>
                    <a:close/>
                    <a:moveTo>
                      <a:pt x="3617" y="0"/>
                    </a:moveTo>
                    <a:lnTo>
                      <a:pt x="3524" y="19"/>
                    </a:lnTo>
                    <a:lnTo>
                      <a:pt x="3468" y="75"/>
                    </a:lnTo>
                    <a:lnTo>
                      <a:pt x="3393" y="168"/>
                    </a:lnTo>
                    <a:lnTo>
                      <a:pt x="3337" y="261"/>
                    </a:lnTo>
                    <a:lnTo>
                      <a:pt x="3263" y="485"/>
                    </a:lnTo>
                    <a:lnTo>
                      <a:pt x="3225" y="671"/>
                    </a:lnTo>
                    <a:lnTo>
                      <a:pt x="3169" y="858"/>
                    </a:lnTo>
                    <a:lnTo>
                      <a:pt x="3114" y="1044"/>
                    </a:lnTo>
                    <a:lnTo>
                      <a:pt x="3039" y="1212"/>
                    </a:lnTo>
                    <a:lnTo>
                      <a:pt x="2983" y="1286"/>
                    </a:lnTo>
                    <a:lnTo>
                      <a:pt x="2927" y="1361"/>
                    </a:lnTo>
                    <a:lnTo>
                      <a:pt x="2797" y="1510"/>
                    </a:lnTo>
                    <a:lnTo>
                      <a:pt x="2666" y="1659"/>
                    </a:lnTo>
                    <a:lnTo>
                      <a:pt x="2442" y="1995"/>
                    </a:lnTo>
                    <a:lnTo>
                      <a:pt x="2200" y="2330"/>
                    </a:lnTo>
                    <a:lnTo>
                      <a:pt x="2051" y="2498"/>
                    </a:lnTo>
                    <a:lnTo>
                      <a:pt x="1883" y="2666"/>
                    </a:lnTo>
                    <a:lnTo>
                      <a:pt x="1865" y="2722"/>
                    </a:lnTo>
                    <a:lnTo>
                      <a:pt x="1846" y="2777"/>
                    </a:lnTo>
                    <a:lnTo>
                      <a:pt x="1846" y="5257"/>
                    </a:lnTo>
                    <a:lnTo>
                      <a:pt x="1865" y="5313"/>
                    </a:lnTo>
                    <a:lnTo>
                      <a:pt x="1883" y="5350"/>
                    </a:lnTo>
                    <a:lnTo>
                      <a:pt x="1939" y="5387"/>
                    </a:lnTo>
                    <a:lnTo>
                      <a:pt x="1995" y="5387"/>
                    </a:lnTo>
                    <a:lnTo>
                      <a:pt x="2126" y="5406"/>
                    </a:lnTo>
                    <a:lnTo>
                      <a:pt x="2293" y="5462"/>
                    </a:lnTo>
                    <a:lnTo>
                      <a:pt x="2592" y="5573"/>
                    </a:lnTo>
                    <a:lnTo>
                      <a:pt x="2890" y="5704"/>
                    </a:lnTo>
                    <a:lnTo>
                      <a:pt x="3225" y="5816"/>
                    </a:lnTo>
                    <a:lnTo>
                      <a:pt x="3393" y="5872"/>
                    </a:lnTo>
                    <a:lnTo>
                      <a:pt x="3580" y="5909"/>
                    </a:lnTo>
                    <a:lnTo>
                      <a:pt x="3785" y="5946"/>
                    </a:lnTo>
                    <a:lnTo>
                      <a:pt x="4400" y="5946"/>
                    </a:lnTo>
                    <a:lnTo>
                      <a:pt x="4586" y="5928"/>
                    </a:lnTo>
                    <a:lnTo>
                      <a:pt x="4772" y="5909"/>
                    </a:lnTo>
                    <a:lnTo>
                      <a:pt x="4940" y="5853"/>
                    </a:lnTo>
                    <a:lnTo>
                      <a:pt x="5108" y="5797"/>
                    </a:lnTo>
                    <a:lnTo>
                      <a:pt x="5238" y="5723"/>
                    </a:lnTo>
                    <a:lnTo>
                      <a:pt x="5332" y="5611"/>
                    </a:lnTo>
                    <a:lnTo>
                      <a:pt x="5388" y="5499"/>
                    </a:lnTo>
                    <a:lnTo>
                      <a:pt x="5425" y="5368"/>
                    </a:lnTo>
                    <a:lnTo>
                      <a:pt x="5425" y="5238"/>
                    </a:lnTo>
                    <a:lnTo>
                      <a:pt x="5406" y="5089"/>
                    </a:lnTo>
                    <a:lnTo>
                      <a:pt x="5481" y="4996"/>
                    </a:lnTo>
                    <a:lnTo>
                      <a:pt x="5537" y="4902"/>
                    </a:lnTo>
                    <a:lnTo>
                      <a:pt x="5574" y="4809"/>
                    </a:lnTo>
                    <a:lnTo>
                      <a:pt x="5611" y="4697"/>
                    </a:lnTo>
                    <a:lnTo>
                      <a:pt x="5630" y="4567"/>
                    </a:lnTo>
                    <a:lnTo>
                      <a:pt x="5630" y="4455"/>
                    </a:lnTo>
                    <a:lnTo>
                      <a:pt x="5630" y="4325"/>
                    </a:lnTo>
                    <a:lnTo>
                      <a:pt x="5593" y="4213"/>
                    </a:lnTo>
                    <a:lnTo>
                      <a:pt x="5667" y="4101"/>
                    </a:lnTo>
                    <a:lnTo>
                      <a:pt x="5723" y="3989"/>
                    </a:lnTo>
                    <a:lnTo>
                      <a:pt x="5742" y="3877"/>
                    </a:lnTo>
                    <a:lnTo>
                      <a:pt x="5779" y="3747"/>
                    </a:lnTo>
                    <a:lnTo>
                      <a:pt x="5779" y="3635"/>
                    </a:lnTo>
                    <a:lnTo>
                      <a:pt x="5760" y="3523"/>
                    </a:lnTo>
                    <a:lnTo>
                      <a:pt x="5742" y="3393"/>
                    </a:lnTo>
                    <a:lnTo>
                      <a:pt x="5704" y="3299"/>
                    </a:lnTo>
                    <a:lnTo>
                      <a:pt x="5798" y="3169"/>
                    </a:lnTo>
                    <a:lnTo>
                      <a:pt x="5872" y="3038"/>
                    </a:lnTo>
                    <a:lnTo>
                      <a:pt x="5909" y="2889"/>
                    </a:lnTo>
                    <a:lnTo>
                      <a:pt x="5928" y="2722"/>
                    </a:lnTo>
                    <a:lnTo>
                      <a:pt x="5909" y="2591"/>
                    </a:lnTo>
                    <a:lnTo>
                      <a:pt x="5872" y="2461"/>
                    </a:lnTo>
                    <a:lnTo>
                      <a:pt x="5816" y="2349"/>
                    </a:lnTo>
                    <a:lnTo>
                      <a:pt x="5723" y="2256"/>
                    </a:lnTo>
                    <a:lnTo>
                      <a:pt x="5630" y="2162"/>
                    </a:lnTo>
                    <a:lnTo>
                      <a:pt x="5518" y="2106"/>
                    </a:lnTo>
                    <a:lnTo>
                      <a:pt x="5388" y="2069"/>
                    </a:lnTo>
                    <a:lnTo>
                      <a:pt x="5238" y="2051"/>
                    </a:lnTo>
                    <a:lnTo>
                      <a:pt x="4064" y="2051"/>
                    </a:lnTo>
                    <a:lnTo>
                      <a:pt x="4101" y="1920"/>
                    </a:lnTo>
                    <a:lnTo>
                      <a:pt x="4157" y="1808"/>
                    </a:lnTo>
                    <a:lnTo>
                      <a:pt x="4288" y="1566"/>
                    </a:lnTo>
                    <a:lnTo>
                      <a:pt x="4344" y="1435"/>
                    </a:lnTo>
                    <a:lnTo>
                      <a:pt x="4400" y="1286"/>
                    </a:lnTo>
                    <a:lnTo>
                      <a:pt x="4437" y="1119"/>
                    </a:lnTo>
                    <a:lnTo>
                      <a:pt x="4456" y="951"/>
                    </a:lnTo>
                    <a:lnTo>
                      <a:pt x="4437" y="802"/>
                    </a:lnTo>
                    <a:lnTo>
                      <a:pt x="4418" y="671"/>
                    </a:lnTo>
                    <a:lnTo>
                      <a:pt x="4400" y="541"/>
                    </a:lnTo>
                    <a:lnTo>
                      <a:pt x="4362" y="447"/>
                    </a:lnTo>
                    <a:lnTo>
                      <a:pt x="4306" y="354"/>
                    </a:lnTo>
                    <a:lnTo>
                      <a:pt x="4251" y="280"/>
                    </a:lnTo>
                    <a:lnTo>
                      <a:pt x="4195" y="205"/>
                    </a:lnTo>
                    <a:lnTo>
                      <a:pt x="4139" y="168"/>
                    </a:lnTo>
                    <a:lnTo>
                      <a:pt x="3990" y="75"/>
                    </a:lnTo>
                    <a:lnTo>
                      <a:pt x="3859" y="37"/>
                    </a:lnTo>
                    <a:lnTo>
                      <a:pt x="3729" y="19"/>
                    </a:lnTo>
                    <a:lnTo>
                      <a:pt x="361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2142" name="Google Shape;2142;p51"/>
            <p:cNvGrpSpPr/>
            <p:nvPr/>
          </p:nvGrpSpPr>
          <p:grpSpPr>
            <a:xfrm>
              <a:off x="801125" y="3214206"/>
              <a:ext cx="1695900" cy="892144"/>
              <a:chOff x="801125" y="3214206"/>
              <a:chExt cx="1695900" cy="892144"/>
            </a:xfrm>
          </p:grpSpPr>
          <p:sp>
            <p:nvSpPr>
              <p:cNvPr id="2143" name="Google Shape;2143;p51"/>
              <p:cNvSpPr txBox="1"/>
              <p:nvPr/>
            </p:nvSpPr>
            <p:spPr>
              <a:xfrm>
                <a:off x="801125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For PowerPoint and Google Slides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2144" name="Google Shape;2144;p51"/>
              <p:cNvSpPr/>
              <p:nvPr/>
            </p:nvSpPr>
            <p:spPr>
              <a:xfrm>
                <a:off x="1535764" y="3214206"/>
                <a:ext cx="226629" cy="180627"/>
              </a:xfrm>
              <a:custGeom>
                <a:rect b="b" l="l" r="r" t="t"/>
                <a:pathLst>
                  <a:path extrusionOk="0" h="5929" w="7439">
                    <a:moveTo>
                      <a:pt x="5947" y="728"/>
                    </a:moveTo>
                    <a:lnTo>
                      <a:pt x="5947" y="3710"/>
                    </a:lnTo>
                    <a:lnTo>
                      <a:pt x="1492" y="3710"/>
                    </a:lnTo>
                    <a:lnTo>
                      <a:pt x="1492" y="728"/>
                    </a:lnTo>
                    <a:close/>
                    <a:moveTo>
                      <a:pt x="1194" y="1"/>
                    </a:moveTo>
                    <a:lnTo>
                      <a:pt x="1101" y="38"/>
                    </a:lnTo>
                    <a:lnTo>
                      <a:pt x="989" y="94"/>
                    </a:lnTo>
                    <a:lnTo>
                      <a:pt x="914" y="150"/>
                    </a:lnTo>
                    <a:lnTo>
                      <a:pt x="840" y="243"/>
                    </a:lnTo>
                    <a:lnTo>
                      <a:pt x="802" y="336"/>
                    </a:lnTo>
                    <a:lnTo>
                      <a:pt x="765" y="430"/>
                    </a:lnTo>
                    <a:lnTo>
                      <a:pt x="746" y="542"/>
                    </a:lnTo>
                    <a:lnTo>
                      <a:pt x="746" y="4437"/>
                    </a:lnTo>
                    <a:lnTo>
                      <a:pt x="6693" y="4437"/>
                    </a:lnTo>
                    <a:lnTo>
                      <a:pt x="6693" y="542"/>
                    </a:lnTo>
                    <a:lnTo>
                      <a:pt x="6674" y="430"/>
                    </a:lnTo>
                    <a:lnTo>
                      <a:pt x="6655" y="336"/>
                    </a:lnTo>
                    <a:lnTo>
                      <a:pt x="6599" y="243"/>
                    </a:lnTo>
                    <a:lnTo>
                      <a:pt x="6525" y="150"/>
                    </a:lnTo>
                    <a:lnTo>
                      <a:pt x="6450" y="94"/>
                    </a:lnTo>
                    <a:lnTo>
                      <a:pt x="6357" y="38"/>
                    </a:lnTo>
                    <a:lnTo>
                      <a:pt x="6245" y="1"/>
                    </a:lnTo>
                    <a:close/>
                    <a:moveTo>
                      <a:pt x="187" y="4810"/>
                    </a:moveTo>
                    <a:lnTo>
                      <a:pt x="131" y="4829"/>
                    </a:lnTo>
                    <a:lnTo>
                      <a:pt x="57" y="4866"/>
                    </a:lnTo>
                    <a:lnTo>
                      <a:pt x="20" y="4941"/>
                    </a:lnTo>
                    <a:lnTo>
                      <a:pt x="1" y="4996"/>
                    </a:lnTo>
                    <a:lnTo>
                      <a:pt x="1" y="5183"/>
                    </a:lnTo>
                    <a:lnTo>
                      <a:pt x="20" y="5332"/>
                    </a:lnTo>
                    <a:lnTo>
                      <a:pt x="75" y="5481"/>
                    </a:lnTo>
                    <a:lnTo>
                      <a:pt x="131" y="5612"/>
                    </a:lnTo>
                    <a:lnTo>
                      <a:pt x="225" y="5705"/>
                    </a:lnTo>
                    <a:lnTo>
                      <a:pt x="336" y="5798"/>
                    </a:lnTo>
                    <a:lnTo>
                      <a:pt x="467" y="5873"/>
                    </a:lnTo>
                    <a:lnTo>
                      <a:pt x="597" y="5910"/>
                    </a:lnTo>
                    <a:lnTo>
                      <a:pt x="746" y="5928"/>
                    </a:lnTo>
                    <a:lnTo>
                      <a:pt x="6693" y="5928"/>
                    </a:lnTo>
                    <a:lnTo>
                      <a:pt x="6842" y="5910"/>
                    </a:lnTo>
                    <a:lnTo>
                      <a:pt x="6972" y="5873"/>
                    </a:lnTo>
                    <a:lnTo>
                      <a:pt x="7103" y="5798"/>
                    </a:lnTo>
                    <a:lnTo>
                      <a:pt x="7214" y="5705"/>
                    </a:lnTo>
                    <a:lnTo>
                      <a:pt x="7308" y="5612"/>
                    </a:lnTo>
                    <a:lnTo>
                      <a:pt x="7382" y="5481"/>
                    </a:lnTo>
                    <a:lnTo>
                      <a:pt x="7420" y="5332"/>
                    </a:lnTo>
                    <a:lnTo>
                      <a:pt x="7438" y="5183"/>
                    </a:lnTo>
                    <a:lnTo>
                      <a:pt x="7438" y="4996"/>
                    </a:lnTo>
                    <a:lnTo>
                      <a:pt x="7420" y="4941"/>
                    </a:lnTo>
                    <a:lnTo>
                      <a:pt x="7382" y="4866"/>
                    </a:lnTo>
                    <a:lnTo>
                      <a:pt x="7326" y="4829"/>
                    </a:lnTo>
                    <a:lnTo>
                      <a:pt x="7252" y="4810"/>
                    </a:lnTo>
                    <a:lnTo>
                      <a:pt x="4437" y="4810"/>
                    </a:lnTo>
                    <a:lnTo>
                      <a:pt x="4419" y="4903"/>
                    </a:lnTo>
                    <a:lnTo>
                      <a:pt x="4400" y="4978"/>
                    </a:lnTo>
                    <a:lnTo>
                      <a:pt x="4363" y="5034"/>
                    </a:lnTo>
                    <a:lnTo>
                      <a:pt x="4325" y="5090"/>
                    </a:lnTo>
                    <a:lnTo>
                      <a:pt x="4269" y="5127"/>
                    </a:lnTo>
                    <a:lnTo>
                      <a:pt x="4195" y="5164"/>
                    </a:lnTo>
                    <a:lnTo>
                      <a:pt x="4139" y="5183"/>
                    </a:lnTo>
                    <a:lnTo>
                      <a:pt x="3263" y="5183"/>
                    </a:lnTo>
                    <a:lnTo>
                      <a:pt x="3207" y="5146"/>
                    </a:lnTo>
                    <a:lnTo>
                      <a:pt x="3132" y="5108"/>
                    </a:lnTo>
                    <a:lnTo>
                      <a:pt x="3076" y="5071"/>
                    </a:lnTo>
                    <a:lnTo>
                      <a:pt x="3039" y="5015"/>
                    </a:lnTo>
                    <a:lnTo>
                      <a:pt x="3002" y="4941"/>
                    </a:lnTo>
                    <a:lnTo>
                      <a:pt x="2983" y="4885"/>
                    </a:lnTo>
                    <a:lnTo>
                      <a:pt x="2965" y="481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Iris template">
  <a:themeElements>
    <a:clrScheme name="Custom 347">
      <a:dk1>
        <a:srgbClr val="000000"/>
      </a:dk1>
      <a:lt1>
        <a:srgbClr val="FFFFFF"/>
      </a:lt1>
      <a:dk2>
        <a:srgbClr val="04001D"/>
      </a:dk2>
      <a:lt2>
        <a:srgbClr val="FFFFFF"/>
      </a:lt2>
      <a:accent1>
        <a:srgbClr val="008391"/>
      </a:accent1>
      <a:accent2>
        <a:srgbClr val="7D2A99"/>
      </a:accent2>
      <a:accent3>
        <a:srgbClr val="20124D"/>
      </a:accent3>
      <a:accent4>
        <a:srgbClr val="073763"/>
      </a:accent4>
      <a:accent5>
        <a:srgbClr val="1155CC"/>
      </a:accent5>
      <a:accent6>
        <a:srgbClr val="02D9E5"/>
      </a:accent6>
      <a:hlink>
        <a:srgbClr val="02D9E5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