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bril Fatface"/>
      <p:regular r:id="rId7"/>
    </p:embeddedFont>
    <p:embeddedFont>
      <p:font typeface="Rancho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brilFatface-regular.fntdata"/><Relationship Id="rId8" Type="http://schemas.openxmlformats.org/officeDocument/2006/relationships/font" Target="fonts/Ranch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854400" y="133350"/>
            <a:ext cx="5851200" cy="1508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8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ILLINOIS</a:t>
            </a:r>
            <a:endParaRPr sz="98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06650" y="1485900"/>
            <a:ext cx="6746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DED17F"/>
                </a:solidFill>
                <a:latin typeface="Spartan"/>
                <a:ea typeface="Spartan"/>
                <a:cs typeface="Spartan"/>
                <a:sym typeface="Spartan"/>
              </a:rPr>
              <a:t>Travel bucket list</a:t>
            </a:r>
            <a:endParaRPr sz="5600">
              <a:solidFill>
                <a:srgbClr val="DED17F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59051" y="2471750"/>
            <a:ext cx="3265200" cy="400200"/>
            <a:chOff x="459051" y="2471750"/>
            <a:chExt cx="3265200" cy="4002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Chicago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459051" y="2970549"/>
            <a:ext cx="3265200" cy="400200"/>
            <a:chOff x="459051" y="2471750"/>
            <a:chExt cx="3265200" cy="4002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Millennium Park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459051" y="3469348"/>
            <a:ext cx="3265200" cy="400200"/>
            <a:chOff x="459051" y="2471750"/>
            <a:chExt cx="3265200" cy="4002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Cloud Gate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459051" y="3968148"/>
            <a:ext cx="3265200" cy="400200"/>
            <a:chOff x="459051" y="2471750"/>
            <a:chExt cx="3265200" cy="4002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Magnificent Mile in Chicago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459051" y="4466947"/>
            <a:ext cx="3265200" cy="400200"/>
            <a:chOff x="459051" y="2471750"/>
            <a:chExt cx="3265200" cy="40020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Presidential Library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459051" y="4965746"/>
            <a:ext cx="3265200" cy="400200"/>
            <a:chOff x="459051" y="2471750"/>
            <a:chExt cx="3265200" cy="4002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Presidential Museum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459051" y="5464545"/>
            <a:ext cx="3265200" cy="400200"/>
            <a:chOff x="459051" y="2471750"/>
            <a:chExt cx="3265200" cy="4002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Navy Pier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459051" y="5963344"/>
            <a:ext cx="3265200" cy="400200"/>
            <a:chOff x="459051" y="2471750"/>
            <a:chExt cx="3265200" cy="4002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Lincoln Park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459051" y="6462143"/>
            <a:ext cx="3265200" cy="400200"/>
            <a:chOff x="459051" y="2471750"/>
            <a:chExt cx="3265200" cy="4002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Anderson Japanese Gardens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459051" y="6960943"/>
            <a:ext cx="3265200" cy="400200"/>
            <a:chOff x="459051" y="2471750"/>
            <a:chExt cx="3265200" cy="4002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Starved Rock State Park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459051" y="7459742"/>
            <a:ext cx="3265200" cy="400200"/>
            <a:chOff x="459051" y="2471750"/>
            <a:chExt cx="3265200" cy="4002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Cahokia Mounds 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59051" y="7958541"/>
            <a:ext cx="3265200" cy="400200"/>
            <a:chOff x="459051" y="2471750"/>
            <a:chExt cx="3265200" cy="4002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Art Institute of Chicago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59051" y="8457340"/>
            <a:ext cx="3265200" cy="400200"/>
            <a:chOff x="459051" y="2471750"/>
            <a:chExt cx="3265200" cy="4002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Dana-Thomas House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459051" y="8956139"/>
            <a:ext cx="3265200" cy="400200"/>
            <a:chOff x="459051" y="2471750"/>
            <a:chExt cx="3265200" cy="4002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Millennium Park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459051" y="9454938"/>
            <a:ext cx="3265200" cy="400200"/>
            <a:chOff x="459051" y="2471750"/>
            <a:chExt cx="3265200" cy="40020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Shedd Aquarium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59051" y="9953738"/>
            <a:ext cx="3265200" cy="400200"/>
            <a:chOff x="459051" y="2471750"/>
            <a:chExt cx="3265200" cy="4002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The Art Institute of Chicago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4011876" y="2471750"/>
            <a:ext cx="3265200" cy="400200"/>
            <a:chOff x="459051" y="2471750"/>
            <a:chExt cx="3265200" cy="400200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Starved Rock State Park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4011876" y="2970549"/>
            <a:ext cx="3265200" cy="400200"/>
            <a:chOff x="459051" y="2471750"/>
            <a:chExt cx="3265200" cy="4002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Garden of the Gods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4011876" y="3469348"/>
            <a:ext cx="3265200" cy="400200"/>
            <a:chOff x="459051" y="2471750"/>
            <a:chExt cx="3265200" cy="40020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Lincoln Park Zoo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011876" y="3968148"/>
            <a:ext cx="3265200" cy="400200"/>
            <a:chOff x="459051" y="2471750"/>
            <a:chExt cx="3265200" cy="400200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Anderson Japanese Gardens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4011876" y="4466947"/>
            <a:ext cx="3265200" cy="400200"/>
            <a:chOff x="459051" y="2471750"/>
            <a:chExt cx="3265200" cy="400200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Cahokia Mounds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4011876" y="4965746"/>
            <a:ext cx="3265200" cy="400200"/>
            <a:chOff x="459051" y="2471750"/>
            <a:chExt cx="3265200" cy="400200"/>
          </a:xfrm>
        </p:grpSpPr>
        <p:sp>
          <p:nvSpPr>
            <p:cNvPr id="121" name="Google Shape;121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Discovery Center Museum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4011876" y="5464545"/>
            <a:ext cx="3265200" cy="400200"/>
            <a:chOff x="459051" y="2471750"/>
            <a:chExt cx="3265200" cy="400200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Buffalo Rock State Park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4011876" y="5963344"/>
            <a:ext cx="3265200" cy="400200"/>
            <a:chOff x="459051" y="2471750"/>
            <a:chExt cx="3265200" cy="4002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Museum of Science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4011876" y="6462143"/>
            <a:ext cx="3265200" cy="400200"/>
            <a:chOff x="459051" y="2471750"/>
            <a:chExt cx="3265200" cy="400200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Illinois Beach State Park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4011876" y="6960943"/>
            <a:ext cx="3265200" cy="400200"/>
            <a:chOff x="459051" y="2471750"/>
            <a:chExt cx="3265200" cy="400200"/>
          </a:xfrm>
        </p:grpSpPr>
        <p:sp>
          <p:nvSpPr>
            <p:cNvPr id="133" name="Google Shape;133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Grand View Drive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4011876" y="7459742"/>
            <a:ext cx="3265200" cy="400200"/>
            <a:chOff x="459051" y="2471750"/>
            <a:chExt cx="3265200" cy="400200"/>
          </a:xfrm>
        </p:grpSpPr>
        <p:sp>
          <p:nvSpPr>
            <p:cNvPr id="136" name="Google Shape;136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Mississippi Palisades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4011876" y="7958541"/>
            <a:ext cx="3265200" cy="400200"/>
            <a:chOff x="459051" y="2471750"/>
            <a:chExt cx="3265200" cy="400200"/>
          </a:xfrm>
        </p:grpSpPr>
        <p:sp>
          <p:nvSpPr>
            <p:cNvPr id="139" name="Google Shape;139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Matthiessen State Park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40" name="Google Shape;140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41" name="Google Shape;141;p13"/>
          <p:cNvGrpSpPr/>
          <p:nvPr/>
        </p:nvGrpSpPr>
        <p:grpSpPr>
          <a:xfrm>
            <a:off x="4011876" y="8457340"/>
            <a:ext cx="3265200" cy="400200"/>
            <a:chOff x="459051" y="2471750"/>
            <a:chExt cx="3265200" cy="400200"/>
          </a:xfrm>
        </p:grpSpPr>
        <p:sp>
          <p:nvSpPr>
            <p:cNvPr id="142" name="Google Shape;142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Bloomington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43" name="Google Shape;143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44" name="Google Shape;144;p13"/>
          <p:cNvGrpSpPr/>
          <p:nvPr/>
        </p:nvGrpSpPr>
        <p:grpSpPr>
          <a:xfrm>
            <a:off x="4011876" y="8956139"/>
            <a:ext cx="3265200" cy="400200"/>
            <a:chOff x="459051" y="2471750"/>
            <a:chExt cx="3265200" cy="400200"/>
          </a:xfrm>
        </p:grpSpPr>
        <p:sp>
          <p:nvSpPr>
            <p:cNvPr id="145" name="Google Shape;145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Evanston, Illinois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46" name="Google Shape;146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47" name="Google Shape;147;p13"/>
          <p:cNvGrpSpPr/>
          <p:nvPr/>
        </p:nvGrpSpPr>
        <p:grpSpPr>
          <a:xfrm>
            <a:off x="4011876" y="9454938"/>
            <a:ext cx="3265200" cy="400200"/>
            <a:chOff x="459051" y="2471750"/>
            <a:chExt cx="3265200" cy="400200"/>
          </a:xfrm>
        </p:grpSpPr>
        <p:sp>
          <p:nvSpPr>
            <p:cNvPr id="148" name="Google Shape;148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Rockford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49" name="Google Shape;149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50" name="Google Shape;150;p13"/>
          <p:cNvGrpSpPr/>
          <p:nvPr/>
        </p:nvGrpSpPr>
        <p:grpSpPr>
          <a:xfrm>
            <a:off x="4011876" y="9953738"/>
            <a:ext cx="3265200" cy="400200"/>
            <a:chOff x="459051" y="2471750"/>
            <a:chExt cx="3265200" cy="400200"/>
          </a:xfrm>
        </p:grpSpPr>
        <p:sp>
          <p:nvSpPr>
            <p:cNvPr id="151" name="Google Shape;151;p13"/>
            <p:cNvSpPr txBox="1"/>
            <p:nvPr/>
          </p:nvSpPr>
          <p:spPr>
            <a:xfrm>
              <a:off x="763852" y="2471750"/>
              <a:ext cx="296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Willis Tower Skydeck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  <p:sp>
          <p:nvSpPr>
            <p:cNvPr id="152" name="Google Shape;152;p13"/>
            <p:cNvSpPr txBox="1"/>
            <p:nvPr/>
          </p:nvSpPr>
          <p:spPr>
            <a:xfrm>
              <a:off x="459051" y="2471750"/>
              <a:ext cx="2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ncho"/>
                  <a:ea typeface="Rancho"/>
                  <a:cs typeface="Rancho"/>
                  <a:sym typeface="Rancho"/>
                </a:rPr>
                <a:t>#</a:t>
              </a:r>
              <a:endParaRPr sz="26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