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aleway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97">
          <p15:clr>
            <a:srgbClr val="747775"/>
          </p15:clr>
        </p15:guide>
        <p15:guide id="2" pos="4365">
          <p15:clr>
            <a:srgbClr val="747775"/>
          </p15:clr>
        </p15:guide>
        <p15:guide id="3" pos="51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97"/>
        <p:guide pos="4365"/>
        <p:guide pos="51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aleway-boldItalic.fntdata"/><Relationship Id="rId9" Type="http://schemas.openxmlformats.org/officeDocument/2006/relationships/font" Target="fonts/Ralew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aleway-regular.fntdata"/><Relationship Id="rId8" Type="http://schemas.openxmlformats.org/officeDocument/2006/relationships/font" Target="fonts/Ralew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748250" y="617625"/>
            <a:ext cx="4063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600">
                <a:solidFill>
                  <a:srgbClr val="413F43"/>
                </a:solidFill>
                <a:latin typeface="Raleway"/>
                <a:ea typeface="Raleway"/>
                <a:cs typeface="Raleway"/>
                <a:sym typeface="Raleway"/>
              </a:rPr>
              <a:t>Landen Pouros</a:t>
            </a:r>
            <a:endParaRPr b="1" sz="3600">
              <a:solidFill>
                <a:srgbClr val="413F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713950" y="1175900"/>
            <a:ext cx="2132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413F43"/>
                </a:solidFill>
                <a:latin typeface="Raleway"/>
                <a:ea typeface="Raleway"/>
                <a:cs typeface="Raleway"/>
                <a:sym typeface="Raleway"/>
              </a:rPr>
              <a:t>Harvard Resume</a:t>
            </a:r>
            <a:endParaRPr>
              <a:solidFill>
                <a:srgbClr val="413F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615820" y="2082800"/>
            <a:ext cx="6303012" cy="2084390"/>
            <a:chOff x="615820" y="2082800"/>
            <a:chExt cx="6303012" cy="2084390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615820" y="2082800"/>
              <a:ext cx="3010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rPr>
                <a:t>EDUCATION:</a:t>
              </a:r>
              <a:endParaRPr b="1">
                <a:solidFill>
                  <a:srgbClr val="413F43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grpSp>
          <p:nvGrpSpPr>
            <p:cNvPr id="58" name="Google Shape;58;p13"/>
            <p:cNvGrpSpPr/>
            <p:nvPr/>
          </p:nvGrpSpPr>
          <p:grpSpPr>
            <a:xfrm>
              <a:off x="615820" y="2389166"/>
              <a:ext cx="6303012" cy="1778024"/>
              <a:chOff x="615820" y="2389166"/>
              <a:chExt cx="6303012" cy="1778024"/>
            </a:xfrm>
          </p:grpSpPr>
          <p:sp>
            <p:nvSpPr>
              <p:cNvPr id="59" name="Google Shape;59;p13"/>
              <p:cNvSpPr txBox="1"/>
              <p:nvPr/>
            </p:nvSpPr>
            <p:spPr>
              <a:xfrm>
                <a:off x="615820" y="2389166"/>
                <a:ext cx="30105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Bachelor of Arts in Economics</a:t>
                </a:r>
                <a:endParaRPr b="1"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60" name="Google Shape;60;p13"/>
              <p:cNvSpPr txBox="1"/>
              <p:nvPr/>
            </p:nvSpPr>
            <p:spPr>
              <a:xfrm>
                <a:off x="615820" y="2613472"/>
                <a:ext cx="30105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Harvard University, Cambridge, MA</a:t>
                </a:r>
                <a:endParaRPr b="1"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61" name="Google Shape;61;p13"/>
              <p:cNvSpPr txBox="1"/>
              <p:nvPr/>
            </p:nvSpPr>
            <p:spPr>
              <a:xfrm>
                <a:off x="615820" y="2837778"/>
                <a:ext cx="30105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Expected Graduation: May 2025</a:t>
                </a:r>
                <a:endParaRPr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62" name="Google Shape;62;p13"/>
              <p:cNvSpPr txBox="1"/>
              <p:nvPr/>
            </p:nvSpPr>
            <p:spPr>
              <a:xfrm>
                <a:off x="615831" y="3062084"/>
                <a:ext cx="6303000" cy="40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     •  Relevant Coursework: Optionally, list any coursework that is relevant to your field of study  </a:t>
                </a:r>
                <a:endParaRPr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        or future career aspirations. Focus on courses that showcase your skills and knowledge.</a:t>
                </a:r>
                <a:endParaRPr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63" name="Google Shape;63;p13"/>
              <p:cNvSpPr txBox="1"/>
              <p:nvPr/>
            </p:nvSpPr>
            <p:spPr>
              <a:xfrm>
                <a:off x="615831" y="3523690"/>
                <a:ext cx="6303000" cy="64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    •  Additional Degrees or Certifications: If you have obtained multiple degrees or relevant </a:t>
                </a:r>
                <a:endParaRPr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       certifications, you can include them under this section. Be sure to provide the necessary   </a:t>
                </a:r>
                <a:endParaRPr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       details, including the degree/certification earned, institution, and graduation date.</a:t>
                </a:r>
                <a:endParaRPr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grpSp>
        <p:nvGrpSpPr>
          <p:cNvPr id="64" name="Google Shape;64;p13"/>
          <p:cNvGrpSpPr/>
          <p:nvPr/>
        </p:nvGrpSpPr>
        <p:grpSpPr>
          <a:xfrm>
            <a:off x="615820" y="4448463"/>
            <a:ext cx="6303012" cy="1834415"/>
            <a:chOff x="615820" y="4448463"/>
            <a:chExt cx="6303012" cy="1834415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615820" y="4448463"/>
              <a:ext cx="3010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rPr>
                <a:t>PROFESSIONAL </a:t>
              </a:r>
              <a:r>
                <a:rPr b="1" lang="uk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rPr>
                <a:t>EXPERIENCE:</a:t>
              </a:r>
              <a:endParaRPr b="1">
                <a:solidFill>
                  <a:srgbClr val="413F43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grpSp>
          <p:nvGrpSpPr>
            <p:cNvPr id="66" name="Google Shape;66;p13"/>
            <p:cNvGrpSpPr/>
            <p:nvPr/>
          </p:nvGrpSpPr>
          <p:grpSpPr>
            <a:xfrm>
              <a:off x="615820" y="4754829"/>
              <a:ext cx="6303012" cy="1303724"/>
              <a:chOff x="615820" y="2389166"/>
              <a:chExt cx="6303012" cy="1303724"/>
            </a:xfrm>
          </p:grpSpPr>
          <p:sp>
            <p:nvSpPr>
              <p:cNvPr id="67" name="Google Shape;67;p13"/>
              <p:cNvSpPr txBox="1"/>
              <p:nvPr/>
            </p:nvSpPr>
            <p:spPr>
              <a:xfrm>
                <a:off x="615820" y="2389166"/>
                <a:ext cx="30105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Marketing Intern</a:t>
                </a:r>
                <a:endParaRPr b="1"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68" name="Google Shape;68;p13"/>
              <p:cNvSpPr txBox="1"/>
              <p:nvPr/>
            </p:nvSpPr>
            <p:spPr>
              <a:xfrm>
                <a:off x="615820" y="2613472"/>
                <a:ext cx="30105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ABC Company, Boston, MA</a:t>
                </a:r>
                <a:endParaRPr b="1"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69" name="Google Shape;69;p13"/>
              <p:cNvSpPr txBox="1"/>
              <p:nvPr/>
            </p:nvSpPr>
            <p:spPr>
              <a:xfrm>
                <a:off x="615820" y="2837778"/>
                <a:ext cx="30105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June 2023 – August 2024</a:t>
                </a:r>
                <a:endParaRPr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70" name="Google Shape;70;p13"/>
              <p:cNvSpPr txBox="1"/>
              <p:nvPr/>
            </p:nvSpPr>
            <p:spPr>
              <a:xfrm>
                <a:off x="615831" y="3062084"/>
                <a:ext cx="6303000" cy="40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     • </a:t>
                </a:r>
                <a:r>
                  <a:rPr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 Assisted in developing and implementing marketing campaigns to increase brand </a:t>
                </a:r>
                <a:endParaRPr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        awareness and customer engagement.</a:t>
                </a:r>
                <a:endParaRPr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71" name="Google Shape;71;p13"/>
              <p:cNvSpPr txBox="1"/>
              <p:nvPr/>
            </p:nvSpPr>
            <p:spPr>
              <a:xfrm>
                <a:off x="615831" y="3523690"/>
                <a:ext cx="6303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     • </a:t>
                </a:r>
                <a:r>
                  <a:rPr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 Created content for social media platforms, including Facebook, Instagram, and LinkedIn.</a:t>
                </a:r>
                <a:endParaRPr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  <p:sp>
          <p:nvSpPr>
            <p:cNvPr id="72" name="Google Shape;72;p13"/>
            <p:cNvSpPr txBox="1"/>
            <p:nvPr/>
          </p:nvSpPr>
          <p:spPr>
            <a:xfrm>
              <a:off x="615831" y="6113678"/>
              <a:ext cx="6303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rPr>
                <a:t>     • </a:t>
              </a:r>
              <a:r>
                <a:rPr lang="uk"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rPr>
                <a:t> Collaborated with cross-functional teams to coordinate promotional events and initiatives.</a:t>
              </a:r>
              <a:endParaRPr sz="1100">
                <a:solidFill>
                  <a:srgbClr val="413F43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615820" y="6584288"/>
            <a:ext cx="6303012" cy="1383563"/>
            <a:chOff x="615820" y="6584288"/>
            <a:chExt cx="6303012" cy="1383563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615820" y="6584288"/>
              <a:ext cx="3010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rPr>
                <a:t>SKILLS</a:t>
              </a:r>
              <a:r>
                <a:rPr b="1" lang="uk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rPr>
                <a:t>:</a:t>
              </a:r>
              <a:endParaRPr b="1">
                <a:solidFill>
                  <a:srgbClr val="413F43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grpSp>
          <p:nvGrpSpPr>
            <p:cNvPr id="75" name="Google Shape;75;p13"/>
            <p:cNvGrpSpPr/>
            <p:nvPr/>
          </p:nvGrpSpPr>
          <p:grpSpPr>
            <a:xfrm>
              <a:off x="615831" y="6890650"/>
              <a:ext cx="6303000" cy="1077200"/>
              <a:chOff x="615831" y="6890650"/>
              <a:chExt cx="6303000" cy="1077200"/>
            </a:xfrm>
          </p:grpSpPr>
          <p:grpSp>
            <p:nvGrpSpPr>
              <p:cNvPr id="76" name="Google Shape;76;p13"/>
              <p:cNvGrpSpPr/>
              <p:nvPr/>
            </p:nvGrpSpPr>
            <p:grpSpPr>
              <a:xfrm>
                <a:off x="615831" y="6890650"/>
                <a:ext cx="6303000" cy="617825"/>
                <a:chOff x="615831" y="2389163"/>
                <a:chExt cx="6303000" cy="617825"/>
              </a:xfrm>
            </p:grpSpPr>
            <p:sp>
              <p:nvSpPr>
                <p:cNvPr id="77" name="Google Shape;77;p13"/>
                <p:cNvSpPr txBox="1"/>
                <p:nvPr/>
              </p:nvSpPr>
              <p:spPr>
                <a:xfrm>
                  <a:off x="615831" y="2389163"/>
                  <a:ext cx="63030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100">
                      <a:solidFill>
                        <a:srgbClr val="413F43"/>
                      </a:solidFill>
                      <a:latin typeface="Raleway"/>
                      <a:ea typeface="Raleway"/>
                      <a:cs typeface="Raleway"/>
                      <a:sym typeface="Raleway"/>
                    </a:rPr>
                    <a:t>     •  Academic Excellence:</a:t>
                  </a:r>
                  <a:r>
                    <a:rPr lang="uk" sz="1100">
                      <a:solidFill>
                        <a:srgbClr val="413F43"/>
                      </a:solidFill>
                      <a:latin typeface="Raleway"/>
                      <a:ea typeface="Raleway"/>
                      <a:cs typeface="Raleway"/>
                      <a:sym typeface="Raleway"/>
                    </a:rPr>
                    <a:t> Demonstrated ability to excel in challenging coursework.</a:t>
                  </a:r>
                  <a:endParaRPr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endParaRPr>
                </a:p>
              </p:txBody>
            </p:sp>
            <p:sp>
              <p:nvSpPr>
                <p:cNvPr id="78" name="Google Shape;78;p13"/>
                <p:cNvSpPr txBox="1"/>
                <p:nvPr/>
              </p:nvSpPr>
              <p:spPr>
                <a:xfrm>
                  <a:off x="615831" y="2613463"/>
                  <a:ext cx="63030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100">
                      <a:solidFill>
                        <a:srgbClr val="413F43"/>
                      </a:solidFill>
                      <a:latin typeface="Raleway"/>
                      <a:ea typeface="Raleway"/>
                      <a:cs typeface="Raleway"/>
                      <a:sym typeface="Raleway"/>
                    </a:rPr>
                    <a:t>     •  Communication Skills:</a:t>
                  </a:r>
                  <a:r>
                    <a:rPr lang="uk" sz="1100">
                      <a:solidFill>
                        <a:srgbClr val="413F43"/>
                      </a:solidFill>
                      <a:latin typeface="Raleway"/>
                      <a:ea typeface="Raleway"/>
                      <a:cs typeface="Raleway"/>
                      <a:sym typeface="Raleway"/>
                    </a:rPr>
                    <a:t> Exceptional written and verbal communication skills.</a:t>
                  </a:r>
                  <a:endParaRPr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endParaRPr>
                </a:p>
              </p:txBody>
            </p:sp>
            <p:sp>
              <p:nvSpPr>
                <p:cNvPr id="79" name="Google Shape;79;p13"/>
                <p:cNvSpPr txBox="1"/>
                <p:nvPr/>
              </p:nvSpPr>
              <p:spPr>
                <a:xfrm>
                  <a:off x="615831" y="2837788"/>
                  <a:ext cx="63030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100">
                      <a:solidFill>
                        <a:srgbClr val="413F43"/>
                      </a:solidFill>
                      <a:latin typeface="Raleway"/>
                      <a:ea typeface="Raleway"/>
                      <a:cs typeface="Raleway"/>
                      <a:sym typeface="Raleway"/>
                    </a:rPr>
                    <a:t>  </a:t>
                  </a:r>
                  <a:r>
                    <a:rPr b="1" lang="uk" sz="1100">
                      <a:solidFill>
                        <a:srgbClr val="413F43"/>
                      </a:solidFill>
                      <a:latin typeface="Raleway"/>
                      <a:ea typeface="Raleway"/>
                      <a:cs typeface="Raleway"/>
                      <a:sym typeface="Raleway"/>
                    </a:rPr>
                    <a:t>   •  Leadership:</a:t>
                  </a:r>
                  <a:r>
                    <a:rPr lang="uk" sz="1100">
                      <a:solidFill>
                        <a:srgbClr val="413F43"/>
                      </a:solidFill>
                      <a:latin typeface="Raleway"/>
                      <a:ea typeface="Raleway"/>
                      <a:cs typeface="Raleway"/>
                      <a:sym typeface="Raleway"/>
                    </a:rPr>
                    <a:t> Strong decision-making and problem-solving skills.</a:t>
                  </a:r>
                  <a:endParaRPr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endParaRPr>
                </a:p>
              </p:txBody>
            </p:sp>
          </p:grpSp>
          <p:sp>
            <p:nvSpPr>
              <p:cNvPr id="80" name="Google Shape;80;p13"/>
              <p:cNvSpPr txBox="1"/>
              <p:nvPr/>
            </p:nvSpPr>
            <p:spPr>
              <a:xfrm>
                <a:off x="615831" y="7568963"/>
                <a:ext cx="6303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     •  Teamwork and Collaboration:</a:t>
                </a:r>
                <a:r>
                  <a:rPr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 Sports awards for outstanding performance in athletics.</a:t>
                </a:r>
                <a:endParaRPr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81" name="Google Shape;81;p13"/>
              <p:cNvSpPr txBox="1"/>
              <p:nvPr/>
            </p:nvSpPr>
            <p:spPr>
              <a:xfrm>
                <a:off x="615831" y="7798650"/>
                <a:ext cx="6303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     •  Adaptability and Resilience:</a:t>
                </a:r>
                <a:r>
                  <a:rPr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 Capacity to adapt to new environments and challenges.</a:t>
                </a:r>
                <a:endParaRPr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cxnSp>
        <p:nvCxnSpPr>
          <p:cNvPr id="82" name="Google Shape;82;p13"/>
          <p:cNvCxnSpPr/>
          <p:nvPr/>
        </p:nvCxnSpPr>
        <p:spPr>
          <a:xfrm>
            <a:off x="632525" y="9977125"/>
            <a:ext cx="6303000" cy="0"/>
          </a:xfrm>
          <a:prstGeom prst="straightConnector1">
            <a:avLst/>
          </a:prstGeom>
          <a:noFill/>
          <a:ln cap="flat" cmpd="sng" w="19050">
            <a:solidFill>
              <a:srgbClr val="1B1B2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3" name="Google Shape;83;p13"/>
          <p:cNvGrpSpPr/>
          <p:nvPr/>
        </p:nvGrpSpPr>
        <p:grpSpPr>
          <a:xfrm>
            <a:off x="615820" y="8269263"/>
            <a:ext cx="6303011" cy="699863"/>
            <a:chOff x="615820" y="6584288"/>
            <a:chExt cx="6303011" cy="699863"/>
          </a:xfrm>
        </p:grpSpPr>
        <p:sp>
          <p:nvSpPr>
            <p:cNvPr id="84" name="Google Shape;84;p13"/>
            <p:cNvSpPr txBox="1"/>
            <p:nvPr/>
          </p:nvSpPr>
          <p:spPr>
            <a:xfrm>
              <a:off x="615820" y="6584288"/>
              <a:ext cx="3010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rPr>
                <a:t>AWARDS AND HONORS:</a:t>
              </a:r>
              <a:endParaRPr b="1">
                <a:solidFill>
                  <a:srgbClr val="413F43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grpSp>
          <p:nvGrpSpPr>
            <p:cNvPr id="85" name="Google Shape;85;p13"/>
            <p:cNvGrpSpPr/>
            <p:nvPr/>
          </p:nvGrpSpPr>
          <p:grpSpPr>
            <a:xfrm>
              <a:off x="615829" y="6890650"/>
              <a:ext cx="6303002" cy="393500"/>
              <a:chOff x="615829" y="2389163"/>
              <a:chExt cx="6303002" cy="393500"/>
            </a:xfrm>
          </p:grpSpPr>
          <p:sp>
            <p:nvSpPr>
              <p:cNvPr id="86" name="Google Shape;86;p13"/>
              <p:cNvSpPr txBox="1"/>
              <p:nvPr/>
            </p:nvSpPr>
            <p:spPr>
              <a:xfrm>
                <a:off x="615829" y="2389163"/>
                <a:ext cx="17289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10/22/2023</a:t>
                </a:r>
                <a:endParaRPr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87" name="Google Shape;87;p13"/>
              <p:cNvSpPr txBox="1"/>
              <p:nvPr/>
            </p:nvSpPr>
            <p:spPr>
              <a:xfrm>
                <a:off x="615831" y="2613463"/>
                <a:ext cx="6303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413F43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Award for outstanding scientific work.</a:t>
                </a:r>
                <a:endParaRPr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grpSp>
        <p:nvGrpSpPr>
          <p:cNvPr id="88" name="Google Shape;88;p13"/>
          <p:cNvGrpSpPr/>
          <p:nvPr/>
        </p:nvGrpSpPr>
        <p:grpSpPr>
          <a:xfrm>
            <a:off x="615830" y="9248350"/>
            <a:ext cx="6303001" cy="393511"/>
            <a:chOff x="615830" y="2389152"/>
            <a:chExt cx="6303001" cy="393511"/>
          </a:xfrm>
        </p:grpSpPr>
        <p:sp>
          <p:nvSpPr>
            <p:cNvPr id="89" name="Google Shape;89;p13"/>
            <p:cNvSpPr txBox="1"/>
            <p:nvPr/>
          </p:nvSpPr>
          <p:spPr>
            <a:xfrm>
              <a:off x="615830" y="2389152"/>
              <a:ext cx="1529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rPr>
                <a:t>09/18/2024</a:t>
              </a:r>
              <a:endParaRPr sz="1100">
                <a:solidFill>
                  <a:srgbClr val="413F43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615831" y="2613463"/>
              <a:ext cx="6303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rPr>
                <a:t>Recognition for participation in the research competition.</a:t>
              </a:r>
              <a:endParaRPr sz="1100">
                <a:solidFill>
                  <a:srgbClr val="413F43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cxnSp>
        <p:nvCxnSpPr>
          <p:cNvPr id="91" name="Google Shape;91;p13"/>
          <p:cNvCxnSpPr/>
          <p:nvPr/>
        </p:nvCxnSpPr>
        <p:spPr>
          <a:xfrm>
            <a:off x="632525" y="1488275"/>
            <a:ext cx="6303000" cy="0"/>
          </a:xfrm>
          <a:prstGeom prst="straightConnector1">
            <a:avLst/>
          </a:prstGeom>
          <a:noFill/>
          <a:ln cap="flat" cmpd="sng" w="19050">
            <a:solidFill>
              <a:srgbClr val="1B1B2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" name="Google Shape;92;p13"/>
          <p:cNvCxnSpPr/>
          <p:nvPr/>
        </p:nvCxnSpPr>
        <p:spPr>
          <a:xfrm>
            <a:off x="632525" y="1890125"/>
            <a:ext cx="6303000" cy="0"/>
          </a:xfrm>
          <a:prstGeom prst="straightConnector1">
            <a:avLst/>
          </a:prstGeom>
          <a:noFill/>
          <a:ln cap="flat" cmpd="sng" w="19050">
            <a:solidFill>
              <a:srgbClr val="1B1B2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3" name="Google Shape;93;p13"/>
          <p:cNvGrpSpPr/>
          <p:nvPr/>
        </p:nvGrpSpPr>
        <p:grpSpPr>
          <a:xfrm>
            <a:off x="1024207" y="1607247"/>
            <a:ext cx="2497001" cy="169200"/>
            <a:chOff x="955388" y="1604600"/>
            <a:chExt cx="2497001" cy="169200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1132489" y="1604600"/>
              <a:ext cx="23199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rPr>
                <a:t>123 Maple Street</a:t>
              </a:r>
              <a:r>
                <a:rPr lang="uk"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rPr>
                <a:t>, Detr</a:t>
              </a:r>
              <a:r>
                <a:rPr lang="uk"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rPr>
                <a:t>oit, MI 48201</a:t>
              </a:r>
              <a:endParaRPr sz="1100">
                <a:solidFill>
                  <a:srgbClr val="413F43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95" name="Google Shape;9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55388" y="1616248"/>
              <a:ext cx="103185" cy="145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6" name="Google Shape;96;p13"/>
          <p:cNvGrpSpPr/>
          <p:nvPr/>
        </p:nvGrpSpPr>
        <p:grpSpPr>
          <a:xfrm>
            <a:off x="3648826" y="1607247"/>
            <a:ext cx="1848823" cy="169200"/>
            <a:chOff x="3299909" y="1604600"/>
            <a:chExt cx="1848823" cy="169200"/>
          </a:xfrm>
        </p:grpSpPr>
        <p:pic>
          <p:nvPicPr>
            <p:cNvPr id="97" name="Google Shape;9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299909" y="1637599"/>
              <a:ext cx="131650" cy="1031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13"/>
            <p:cNvSpPr txBox="1"/>
            <p:nvPr/>
          </p:nvSpPr>
          <p:spPr>
            <a:xfrm>
              <a:off x="3503832" y="1604600"/>
              <a:ext cx="16449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rPr>
                <a:t>landenpouros@mail.lta</a:t>
              </a:r>
              <a:endParaRPr sz="1100">
                <a:solidFill>
                  <a:srgbClr val="413F43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5563528" y="1607259"/>
            <a:ext cx="1200864" cy="169200"/>
            <a:chOff x="5214611" y="1604613"/>
            <a:chExt cx="1200864" cy="169200"/>
          </a:xfrm>
        </p:grpSpPr>
        <p:pic>
          <p:nvPicPr>
            <p:cNvPr id="100" name="Google Shape;100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214611" y="1616248"/>
              <a:ext cx="103185" cy="145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3"/>
            <p:cNvSpPr txBox="1"/>
            <p:nvPr/>
          </p:nvSpPr>
          <p:spPr>
            <a:xfrm>
              <a:off x="5379576" y="1604613"/>
              <a:ext cx="10359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413F43"/>
                  </a:solidFill>
                  <a:latin typeface="Raleway"/>
                  <a:ea typeface="Raleway"/>
                  <a:cs typeface="Raleway"/>
                  <a:sym typeface="Raleway"/>
                </a:rPr>
                <a:t>012-567-9903</a:t>
              </a:r>
              <a:endParaRPr sz="1100">
                <a:solidFill>
                  <a:srgbClr val="413F43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