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693400" cx="7556500"/>
  <p:notesSz cx="6858000" cy="9144000"/>
  <p:embeddedFontLst>
    <p:embeddedFont>
      <p:font typeface="Great Vibes"/>
      <p:regular r:id="rId10"/>
    </p:embeddedFont>
    <p:embeddedFont>
      <p:font typeface="Lora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ora-regular.fntdata"/><Relationship Id="rId10" Type="http://schemas.openxmlformats.org/officeDocument/2006/relationships/font" Target="fonts/GreatVibes-regular.fntdata"/><Relationship Id="rId13" Type="http://schemas.openxmlformats.org/officeDocument/2006/relationships/font" Target="fonts/Lora-italic.fntdata"/><Relationship Id="rId12" Type="http://schemas.openxmlformats.org/officeDocument/2006/relationships/font" Target="fonts/Lora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Lora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4.png"/><Relationship Id="rId7" Type="http://schemas.openxmlformats.org/officeDocument/2006/relationships/image" Target="../media/image12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10" Type="http://schemas.openxmlformats.org/officeDocument/2006/relationships/image" Target="../media/image17.png"/><Relationship Id="rId9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12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012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-421054" y="-904251"/>
            <a:ext cx="4201054" cy="4843982"/>
          </a:xfrm>
          <a:custGeom>
            <a:rect b="b" l="l" r="r" t="t"/>
            <a:pathLst>
              <a:path extrusionOk="0" h="4843982" w="4201054">
                <a:moveTo>
                  <a:pt x="0" y="0"/>
                </a:moveTo>
                <a:lnTo>
                  <a:pt x="4201054" y="0"/>
                </a:lnTo>
                <a:lnTo>
                  <a:pt x="4201054" y="4843983"/>
                </a:lnTo>
                <a:lnTo>
                  <a:pt x="0" y="48439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5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>
            <a:off x="4170419" y="3116084"/>
            <a:ext cx="4201054" cy="4843982"/>
          </a:xfrm>
          <a:custGeom>
            <a:rect b="b" l="l" r="r" t="t"/>
            <a:pathLst>
              <a:path extrusionOk="0" h="4843982" w="4201054">
                <a:moveTo>
                  <a:pt x="0" y="0"/>
                </a:moveTo>
                <a:lnTo>
                  <a:pt x="4201054" y="0"/>
                </a:lnTo>
                <a:lnTo>
                  <a:pt x="4201054" y="4843983"/>
                </a:lnTo>
                <a:lnTo>
                  <a:pt x="0" y="48439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5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 flipH="1">
            <a:off x="4179547" y="-781713"/>
            <a:ext cx="3380453" cy="3897797"/>
          </a:xfrm>
          <a:custGeom>
            <a:rect b="b" l="l" r="r" t="t"/>
            <a:pathLst>
              <a:path extrusionOk="0" h="3897797" w="3380453">
                <a:moveTo>
                  <a:pt x="3380453" y="0"/>
                </a:moveTo>
                <a:lnTo>
                  <a:pt x="0" y="0"/>
                </a:lnTo>
                <a:lnTo>
                  <a:pt x="0" y="3897797"/>
                </a:lnTo>
                <a:lnTo>
                  <a:pt x="3380453" y="3897797"/>
                </a:lnTo>
                <a:lnTo>
                  <a:pt x="3380453" y="0"/>
                </a:lnTo>
                <a:close/>
              </a:path>
            </a:pathLst>
          </a:custGeom>
          <a:blipFill rotWithShape="1">
            <a:blip r:embed="rId3">
              <a:alphaModFix amt="35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 flipH="1">
            <a:off x="64200" y="3996849"/>
            <a:ext cx="3024000" cy="3486792"/>
          </a:xfrm>
          <a:custGeom>
            <a:rect b="b" l="l" r="r" t="t"/>
            <a:pathLst>
              <a:path extrusionOk="0" h="3486792" w="3024000">
                <a:moveTo>
                  <a:pt x="3024000" y="0"/>
                </a:moveTo>
                <a:lnTo>
                  <a:pt x="0" y="0"/>
                </a:lnTo>
                <a:lnTo>
                  <a:pt x="0" y="3486792"/>
                </a:lnTo>
                <a:lnTo>
                  <a:pt x="3024000" y="3486792"/>
                </a:lnTo>
                <a:lnTo>
                  <a:pt x="3024000" y="0"/>
                </a:lnTo>
                <a:close/>
              </a:path>
            </a:pathLst>
          </a:custGeom>
          <a:blipFill rotWithShape="1">
            <a:blip r:embed="rId3">
              <a:alphaModFix amt="35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8" name="Google Shape;88;p13"/>
          <p:cNvGrpSpPr/>
          <p:nvPr/>
        </p:nvGrpSpPr>
        <p:grpSpPr>
          <a:xfrm>
            <a:off x="-501223" y="6495562"/>
            <a:ext cx="8562416" cy="5873370"/>
            <a:chOff x="0" y="0"/>
            <a:chExt cx="1215855" cy="834013"/>
          </a:xfrm>
        </p:grpSpPr>
        <p:sp>
          <p:nvSpPr>
            <p:cNvPr id="89" name="Google Shape;89;p13"/>
            <p:cNvSpPr/>
            <p:nvPr/>
          </p:nvSpPr>
          <p:spPr>
            <a:xfrm>
              <a:off x="0" y="0"/>
              <a:ext cx="1215855" cy="834013"/>
            </a:xfrm>
            <a:custGeom>
              <a:rect b="b" l="l" r="r" t="t"/>
              <a:pathLst>
                <a:path extrusionOk="0" h="834013" w="1215855">
                  <a:moveTo>
                    <a:pt x="607928" y="0"/>
                  </a:moveTo>
                  <a:cubicBezTo>
                    <a:pt x="272178" y="0"/>
                    <a:pt x="0" y="186700"/>
                    <a:pt x="0" y="417007"/>
                  </a:cubicBezTo>
                  <a:cubicBezTo>
                    <a:pt x="0" y="647313"/>
                    <a:pt x="272178" y="834013"/>
                    <a:pt x="607928" y="834013"/>
                  </a:cubicBezTo>
                  <a:cubicBezTo>
                    <a:pt x="943677" y="834013"/>
                    <a:pt x="1215855" y="647313"/>
                    <a:pt x="1215855" y="417007"/>
                  </a:cubicBezTo>
                  <a:cubicBezTo>
                    <a:pt x="1215855" y="186700"/>
                    <a:pt x="943677" y="0"/>
                    <a:pt x="607928" y="0"/>
                  </a:cubicBezTo>
                  <a:close/>
                </a:path>
              </a:pathLst>
            </a:custGeom>
            <a:gradFill>
              <a:gsLst>
                <a:gs pos="0">
                  <a:srgbClr val="4129A8"/>
                </a:gs>
                <a:gs pos="100000">
                  <a:srgbClr val="F01BD7"/>
                </a:gs>
              </a:gsLst>
              <a:lin ang="5400000" scaled="0"/>
            </a:gradFill>
            <a:ln cap="sq" cmpd="sng" w="142875">
              <a:solidFill>
                <a:srgbClr val="F6E220"/>
              </a:solidFill>
              <a:prstDash val="dot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113986" y="49614"/>
              <a:ext cx="987882" cy="70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13"/>
          <p:cNvSpPr/>
          <p:nvPr/>
        </p:nvSpPr>
        <p:spPr>
          <a:xfrm>
            <a:off x="899164" y="1732186"/>
            <a:ext cx="6265207" cy="5843730"/>
          </a:xfrm>
          <a:custGeom>
            <a:rect b="b" l="l" r="r" t="t"/>
            <a:pathLst>
              <a:path extrusionOk="0" h="5843730" w="6265207">
                <a:moveTo>
                  <a:pt x="0" y="0"/>
                </a:moveTo>
                <a:lnTo>
                  <a:pt x="6265208" y="0"/>
                </a:lnTo>
                <a:lnTo>
                  <a:pt x="6265208" y="5843730"/>
                </a:lnTo>
                <a:lnTo>
                  <a:pt x="0" y="58437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3"/>
          <p:cNvSpPr txBox="1"/>
          <p:nvPr/>
        </p:nvSpPr>
        <p:spPr>
          <a:xfrm>
            <a:off x="840810" y="8501454"/>
            <a:ext cx="5878381" cy="14345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396" u="none" cap="none" strike="noStrike">
                <a:solidFill>
                  <a:srgbClr val="F6E220"/>
                </a:solidFill>
                <a:latin typeface="Great Vibes"/>
                <a:ea typeface="Great Vibes"/>
                <a:cs typeface="Great Vibes"/>
                <a:sym typeface="Great Vibes"/>
              </a:rPr>
              <a:t>Happy Holi!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1873250" y="8031225"/>
            <a:ext cx="3813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MARCH 14, 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50114"/>
            </a:gs>
            <a:gs pos="25000">
              <a:srgbClr val="180A4D"/>
            </a:gs>
            <a:gs pos="50000">
              <a:srgbClr val="493693"/>
            </a:gs>
            <a:gs pos="75000">
              <a:srgbClr val="BE56C8"/>
            </a:gs>
            <a:gs pos="100000">
              <a:srgbClr val="EDA3F3"/>
            </a:gs>
          </a:gsLst>
          <a:lin ang="5400000" scaled="0"/>
        </a:gra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/>
          <p:nvPr/>
        </p:nvSpPr>
        <p:spPr>
          <a:xfrm>
            <a:off x="7298" y="0"/>
            <a:ext cx="7533619" cy="8490621"/>
          </a:xfrm>
          <a:custGeom>
            <a:rect b="b" l="l" r="r" t="t"/>
            <a:pathLst>
              <a:path extrusionOk="0" h="8490621" w="7533619">
                <a:moveTo>
                  <a:pt x="0" y="0"/>
                </a:moveTo>
                <a:lnTo>
                  <a:pt x="7533620" y="0"/>
                </a:lnTo>
                <a:lnTo>
                  <a:pt x="7533620" y="8490621"/>
                </a:lnTo>
                <a:lnTo>
                  <a:pt x="0" y="84906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3000"/>
            </a:blip>
            <a:stretch>
              <a:fillRect b="0" l="-11536" r="-11694" t="0"/>
            </a:stretch>
          </a:blipFill>
          <a:ln>
            <a:noFill/>
          </a:ln>
        </p:spPr>
      </p:sp>
      <p:sp>
        <p:nvSpPr>
          <p:cNvPr id="99" name="Google Shape;99;p14"/>
          <p:cNvSpPr/>
          <p:nvPr/>
        </p:nvSpPr>
        <p:spPr>
          <a:xfrm>
            <a:off x="1333937" y="453875"/>
            <a:ext cx="4892125" cy="4892125"/>
          </a:xfrm>
          <a:custGeom>
            <a:rect b="b" l="l" r="r" t="t"/>
            <a:pathLst>
              <a:path extrusionOk="0" h="4892125" w="4892125">
                <a:moveTo>
                  <a:pt x="0" y="0"/>
                </a:moveTo>
                <a:lnTo>
                  <a:pt x="4892126" y="0"/>
                </a:lnTo>
                <a:lnTo>
                  <a:pt x="4892126" y="4892125"/>
                </a:lnTo>
                <a:lnTo>
                  <a:pt x="0" y="48921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14"/>
          <p:cNvSpPr/>
          <p:nvPr/>
        </p:nvSpPr>
        <p:spPr>
          <a:xfrm>
            <a:off x="2074042" y="1193979"/>
            <a:ext cx="3411917" cy="3411917"/>
          </a:xfrm>
          <a:custGeom>
            <a:rect b="b" l="l" r="r" t="t"/>
            <a:pathLst>
              <a:path extrusionOk="0" h="3411917" w="3411917">
                <a:moveTo>
                  <a:pt x="0" y="0"/>
                </a:moveTo>
                <a:lnTo>
                  <a:pt x="3411916" y="0"/>
                </a:lnTo>
                <a:lnTo>
                  <a:pt x="3411916" y="3411917"/>
                </a:lnTo>
                <a:lnTo>
                  <a:pt x="0" y="34119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14"/>
          <p:cNvSpPr/>
          <p:nvPr/>
        </p:nvSpPr>
        <p:spPr>
          <a:xfrm>
            <a:off x="1422092" y="7080653"/>
            <a:ext cx="4532329" cy="3114946"/>
          </a:xfrm>
          <a:custGeom>
            <a:rect b="b" l="l" r="r" t="t"/>
            <a:pathLst>
              <a:path extrusionOk="0" h="3114946" w="4532329">
                <a:moveTo>
                  <a:pt x="0" y="0"/>
                </a:moveTo>
                <a:lnTo>
                  <a:pt x="4532328" y="0"/>
                </a:lnTo>
                <a:lnTo>
                  <a:pt x="4532328" y="3114946"/>
                </a:lnTo>
                <a:lnTo>
                  <a:pt x="0" y="31149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14"/>
          <p:cNvSpPr/>
          <p:nvPr/>
        </p:nvSpPr>
        <p:spPr>
          <a:xfrm>
            <a:off x="4521987" y="8159834"/>
            <a:ext cx="3985108" cy="2804067"/>
          </a:xfrm>
          <a:custGeom>
            <a:rect b="b" l="l" r="r" t="t"/>
            <a:pathLst>
              <a:path extrusionOk="0" h="2804067" w="3985108">
                <a:moveTo>
                  <a:pt x="0" y="0"/>
                </a:moveTo>
                <a:lnTo>
                  <a:pt x="3985108" y="0"/>
                </a:lnTo>
                <a:lnTo>
                  <a:pt x="3985108" y="2804066"/>
                </a:lnTo>
                <a:lnTo>
                  <a:pt x="0" y="2804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14"/>
          <p:cNvSpPr/>
          <p:nvPr/>
        </p:nvSpPr>
        <p:spPr>
          <a:xfrm flipH="1">
            <a:off x="-1236554" y="8159834"/>
            <a:ext cx="3985108" cy="2804067"/>
          </a:xfrm>
          <a:custGeom>
            <a:rect b="b" l="l" r="r" t="t"/>
            <a:pathLst>
              <a:path extrusionOk="0" h="2804067" w="3985108">
                <a:moveTo>
                  <a:pt x="3985108" y="0"/>
                </a:moveTo>
                <a:lnTo>
                  <a:pt x="0" y="0"/>
                </a:lnTo>
                <a:lnTo>
                  <a:pt x="0" y="2804066"/>
                </a:lnTo>
                <a:lnTo>
                  <a:pt x="3985108" y="2804066"/>
                </a:lnTo>
                <a:lnTo>
                  <a:pt x="3985108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14"/>
          <p:cNvSpPr/>
          <p:nvPr/>
        </p:nvSpPr>
        <p:spPr>
          <a:xfrm>
            <a:off x="1150450" y="4998971"/>
            <a:ext cx="5075613" cy="5964930"/>
          </a:xfrm>
          <a:custGeom>
            <a:rect b="b" l="l" r="r" t="t"/>
            <a:pathLst>
              <a:path extrusionOk="0" h="5964930" w="5075613">
                <a:moveTo>
                  <a:pt x="0" y="0"/>
                </a:moveTo>
                <a:lnTo>
                  <a:pt x="5075613" y="0"/>
                </a:lnTo>
                <a:lnTo>
                  <a:pt x="5075613" y="5964929"/>
                </a:lnTo>
                <a:lnTo>
                  <a:pt x="0" y="5964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50114"/>
            </a:gs>
            <a:gs pos="25000">
              <a:srgbClr val="180A4D"/>
            </a:gs>
            <a:gs pos="50000">
              <a:srgbClr val="493693"/>
            </a:gs>
            <a:gs pos="75000">
              <a:srgbClr val="BE56C8"/>
            </a:gs>
            <a:gs pos="100000">
              <a:srgbClr val="EDA3F3"/>
            </a:gs>
          </a:gsLst>
          <a:lin ang="5400000" scaled="0"/>
        </a:gra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5"/>
          <p:cNvGrpSpPr/>
          <p:nvPr/>
        </p:nvGrpSpPr>
        <p:grpSpPr>
          <a:xfrm>
            <a:off x="545024" y="1903380"/>
            <a:ext cx="3156536" cy="4215183"/>
            <a:chOff x="0" y="-19050"/>
            <a:chExt cx="1853855" cy="2475605"/>
          </a:xfrm>
        </p:grpSpPr>
        <p:sp>
          <p:nvSpPr>
            <p:cNvPr id="110" name="Google Shape;110;p15"/>
            <p:cNvSpPr/>
            <p:nvPr/>
          </p:nvSpPr>
          <p:spPr>
            <a:xfrm>
              <a:off x="0" y="0"/>
              <a:ext cx="1853855" cy="2456555"/>
            </a:xfrm>
            <a:custGeom>
              <a:rect b="b" l="l" r="r" t="t"/>
              <a:pathLst>
                <a:path extrusionOk="0" h="2456555" w="1853855">
                  <a:moveTo>
                    <a:pt x="49053" y="0"/>
                  </a:moveTo>
                  <a:lnTo>
                    <a:pt x="1804801" y="0"/>
                  </a:lnTo>
                  <a:cubicBezTo>
                    <a:pt x="1817811" y="0"/>
                    <a:pt x="1830288" y="5168"/>
                    <a:pt x="1839487" y="14367"/>
                  </a:cubicBezTo>
                  <a:cubicBezTo>
                    <a:pt x="1848687" y="23567"/>
                    <a:pt x="1853855" y="36044"/>
                    <a:pt x="1853855" y="49053"/>
                  </a:cubicBezTo>
                  <a:lnTo>
                    <a:pt x="1853855" y="2407502"/>
                  </a:lnTo>
                  <a:cubicBezTo>
                    <a:pt x="1853855" y="2420512"/>
                    <a:pt x="1848687" y="2432989"/>
                    <a:pt x="1839487" y="2442188"/>
                  </a:cubicBezTo>
                  <a:cubicBezTo>
                    <a:pt x="1830288" y="2451387"/>
                    <a:pt x="1817811" y="2456555"/>
                    <a:pt x="1804801" y="2456555"/>
                  </a:cubicBezTo>
                  <a:lnTo>
                    <a:pt x="49053" y="2456555"/>
                  </a:lnTo>
                  <a:cubicBezTo>
                    <a:pt x="36044" y="2456555"/>
                    <a:pt x="23567" y="2451387"/>
                    <a:pt x="14367" y="2442188"/>
                  </a:cubicBezTo>
                  <a:cubicBezTo>
                    <a:pt x="5168" y="2432989"/>
                    <a:pt x="0" y="2420512"/>
                    <a:pt x="0" y="2407502"/>
                  </a:cubicBezTo>
                  <a:lnTo>
                    <a:pt x="0" y="49053"/>
                  </a:lnTo>
                  <a:cubicBezTo>
                    <a:pt x="0" y="36044"/>
                    <a:pt x="5168" y="23567"/>
                    <a:pt x="14367" y="14367"/>
                  </a:cubicBezTo>
                  <a:cubicBezTo>
                    <a:pt x="23567" y="5168"/>
                    <a:pt x="36044" y="0"/>
                    <a:pt x="490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5"/>
            <p:cNvSpPr txBox="1"/>
            <p:nvPr/>
          </p:nvSpPr>
          <p:spPr>
            <a:xfrm>
              <a:off x="0" y="-19050"/>
              <a:ext cx="1853855" cy="24756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15"/>
          <p:cNvGrpSpPr/>
          <p:nvPr/>
        </p:nvGrpSpPr>
        <p:grpSpPr>
          <a:xfrm>
            <a:off x="3858439" y="1903380"/>
            <a:ext cx="3156536" cy="4215183"/>
            <a:chOff x="0" y="-19050"/>
            <a:chExt cx="1853855" cy="2475605"/>
          </a:xfrm>
        </p:grpSpPr>
        <p:sp>
          <p:nvSpPr>
            <p:cNvPr id="113" name="Google Shape;113;p15"/>
            <p:cNvSpPr/>
            <p:nvPr/>
          </p:nvSpPr>
          <p:spPr>
            <a:xfrm>
              <a:off x="0" y="0"/>
              <a:ext cx="1853855" cy="2456555"/>
            </a:xfrm>
            <a:custGeom>
              <a:rect b="b" l="l" r="r" t="t"/>
              <a:pathLst>
                <a:path extrusionOk="0" h="2456555" w="1853855">
                  <a:moveTo>
                    <a:pt x="49053" y="0"/>
                  </a:moveTo>
                  <a:lnTo>
                    <a:pt x="1804801" y="0"/>
                  </a:lnTo>
                  <a:cubicBezTo>
                    <a:pt x="1817811" y="0"/>
                    <a:pt x="1830288" y="5168"/>
                    <a:pt x="1839487" y="14367"/>
                  </a:cubicBezTo>
                  <a:cubicBezTo>
                    <a:pt x="1848687" y="23567"/>
                    <a:pt x="1853855" y="36044"/>
                    <a:pt x="1853855" y="49053"/>
                  </a:cubicBezTo>
                  <a:lnTo>
                    <a:pt x="1853855" y="2407502"/>
                  </a:lnTo>
                  <a:cubicBezTo>
                    <a:pt x="1853855" y="2420512"/>
                    <a:pt x="1848687" y="2432989"/>
                    <a:pt x="1839487" y="2442188"/>
                  </a:cubicBezTo>
                  <a:cubicBezTo>
                    <a:pt x="1830288" y="2451387"/>
                    <a:pt x="1817811" y="2456555"/>
                    <a:pt x="1804801" y="2456555"/>
                  </a:cubicBezTo>
                  <a:lnTo>
                    <a:pt x="49053" y="2456555"/>
                  </a:lnTo>
                  <a:cubicBezTo>
                    <a:pt x="36044" y="2456555"/>
                    <a:pt x="23567" y="2451387"/>
                    <a:pt x="14367" y="2442188"/>
                  </a:cubicBezTo>
                  <a:cubicBezTo>
                    <a:pt x="5168" y="2432989"/>
                    <a:pt x="0" y="2420512"/>
                    <a:pt x="0" y="2407502"/>
                  </a:cubicBezTo>
                  <a:lnTo>
                    <a:pt x="0" y="49053"/>
                  </a:lnTo>
                  <a:cubicBezTo>
                    <a:pt x="0" y="36044"/>
                    <a:pt x="5168" y="23567"/>
                    <a:pt x="14367" y="14367"/>
                  </a:cubicBezTo>
                  <a:cubicBezTo>
                    <a:pt x="23567" y="5168"/>
                    <a:pt x="36044" y="0"/>
                    <a:pt x="490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5"/>
            <p:cNvSpPr txBox="1"/>
            <p:nvPr/>
          </p:nvSpPr>
          <p:spPr>
            <a:xfrm>
              <a:off x="0" y="-19050"/>
              <a:ext cx="1853855" cy="24756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" name="Google Shape;115;p15"/>
          <p:cNvGrpSpPr/>
          <p:nvPr/>
        </p:nvGrpSpPr>
        <p:grpSpPr>
          <a:xfrm>
            <a:off x="545024" y="6228057"/>
            <a:ext cx="6469953" cy="3930311"/>
            <a:chOff x="0" y="-19050"/>
            <a:chExt cx="3799846" cy="2308298"/>
          </a:xfrm>
        </p:grpSpPr>
        <p:sp>
          <p:nvSpPr>
            <p:cNvPr id="116" name="Google Shape;116;p15"/>
            <p:cNvSpPr/>
            <p:nvPr/>
          </p:nvSpPr>
          <p:spPr>
            <a:xfrm>
              <a:off x="0" y="0"/>
              <a:ext cx="3799846" cy="2289248"/>
            </a:xfrm>
            <a:custGeom>
              <a:rect b="b" l="l" r="r" t="t"/>
              <a:pathLst>
                <a:path extrusionOk="0" h="2289248" w="3799846">
                  <a:moveTo>
                    <a:pt x="23932" y="0"/>
                  </a:moveTo>
                  <a:lnTo>
                    <a:pt x="3775914" y="0"/>
                  </a:lnTo>
                  <a:cubicBezTo>
                    <a:pt x="3789131" y="0"/>
                    <a:pt x="3799846" y="10715"/>
                    <a:pt x="3799846" y="23932"/>
                  </a:cubicBezTo>
                  <a:lnTo>
                    <a:pt x="3799846" y="2265316"/>
                  </a:lnTo>
                  <a:cubicBezTo>
                    <a:pt x="3799846" y="2278533"/>
                    <a:pt x="3789131" y="2289248"/>
                    <a:pt x="3775914" y="2289248"/>
                  </a:cubicBezTo>
                  <a:lnTo>
                    <a:pt x="23932" y="2289248"/>
                  </a:lnTo>
                  <a:cubicBezTo>
                    <a:pt x="10715" y="2289248"/>
                    <a:pt x="0" y="2278533"/>
                    <a:pt x="0" y="2265316"/>
                  </a:cubicBezTo>
                  <a:lnTo>
                    <a:pt x="0" y="23932"/>
                  </a:lnTo>
                  <a:cubicBezTo>
                    <a:pt x="0" y="10715"/>
                    <a:pt x="10715" y="0"/>
                    <a:pt x="23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5"/>
            <p:cNvSpPr txBox="1"/>
            <p:nvPr/>
          </p:nvSpPr>
          <p:spPr>
            <a:xfrm>
              <a:off x="0" y="-19050"/>
              <a:ext cx="3799845" cy="23082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5"/>
          <p:cNvGrpSpPr/>
          <p:nvPr/>
        </p:nvGrpSpPr>
        <p:grpSpPr>
          <a:xfrm>
            <a:off x="2512192" y="6545124"/>
            <a:ext cx="2535615" cy="375714"/>
            <a:chOff x="0" y="0"/>
            <a:chExt cx="1150437" cy="170466"/>
          </a:xfrm>
        </p:grpSpPr>
        <p:sp>
          <p:nvSpPr>
            <p:cNvPr id="119" name="Google Shape;119;p15"/>
            <p:cNvSpPr/>
            <p:nvPr/>
          </p:nvSpPr>
          <p:spPr>
            <a:xfrm>
              <a:off x="0" y="0"/>
              <a:ext cx="1150437" cy="170466"/>
            </a:xfrm>
            <a:custGeom>
              <a:rect b="b" l="l" r="r" t="t"/>
              <a:pathLst>
                <a:path extrusionOk="0" h="170466" w="1150437">
                  <a:moveTo>
                    <a:pt x="24426" y="0"/>
                  </a:moveTo>
                  <a:lnTo>
                    <a:pt x="1126011" y="0"/>
                  </a:lnTo>
                  <a:cubicBezTo>
                    <a:pt x="1132489" y="0"/>
                    <a:pt x="1138702" y="2573"/>
                    <a:pt x="1143283" y="7154"/>
                  </a:cubicBezTo>
                  <a:cubicBezTo>
                    <a:pt x="1147864" y="11735"/>
                    <a:pt x="1150437" y="17948"/>
                    <a:pt x="1150437" y="24426"/>
                  </a:cubicBezTo>
                  <a:lnTo>
                    <a:pt x="1150437" y="146040"/>
                  </a:lnTo>
                  <a:cubicBezTo>
                    <a:pt x="1150437" y="159530"/>
                    <a:pt x="1139501" y="170466"/>
                    <a:pt x="1126011" y="170466"/>
                  </a:cubicBezTo>
                  <a:lnTo>
                    <a:pt x="24426" y="170466"/>
                  </a:lnTo>
                  <a:cubicBezTo>
                    <a:pt x="10936" y="170466"/>
                    <a:pt x="0" y="159530"/>
                    <a:pt x="0" y="146040"/>
                  </a:cubicBezTo>
                  <a:lnTo>
                    <a:pt x="0" y="24426"/>
                  </a:lnTo>
                  <a:cubicBezTo>
                    <a:pt x="0" y="10936"/>
                    <a:pt x="10936" y="0"/>
                    <a:pt x="24426" y="0"/>
                  </a:cubicBezTo>
                  <a:close/>
                </a:path>
              </a:pathLst>
            </a:custGeom>
            <a:solidFill>
              <a:srgbClr val="4129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5"/>
            <p:cNvSpPr txBox="1"/>
            <p:nvPr/>
          </p:nvSpPr>
          <p:spPr>
            <a:xfrm>
              <a:off x="0" y="0"/>
              <a:ext cx="1150437" cy="170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Design Elements / Icons</a:t>
              </a:r>
              <a:endParaRPr/>
            </a:p>
          </p:txBody>
        </p:sp>
      </p:grpSp>
      <p:grpSp>
        <p:nvGrpSpPr>
          <p:cNvPr id="121" name="Google Shape;121;p15"/>
          <p:cNvGrpSpPr/>
          <p:nvPr/>
        </p:nvGrpSpPr>
        <p:grpSpPr>
          <a:xfrm>
            <a:off x="940968" y="2220447"/>
            <a:ext cx="2364650" cy="375714"/>
            <a:chOff x="0" y="0"/>
            <a:chExt cx="1072868" cy="170466"/>
          </a:xfrm>
        </p:grpSpPr>
        <p:sp>
          <p:nvSpPr>
            <p:cNvPr id="122" name="Google Shape;122;p15"/>
            <p:cNvSpPr/>
            <p:nvPr/>
          </p:nvSpPr>
          <p:spPr>
            <a:xfrm>
              <a:off x="0" y="0"/>
              <a:ext cx="1072868" cy="170466"/>
            </a:xfrm>
            <a:custGeom>
              <a:rect b="b" l="l" r="r" t="t"/>
              <a:pathLst>
                <a:path extrusionOk="0" h="170466" w="1072868">
                  <a:moveTo>
                    <a:pt x="26192" y="0"/>
                  </a:moveTo>
                  <a:lnTo>
                    <a:pt x="1046676" y="0"/>
                  </a:lnTo>
                  <a:cubicBezTo>
                    <a:pt x="1053623" y="0"/>
                    <a:pt x="1060285" y="2760"/>
                    <a:pt x="1065197" y="7672"/>
                  </a:cubicBezTo>
                  <a:cubicBezTo>
                    <a:pt x="1070109" y="12584"/>
                    <a:pt x="1072868" y="19246"/>
                    <a:pt x="1072868" y="26192"/>
                  </a:cubicBezTo>
                  <a:lnTo>
                    <a:pt x="1072868" y="144273"/>
                  </a:lnTo>
                  <a:cubicBezTo>
                    <a:pt x="1072868" y="151220"/>
                    <a:pt x="1070109" y="157882"/>
                    <a:pt x="1065197" y="162794"/>
                  </a:cubicBezTo>
                  <a:cubicBezTo>
                    <a:pt x="1060285" y="167706"/>
                    <a:pt x="1053623" y="170466"/>
                    <a:pt x="1046676" y="170466"/>
                  </a:cubicBezTo>
                  <a:lnTo>
                    <a:pt x="26192" y="170466"/>
                  </a:lnTo>
                  <a:cubicBezTo>
                    <a:pt x="19246" y="170466"/>
                    <a:pt x="12584" y="167706"/>
                    <a:pt x="7672" y="162794"/>
                  </a:cubicBezTo>
                  <a:cubicBezTo>
                    <a:pt x="2760" y="157882"/>
                    <a:pt x="0" y="151220"/>
                    <a:pt x="0" y="144273"/>
                  </a:cubicBezTo>
                  <a:lnTo>
                    <a:pt x="0" y="26192"/>
                  </a:lnTo>
                  <a:cubicBezTo>
                    <a:pt x="0" y="19246"/>
                    <a:pt x="2760" y="12584"/>
                    <a:pt x="7672" y="7672"/>
                  </a:cubicBezTo>
                  <a:cubicBezTo>
                    <a:pt x="12584" y="2760"/>
                    <a:pt x="19246" y="0"/>
                    <a:pt x="26192" y="0"/>
                  </a:cubicBezTo>
                  <a:close/>
                </a:path>
              </a:pathLst>
            </a:custGeom>
            <a:solidFill>
              <a:srgbClr val="4129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5"/>
            <p:cNvSpPr txBox="1"/>
            <p:nvPr/>
          </p:nvSpPr>
          <p:spPr>
            <a:xfrm>
              <a:off x="0" y="0"/>
              <a:ext cx="1072868" cy="170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Fonts</a:t>
              </a:r>
              <a:endParaRPr/>
            </a:p>
          </p:txBody>
        </p:sp>
      </p:grpSp>
      <p:grpSp>
        <p:nvGrpSpPr>
          <p:cNvPr id="124" name="Google Shape;124;p15"/>
          <p:cNvGrpSpPr/>
          <p:nvPr/>
        </p:nvGrpSpPr>
        <p:grpSpPr>
          <a:xfrm>
            <a:off x="4254383" y="2220447"/>
            <a:ext cx="2364650" cy="375714"/>
            <a:chOff x="0" y="0"/>
            <a:chExt cx="1072868" cy="170466"/>
          </a:xfrm>
        </p:grpSpPr>
        <p:sp>
          <p:nvSpPr>
            <p:cNvPr id="125" name="Google Shape;125;p15"/>
            <p:cNvSpPr/>
            <p:nvPr/>
          </p:nvSpPr>
          <p:spPr>
            <a:xfrm>
              <a:off x="0" y="0"/>
              <a:ext cx="1072868" cy="170466"/>
            </a:xfrm>
            <a:custGeom>
              <a:rect b="b" l="l" r="r" t="t"/>
              <a:pathLst>
                <a:path extrusionOk="0" h="170466" w="1072868">
                  <a:moveTo>
                    <a:pt x="26192" y="0"/>
                  </a:moveTo>
                  <a:lnTo>
                    <a:pt x="1046676" y="0"/>
                  </a:lnTo>
                  <a:cubicBezTo>
                    <a:pt x="1053623" y="0"/>
                    <a:pt x="1060285" y="2760"/>
                    <a:pt x="1065197" y="7672"/>
                  </a:cubicBezTo>
                  <a:cubicBezTo>
                    <a:pt x="1070109" y="12584"/>
                    <a:pt x="1072868" y="19246"/>
                    <a:pt x="1072868" y="26192"/>
                  </a:cubicBezTo>
                  <a:lnTo>
                    <a:pt x="1072868" y="144273"/>
                  </a:lnTo>
                  <a:cubicBezTo>
                    <a:pt x="1072868" y="151220"/>
                    <a:pt x="1070109" y="157882"/>
                    <a:pt x="1065197" y="162794"/>
                  </a:cubicBezTo>
                  <a:cubicBezTo>
                    <a:pt x="1060285" y="167706"/>
                    <a:pt x="1053623" y="170466"/>
                    <a:pt x="1046676" y="170466"/>
                  </a:cubicBezTo>
                  <a:lnTo>
                    <a:pt x="26192" y="170466"/>
                  </a:lnTo>
                  <a:cubicBezTo>
                    <a:pt x="19246" y="170466"/>
                    <a:pt x="12584" y="167706"/>
                    <a:pt x="7672" y="162794"/>
                  </a:cubicBezTo>
                  <a:cubicBezTo>
                    <a:pt x="2760" y="157882"/>
                    <a:pt x="0" y="151220"/>
                    <a:pt x="0" y="144273"/>
                  </a:cubicBezTo>
                  <a:lnTo>
                    <a:pt x="0" y="26192"/>
                  </a:lnTo>
                  <a:cubicBezTo>
                    <a:pt x="0" y="19246"/>
                    <a:pt x="2760" y="12584"/>
                    <a:pt x="7672" y="7672"/>
                  </a:cubicBezTo>
                  <a:cubicBezTo>
                    <a:pt x="12584" y="2760"/>
                    <a:pt x="19246" y="0"/>
                    <a:pt x="26192" y="0"/>
                  </a:cubicBezTo>
                  <a:close/>
                </a:path>
              </a:pathLst>
            </a:custGeom>
            <a:solidFill>
              <a:srgbClr val="4129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5"/>
            <p:cNvSpPr txBox="1"/>
            <p:nvPr/>
          </p:nvSpPr>
          <p:spPr>
            <a:xfrm>
              <a:off x="0" y="0"/>
              <a:ext cx="1072868" cy="170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Colors</a:t>
              </a:r>
              <a:endParaRPr/>
            </a:p>
          </p:txBody>
        </p:sp>
      </p:grpSp>
      <p:grpSp>
        <p:nvGrpSpPr>
          <p:cNvPr id="127" name="Google Shape;127;p15"/>
          <p:cNvGrpSpPr/>
          <p:nvPr/>
        </p:nvGrpSpPr>
        <p:grpSpPr>
          <a:xfrm>
            <a:off x="4350472" y="2996266"/>
            <a:ext cx="632010" cy="632010"/>
            <a:chOff x="0" y="0"/>
            <a:chExt cx="812800" cy="812800"/>
          </a:xfrm>
        </p:grpSpPr>
        <p:sp>
          <p:nvSpPr>
            <p:cNvPr id="128" name="Google Shape;128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0A4D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p15"/>
          <p:cNvSpPr txBox="1"/>
          <p:nvPr/>
        </p:nvSpPr>
        <p:spPr>
          <a:xfrm>
            <a:off x="770810" y="3141025"/>
            <a:ext cx="2658613" cy="358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presentation template</a:t>
            </a:r>
            <a:endParaRPr/>
          </a:p>
          <a:p>
            <a:pPr indent="0" lvl="0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uses the following free fonts:</a:t>
            </a:r>
            <a:endParaRPr/>
          </a:p>
        </p:txBody>
      </p:sp>
      <p:sp>
        <p:nvSpPr>
          <p:cNvPr id="131" name="Google Shape;131;p15"/>
          <p:cNvSpPr txBox="1"/>
          <p:nvPr/>
        </p:nvSpPr>
        <p:spPr>
          <a:xfrm>
            <a:off x="734605" y="5358562"/>
            <a:ext cx="2777375" cy="1778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can find these fonts online too.</a:t>
            </a:r>
            <a:endParaRPr/>
          </a:p>
        </p:txBody>
      </p:sp>
      <p:sp>
        <p:nvSpPr>
          <p:cNvPr id="132" name="Google Shape;132;p15"/>
          <p:cNvSpPr txBox="1"/>
          <p:nvPr/>
        </p:nvSpPr>
        <p:spPr>
          <a:xfrm>
            <a:off x="4350472" y="3749599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#180A4D</a:t>
            </a:r>
            <a:endParaRPr/>
          </a:p>
        </p:txBody>
      </p:sp>
      <p:sp>
        <p:nvSpPr>
          <p:cNvPr id="133" name="Google Shape;133;p15"/>
          <p:cNvSpPr txBox="1"/>
          <p:nvPr/>
        </p:nvSpPr>
        <p:spPr>
          <a:xfrm>
            <a:off x="545024" y="1447097"/>
            <a:ext cx="6469951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Use these in your template, then delete or hide this page afterward.</a:t>
            </a:r>
            <a:endParaRPr/>
          </a:p>
        </p:txBody>
      </p:sp>
      <p:sp>
        <p:nvSpPr>
          <p:cNvPr id="134" name="Google Shape;134;p15"/>
          <p:cNvSpPr txBox="1"/>
          <p:nvPr/>
        </p:nvSpPr>
        <p:spPr>
          <a:xfrm>
            <a:off x="870400" y="628875"/>
            <a:ext cx="5819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Resource Page</a:t>
            </a:r>
            <a:endParaRPr/>
          </a:p>
        </p:txBody>
      </p:sp>
      <p:sp>
        <p:nvSpPr>
          <p:cNvPr id="135" name="Google Shape;135;p15"/>
          <p:cNvSpPr txBox="1"/>
          <p:nvPr/>
        </p:nvSpPr>
        <p:spPr>
          <a:xfrm>
            <a:off x="945927" y="4073483"/>
            <a:ext cx="2360297" cy="2790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2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Great Vibes</a:t>
            </a:r>
            <a:endParaRPr/>
          </a:p>
        </p:txBody>
      </p:sp>
      <p:sp>
        <p:nvSpPr>
          <p:cNvPr id="136" name="Google Shape;136;p15"/>
          <p:cNvSpPr txBox="1"/>
          <p:nvPr/>
        </p:nvSpPr>
        <p:spPr>
          <a:xfrm>
            <a:off x="822729" y="4811907"/>
            <a:ext cx="2606694" cy="214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7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Lora</a:t>
            </a:r>
            <a:endParaRPr/>
          </a:p>
        </p:txBody>
      </p:sp>
      <p:sp>
        <p:nvSpPr>
          <p:cNvPr id="137" name="Google Shape;137;p15"/>
          <p:cNvSpPr txBox="1"/>
          <p:nvPr/>
        </p:nvSpPr>
        <p:spPr>
          <a:xfrm>
            <a:off x="1418459" y="3850791"/>
            <a:ext cx="1415234" cy="1566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9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TITLES:</a:t>
            </a:r>
            <a:endParaRPr/>
          </a:p>
        </p:txBody>
      </p:sp>
      <p:sp>
        <p:nvSpPr>
          <p:cNvPr id="138" name="Google Shape;138;p15"/>
          <p:cNvSpPr txBox="1"/>
          <p:nvPr/>
        </p:nvSpPr>
        <p:spPr>
          <a:xfrm>
            <a:off x="1418459" y="4600483"/>
            <a:ext cx="1415234" cy="1566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9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BODY TEXT:</a:t>
            </a:r>
            <a:endParaRPr/>
          </a:p>
        </p:txBody>
      </p:sp>
      <p:grpSp>
        <p:nvGrpSpPr>
          <p:cNvPr id="139" name="Google Shape;139;p15"/>
          <p:cNvGrpSpPr/>
          <p:nvPr/>
        </p:nvGrpSpPr>
        <p:grpSpPr>
          <a:xfrm>
            <a:off x="5120703" y="2996266"/>
            <a:ext cx="632010" cy="632010"/>
            <a:chOff x="0" y="0"/>
            <a:chExt cx="812800" cy="812800"/>
          </a:xfrm>
        </p:grpSpPr>
        <p:sp>
          <p:nvSpPr>
            <p:cNvPr id="140" name="Google Shape;140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93693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15"/>
          <p:cNvSpPr txBox="1"/>
          <p:nvPr/>
        </p:nvSpPr>
        <p:spPr>
          <a:xfrm>
            <a:off x="5120703" y="3749599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#493693</a:t>
            </a:r>
            <a:endParaRPr/>
          </a:p>
        </p:txBody>
      </p:sp>
      <p:grpSp>
        <p:nvGrpSpPr>
          <p:cNvPr id="143" name="Google Shape;143;p15"/>
          <p:cNvGrpSpPr/>
          <p:nvPr/>
        </p:nvGrpSpPr>
        <p:grpSpPr>
          <a:xfrm>
            <a:off x="5895588" y="2996266"/>
            <a:ext cx="632010" cy="632010"/>
            <a:chOff x="0" y="0"/>
            <a:chExt cx="812800" cy="812800"/>
          </a:xfrm>
        </p:grpSpPr>
        <p:sp>
          <p:nvSpPr>
            <p:cNvPr id="144" name="Google Shape;144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E56C8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15"/>
          <p:cNvSpPr txBox="1"/>
          <p:nvPr/>
        </p:nvSpPr>
        <p:spPr>
          <a:xfrm>
            <a:off x="5895588" y="3749599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#BE56C8</a:t>
            </a:r>
            <a:endParaRPr/>
          </a:p>
        </p:txBody>
      </p:sp>
      <p:grpSp>
        <p:nvGrpSpPr>
          <p:cNvPr id="147" name="Google Shape;147;p15"/>
          <p:cNvGrpSpPr/>
          <p:nvPr/>
        </p:nvGrpSpPr>
        <p:grpSpPr>
          <a:xfrm>
            <a:off x="4350472" y="4044908"/>
            <a:ext cx="632010" cy="632010"/>
            <a:chOff x="0" y="0"/>
            <a:chExt cx="812800" cy="812800"/>
          </a:xfrm>
        </p:grpSpPr>
        <p:sp>
          <p:nvSpPr>
            <p:cNvPr id="148" name="Google Shape;148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A3F3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p15"/>
          <p:cNvSpPr txBox="1"/>
          <p:nvPr/>
        </p:nvSpPr>
        <p:spPr>
          <a:xfrm>
            <a:off x="4350472" y="4798240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#EDA3F3</a:t>
            </a:r>
            <a:endParaRPr/>
          </a:p>
        </p:txBody>
      </p:sp>
      <p:grpSp>
        <p:nvGrpSpPr>
          <p:cNvPr id="151" name="Google Shape;151;p15"/>
          <p:cNvGrpSpPr/>
          <p:nvPr/>
        </p:nvGrpSpPr>
        <p:grpSpPr>
          <a:xfrm>
            <a:off x="5120703" y="4044908"/>
            <a:ext cx="632010" cy="632010"/>
            <a:chOff x="0" y="0"/>
            <a:chExt cx="812800" cy="812800"/>
          </a:xfrm>
        </p:grpSpPr>
        <p:sp>
          <p:nvSpPr>
            <p:cNvPr id="152" name="Google Shape;152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E220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15"/>
          <p:cNvSpPr txBox="1"/>
          <p:nvPr/>
        </p:nvSpPr>
        <p:spPr>
          <a:xfrm>
            <a:off x="5120703" y="4798240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#F6E220</a:t>
            </a:r>
            <a:endParaRPr/>
          </a:p>
        </p:txBody>
      </p:sp>
      <p:grpSp>
        <p:nvGrpSpPr>
          <p:cNvPr id="155" name="Google Shape;155;p15"/>
          <p:cNvGrpSpPr/>
          <p:nvPr/>
        </p:nvGrpSpPr>
        <p:grpSpPr>
          <a:xfrm>
            <a:off x="5895588" y="4044908"/>
            <a:ext cx="632010" cy="632010"/>
            <a:chOff x="0" y="0"/>
            <a:chExt cx="812800" cy="812800"/>
          </a:xfrm>
        </p:grpSpPr>
        <p:sp>
          <p:nvSpPr>
            <p:cNvPr id="156" name="Google Shape;156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1265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15"/>
          <p:cNvSpPr txBox="1"/>
          <p:nvPr/>
        </p:nvSpPr>
        <p:spPr>
          <a:xfrm>
            <a:off x="5895588" y="4798240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#001265</a:t>
            </a:r>
            <a:endParaRPr/>
          </a:p>
        </p:txBody>
      </p:sp>
      <p:grpSp>
        <p:nvGrpSpPr>
          <p:cNvPr id="159" name="Google Shape;159;p15"/>
          <p:cNvGrpSpPr/>
          <p:nvPr/>
        </p:nvGrpSpPr>
        <p:grpSpPr>
          <a:xfrm>
            <a:off x="4350472" y="5006054"/>
            <a:ext cx="632010" cy="632010"/>
            <a:chOff x="0" y="0"/>
            <a:chExt cx="812800" cy="812800"/>
          </a:xfrm>
        </p:grpSpPr>
        <p:sp>
          <p:nvSpPr>
            <p:cNvPr id="160" name="Google Shape;160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14D7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15"/>
          <p:cNvSpPr txBox="1"/>
          <p:nvPr/>
        </p:nvSpPr>
        <p:spPr>
          <a:xfrm>
            <a:off x="4350472" y="5759387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#F414D7</a:t>
            </a:r>
            <a:endParaRPr/>
          </a:p>
        </p:txBody>
      </p:sp>
      <p:grpSp>
        <p:nvGrpSpPr>
          <p:cNvPr id="163" name="Google Shape;163;p15"/>
          <p:cNvGrpSpPr/>
          <p:nvPr/>
        </p:nvGrpSpPr>
        <p:grpSpPr>
          <a:xfrm>
            <a:off x="5120703" y="5006054"/>
            <a:ext cx="632010" cy="632010"/>
            <a:chOff x="0" y="0"/>
            <a:chExt cx="812800" cy="812800"/>
          </a:xfrm>
        </p:grpSpPr>
        <p:sp>
          <p:nvSpPr>
            <p:cNvPr id="164" name="Google Shape;164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2D6FB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6" name="Google Shape;166;p15"/>
          <p:cNvSpPr txBox="1"/>
          <p:nvPr/>
        </p:nvSpPr>
        <p:spPr>
          <a:xfrm>
            <a:off x="5120703" y="5759387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#62D6FB</a:t>
            </a:r>
            <a:endParaRPr/>
          </a:p>
        </p:txBody>
      </p:sp>
      <p:grpSp>
        <p:nvGrpSpPr>
          <p:cNvPr id="167" name="Google Shape;167;p15"/>
          <p:cNvGrpSpPr/>
          <p:nvPr/>
        </p:nvGrpSpPr>
        <p:grpSpPr>
          <a:xfrm>
            <a:off x="5895588" y="5006054"/>
            <a:ext cx="632010" cy="632010"/>
            <a:chOff x="0" y="0"/>
            <a:chExt cx="812800" cy="812800"/>
          </a:xfrm>
        </p:grpSpPr>
        <p:sp>
          <p:nvSpPr>
            <p:cNvPr id="168" name="Google Shape;168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779E7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0" name="Google Shape;170;p15"/>
          <p:cNvSpPr txBox="1"/>
          <p:nvPr/>
        </p:nvSpPr>
        <p:spPr>
          <a:xfrm>
            <a:off x="5895588" y="5759387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#C779E7</a:t>
            </a:r>
            <a:endParaRPr/>
          </a:p>
        </p:txBody>
      </p:sp>
      <p:sp>
        <p:nvSpPr>
          <p:cNvPr id="171" name="Google Shape;171;p15"/>
          <p:cNvSpPr/>
          <p:nvPr/>
        </p:nvSpPr>
        <p:spPr>
          <a:xfrm>
            <a:off x="1225810" y="7254213"/>
            <a:ext cx="1195808" cy="1347712"/>
          </a:xfrm>
          <a:custGeom>
            <a:rect b="b" l="l" r="r" t="t"/>
            <a:pathLst>
              <a:path extrusionOk="0" h="1347712" w="1195808">
                <a:moveTo>
                  <a:pt x="0" y="0"/>
                </a:moveTo>
                <a:lnTo>
                  <a:pt x="1195807" y="0"/>
                </a:lnTo>
                <a:lnTo>
                  <a:pt x="1195807" y="1347713"/>
                </a:lnTo>
                <a:lnTo>
                  <a:pt x="0" y="13477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3000"/>
            </a:blip>
            <a:stretch>
              <a:fillRect b="0" l="-11536" r="-11694" t="0"/>
            </a:stretch>
          </a:blipFill>
          <a:ln>
            <a:noFill/>
          </a:ln>
        </p:spPr>
      </p:sp>
      <p:sp>
        <p:nvSpPr>
          <p:cNvPr id="172" name="Google Shape;172;p15"/>
          <p:cNvSpPr/>
          <p:nvPr/>
        </p:nvSpPr>
        <p:spPr>
          <a:xfrm>
            <a:off x="3891647" y="7446329"/>
            <a:ext cx="963480" cy="963480"/>
          </a:xfrm>
          <a:custGeom>
            <a:rect b="b" l="l" r="r" t="t"/>
            <a:pathLst>
              <a:path extrusionOk="0" h="963480" w="963480">
                <a:moveTo>
                  <a:pt x="0" y="0"/>
                </a:moveTo>
                <a:lnTo>
                  <a:pt x="963480" y="0"/>
                </a:lnTo>
                <a:lnTo>
                  <a:pt x="963480" y="963481"/>
                </a:lnTo>
                <a:lnTo>
                  <a:pt x="0" y="9634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p15"/>
          <p:cNvSpPr/>
          <p:nvPr/>
        </p:nvSpPr>
        <p:spPr>
          <a:xfrm>
            <a:off x="2649498" y="7420936"/>
            <a:ext cx="1014268" cy="1014268"/>
          </a:xfrm>
          <a:custGeom>
            <a:rect b="b" l="l" r="r" t="t"/>
            <a:pathLst>
              <a:path extrusionOk="0" h="1014268" w="1014268">
                <a:moveTo>
                  <a:pt x="0" y="0"/>
                </a:moveTo>
                <a:lnTo>
                  <a:pt x="1014268" y="0"/>
                </a:lnTo>
                <a:lnTo>
                  <a:pt x="1014268" y="1014267"/>
                </a:lnTo>
                <a:lnTo>
                  <a:pt x="0" y="10142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15"/>
          <p:cNvSpPr/>
          <p:nvPr/>
        </p:nvSpPr>
        <p:spPr>
          <a:xfrm>
            <a:off x="5083008" y="7617115"/>
            <a:ext cx="883850" cy="621909"/>
          </a:xfrm>
          <a:custGeom>
            <a:rect b="b" l="l" r="r" t="t"/>
            <a:pathLst>
              <a:path extrusionOk="0" h="621909" w="883850">
                <a:moveTo>
                  <a:pt x="0" y="0"/>
                </a:moveTo>
                <a:lnTo>
                  <a:pt x="883850" y="0"/>
                </a:lnTo>
                <a:lnTo>
                  <a:pt x="883850" y="621909"/>
                </a:lnTo>
                <a:lnTo>
                  <a:pt x="0" y="621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15"/>
          <p:cNvSpPr/>
          <p:nvPr/>
        </p:nvSpPr>
        <p:spPr>
          <a:xfrm>
            <a:off x="2841018" y="8738387"/>
            <a:ext cx="999617" cy="1174764"/>
          </a:xfrm>
          <a:custGeom>
            <a:rect b="b" l="l" r="r" t="t"/>
            <a:pathLst>
              <a:path extrusionOk="0" h="1174764" w="999617">
                <a:moveTo>
                  <a:pt x="0" y="0"/>
                </a:moveTo>
                <a:lnTo>
                  <a:pt x="999617" y="0"/>
                </a:lnTo>
                <a:lnTo>
                  <a:pt x="999617" y="1174764"/>
                </a:lnTo>
                <a:lnTo>
                  <a:pt x="0" y="11747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15"/>
          <p:cNvSpPr/>
          <p:nvPr/>
        </p:nvSpPr>
        <p:spPr>
          <a:xfrm>
            <a:off x="1225810" y="9051904"/>
            <a:ext cx="1286383" cy="884096"/>
          </a:xfrm>
          <a:custGeom>
            <a:rect b="b" l="l" r="r" t="t"/>
            <a:pathLst>
              <a:path extrusionOk="0" h="884096" w="1286383">
                <a:moveTo>
                  <a:pt x="0" y="0"/>
                </a:moveTo>
                <a:lnTo>
                  <a:pt x="1286382" y="0"/>
                </a:lnTo>
                <a:lnTo>
                  <a:pt x="1286382" y="884096"/>
                </a:lnTo>
                <a:lnTo>
                  <a:pt x="0" y="8840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15"/>
          <p:cNvSpPr/>
          <p:nvPr/>
        </p:nvSpPr>
        <p:spPr>
          <a:xfrm>
            <a:off x="4174010" y="8671712"/>
            <a:ext cx="1328747" cy="1239359"/>
          </a:xfrm>
          <a:custGeom>
            <a:rect b="b" l="l" r="r" t="t"/>
            <a:pathLst>
              <a:path extrusionOk="0" h="1239359" w="1328747">
                <a:moveTo>
                  <a:pt x="0" y="0"/>
                </a:moveTo>
                <a:lnTo>
                  <a:pt x="1328747" y="0"/>
                </a:lnTo>
                <a:lnTo>
                  <a:pt x="1328747" y="1239359"/>
                </a:lnTo>
                <a:lnTo>
                  <a:pt x="0" y="12393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15"/>
          <p:cNvSpPr/>
          <p:nvPr/>
        </p:nvSpPr>
        <p:spPr>
          <a:xfrm flipH="1">
            <a:off x="5662528" y="8699259"/>
            <a:ext cx="1027082" cy="1184266"/>
          </a:xfrm>
          <a:custGeom>
            <a:rect b="b" l="l" r="r" t="t"/>
            <a:pathLst>
              <a:path extrusionOk="0" h="1184266" w="1027082">
                <a:moveTo>
                  <a:pt x="1027082" y="0"/>
                </a:moveTo>
                <a:lnTo>
                  <a:pt x="0" y="0"/>
                </a:lnTo>
                <a:lnTo>
                  <a:pt x="0" y="1184266"/>
                </a:lnTo>
                <a:lnTo>
                  <a:pt x="1027082" y="1184266"/>
                </a:lnTo>
                <a:lnTo>
                  <a:pt x="1027082" y="0"/>
                </a:lnTo>
                <a:close/>
              </a:path>
            </a:pathLst>
          </a:custGeom>
          <a:blipFill rotWithShape="1">
            <a:blip r:embed="rId10">
              <a:alphaModFix amt="35000"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50114"/>
            </a:gs>
            <a:gs pos="25000">
              <a:srgbClr val="180A4D"/>
            </a:gs>
            <a:gs pos="50000">
              <a:srgbClr val="493693"/>
            </a:gs>
            <a:gs pos="75000">
              <a:srgbClr val="BE56C8"/>
            </a:gs>
            <a:gs pos="100000">
              <a:srgbClr val="EDA3F3"/>
            </a:gs>
          </a:gsLst>
          <a:lin ang="5400000" scaled="0"/>
        </a:gra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/>
          <p:nvPr/>
        </p:nvSpPr>
        <p:spPr>
          <a:xfrm>
            <a:off x="1426400" y="2841937"/>
            <a:ext cx="47072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This template is free for everyone to use, </a:t>
            </a:r>
            <a:endParaRPr/>
          </a:p>
          <a:p>
            <a:pPr indent="0" lvl="1" marL="0" marR="0" rtl="0" algn="ctr">
              <a:lnSpc>
                <a:spcPct val="12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thanks to the following:</a:t>
            </a:r>
            <a:endParaRPr/>
          </a:p>
        </p:txBody>
      </p:sp>
      <p:sp>
        <p:nvSpPr>
          <p:cNvPr id="184" name="Google Shape;184;p16"/>
          <p:cNvSpPr txBox="1"/>
          <p:nvPr/>
        </p:nvSpPr>
        <p:spPr>
          <a:xfrm>
            <a:off x="657244" y="5279750"/>
            <a:ext cx="62455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this template</a:t>
            </a:r>
            <a:endParaRPr/>
          </a:p>
        </p:txBody>
      </p:sp>
      <p:sp>
        <p:nvSpPr>
          <p:cNvPr id="185" name="Google Shape;185;p16"/>
          <p:cNvSpPr txBox="1"/>
          <p:nvPr/>
        </p:nvSpPr>
        <p:spPr>
          <a:xfrm>
            <a:off x="756000" y="7102237"/>
            <a:ext cx="6048000" cy="2095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the photos, graphics, and elements</a:t>
            </a:r>
            <a:endParaRPr/>
          </a:p>
        </p:txBody>
      </p:sp>
      <p:sp>
        <p:nvSpPr>
          <p:cNvPr id="186" name="Google Shape;186;p16"/>
          <p:cNvSpPr txBox="1"/>
          <p:nvPr/>
        </p:nvSpPr>
        <p:spPr>
          <a:xfrm>
            <a:off x="1938086" y="8276389"/>
            <a:ext cx="3683827" cy="496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Happy designing!</a:t>
            </a:r>
            <a:endParaRPr/>
          </a:p>
        </p:txBody>
      </p:sp>
      <p:sp>
        <p:nvSpPr>
          <p:cNvPr id="187" name="Google Shape;187;p16"/>
          <p:cNvSpPr txBox="1"/>
          <p:nvPr/>
        </p:nvSpPr>
        <p:spPr>
          <a:xfrm>
            <a:off x="2160325" y="2014200"/>
            <a:ext cx="3239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endParaRPr/>
          </a:p>
        </p:txBody>
      </p:sp>
      <p:sp>
        <p:nvSpPr>
          <p:cNvPr id="188" name="Google Shape;188;p16"/>
          <p:cNvSpPr txBox="1"/>
          <p:nvPr/>
        </p:nvSpPr>
        <p:spPr>
          <a:xfrm>
            <a:off x="860453" y="6530102"/>
            <a:ext cx="5839094" cy="448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Pexels, Pixabay, Sketchify</a:t>
            </a:r>
            <a:endParaRPr/>
          </a:p>
        </p:txBody>
      </p:sp>
      <p:pic>
        <p:nvPicPr>
          <p:cNvPr id="189" name="Google Shape;1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4650" y="4234665"/>
            <a:ext cx="3587221" cy="90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