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Creepster"/>
      <p:regular r:id="rId7"/>
    </p:embeddedFont>
    <p:embeddedFont>
      <p:font typeface="Jolly Lodger"/>
      <p:regular r:id="rId8"/>
    </p:embeddedFont>
    <p:embeddedFont>
      <p:font typeface="Freckle Face"/>
      <p:regular r:id="rId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FreckleFace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Creepster-regular.fntdata"/><Relationship Id="rId8" Type="http://schemas.openxmlformats.org/officeDocument/2006/relationships/font" Target="fonts/JollyLodger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1" Type="http://schemas.openxmlformats.org/officeDocument/2006/relationships/image" Target="../media/image2.png"/><Relationship Id="rId10" Type="http://schemas.openxmlformats.org/officeDocument/2006/relationships/image" Target="../media/image3.png"/><Relationship Id="rId9" Type="http://schemas.openxmlformats.org/officeDocument/2006/relationships/image" Target="../media/image1.png"/><Relationship Id="rId5" Type="http://schemas.openxmlformats.org/officeDocument/2006/relationships/image" Target="../media/image5.png"/><Relationship Id="rId6" Type="http://schemas.openxmlformats.org/officeDocument/2006/relationships/image" Target="../media/image8.png"/><Relationship Id="rId7" Type="http://schemas.openxmlformats.org/officeDocument/2006/relationships/image" Target="../media/image4.png"/><Relationship Id="rId8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gradFill>
            <a:gsLst>
              <a:gs pos="0">
                <a:srgbClr val="750F17"/>
              </a:gs>
              <a:gs pos="100000">
                <a:srgbClr val="381338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 rotWithShape="1">
          <a:blip r:embed="rId3">
            <a:alphaModFix/>
          </a:blip>
          <a:srcRect b="2808" l="1595" r="1128" t="2940"/>
          <a:stretch/>
        </p:blipFill>
        <p:spPr>
          <a:xfrm>
            <a:off x="0" y="0"/>
            <a:ext cx="7559999" cy="10691999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/>
          <p:nvPr/>
        </p:nvSpPr>
        <p:spPr>
          <a:xfrm>
            <a:off x="533400" y="512100"/>
            <a:ext cx="6425700" cy="9667800"/>
          </a:xfrm>
          <a:prstGeom prst="roundRect">
            <a:avLst>
              <a:gd fmla="val 3854" name="adj"/>
            </a:avLst>
          </a:prstGeom>
          <a:gradFill>
            <a:gsLst>
              <a:gs pos="0">
                <a:srgbClr val="CE3332"/>
              </a:gs>
              <a:gs pos="100000">
                <a:srgbClr val="84255F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529151"/>
            <a:ext cx="7559998" cy="1241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72400" y="3241350"/>
            <a:ext cx="1049580" cy="720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9300" y="8934450"/>
            <a:ext cx="841850" cy="56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629550" y="6106575"/>
            <a:ext cx="518191" cy="636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378904" y="9440332"/>
            <a:ext cx="580200" cy="636368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939493" y="6613625"/>
            <a:ext cx="635803" cy="67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29300" y="585043"/>
            <a:ext cx="659725" cy="67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007425" y="2394368"/>
            <a:ext cx="951675" cy="72030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3"/>
          <p:cNvSpPr txBox="1"/>
          <p:nvPr/>
        </p:nvSpPr>
        <p:spPr>
          <a:xfrm>
            <a:off x="1081125" y="771525"/>
            <a:ext cx="54006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7800">
                <a:solidFill>
                  <a:srgbClr val="BBEA28"/>
                </a:solidFill>
                <a:latin typeface="Freckle Face"/>
                <a:ea typeface="Freckle Face"/>
                <a:cs typeface="Freckle Face"/>
                <a:sym typeface="Freckle Face"/>
              </a:rPr>
              <a:t>HALLOWEEN</a:t>
            </a:r>
            <a:endParaRPr sz="7800">
              <a:solidFill>
                <a:srgbClr val="BBEA28"/>
              </a:solidFill>
              <a:latin typeface="Freckle Face"/>
              <a:ea typeface="Freckle Face"/>
              <a:cs typeface="Freckle Face"/>
              <a:sym typeface="Freckle Face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1038225" y="1581150"/>
            <a:ext cx="5486400" cy="11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6500">
                <a:solidFill>
                  <a:schemeClr val="lt1"/>
                </a:solidFill>
                <a:latin typeface="Creepster"/>
                <a:ea typeface="Creepster"/>
                <a:cs typeface="Creepster"/>
                <a:sym typeface="Creepster"/>
              </a:rPr>
              <a:t>SCAVENGER HUNT</a:t>
            </a:r>
            <a:endParaRPr sz="6500">
              <a:solidFill>
                <a:schemeClr val="lt1"/>
              </a:solidFill>
              <a:latin typeface="Creepster"/>
              <a:ea typeface="Creepster"/>
              <a:cs typeface="Creepster"/>
              <a:sym typeface="Creepster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1033500" y="9164400"/>
            <a:ext cx="54864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4200">
                <a:solidFill>
                  <a:srgbClr val="BBEA28"/>
                </a:solidFill>
                <a:latin typeface="Creepster"/>
                <a:ea typeface="Creepster"/>
                <a:cs typeface="Creepster"/>
                <a:sym typeface="Creepster"/>
              </a:rPr>
              <a:t>How many can you find?</a:t>
            </a:r>
            <a:endParaRPr sz="4200">
              <a:solidFill>
                <a:srgbClr val="BBEA28"/>
              </a:solidFill>
              <a:latin typeface="Creepster"/>
              <a:ea typeface="Creepster"/>
              <a:cs typeface="Creepster"/>
              <a:sym typeface="Creepster"/>
            </a:endParaRPr>
          </a:p>
        </p:txBody>
      </p:sp>
      <p:grpSp>
        <p:nvGrpSpPr>
          <p:cNvPr id="68" name="Google Shape;68;p13"/>
          <p:cNvGrpSpPr/>
          <p:nvPr/>
        </p:nvGrpSpPr>
        <p:grpSpPr>
          <a:xfrm>
            <a:off x="1319225" y="4099875"/>
            <a:ext cx="2609875" cy="369300"/>
            <a:chOff x="1319225" y="4099875"/>
            <a:chExt cx="2609875" cy="369300"/>
          </a:xfrm>
        </p:grpSpPr>
        <p:sp>
          <p:nvSpPr>
            <p:cNvPr id="69" name="Google Shape;69;p13"/>
            <p:cNvSpPr/>
            <p:nvPr/>
          </p:nvSpPr>
          <p:spPr>
            <a:xfrm>
              <a:off x="1319225" y="4181475"/>
              <a:ext cx="230400" cy="230400"/>
            </a:xfrm>
            <a:prstGeom prst="rect">
              <a:avLst/>
            </a:prstGeom>
            <a:solidFill>
              <a:srgbClr val="F5FFE9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13"/>
            <p:cNvSpPr txBox="1"/>
            <p:nvPr/>
          </p:nvSpPr>
          <p:spPr>
            <a:xfrm>
              <a:off x="1714500" y="4099875"/>
              <a:ext cx="22146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Jolly Lodger"/>
                  <a:ea typeface="Jolly Lodger"/>
                  <a:cs typeface="Jolly Lodger"/>
                  <a:sym typeface="Jolly Lodger"/>
                </a:rPr>
                <a:t>All Orange Lights</a:t>
              </a:r>
              <a:endParaRPr sz="2400">
                <a:solidFill>
                  <a:schemeClr val="lt1"/>
                </a:solidFill>
                <a:latin typeface="Jolly Lodger"/>
                <a:ea typeface="Jolly Lodger"/>
                <a:cs typeface="Jolly Lodger"/>
                <a:sym typeface="Jolly Lodger"/>
              </a:endParaRPr>
            </a:p>
          </p:txBody>
        </p:sp>
      </p:grpSp>
      <p:grpSp>
        <p:nvGrpSpPr>
          <p:cNvPr id="71" name="Google Shape;71;p13"/>
          <p:cNvGrpSpPr/>
          <p:nvPr/>
        </p:nvGrpSpPr>
        <p:grpSpPr>
          <a:xfrm>
            <a:off x="1319225" y="4560105"/>
            <a:ext cx="2609875" cy="369300"/>
            <a:chOff x="1319225" y="4099875"/>
            <a:chExt cx="2609875" cy="369300"/>
          </a:xfrm>
        </p:grpSpPr>
        <p:sp>
          <p:nvSpPr>
            <p:cNvPr id="72" name="Google Shape;72;p13"/>
            <p:cNvSpPr/>
            <p:nvPr/>
          </p:nvSpPr>
          <p:spPr>
            <a:xfrm>
              <a:off x="1319225" y="4181475"/>
              <a:ext cx="230400" cy="230400"/>
            </a:xfrm>
            <a:prstGeom prst="rect">
              <a:avLst/>
            </a:prstGeom>
            <a:solidFill>
              <a:srgbClr val="F5FFE9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3"/>
            <p:cNvSpPr txBox="1"/>
            <p:nvPr/>
          </p:nvSpPr>
          <p:spPr>
            <a:xfrm>
              <a:off x="1714500" y="4099875"/>
              <a:ext cx="22146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Jolly Lodger"/>
                  <a:ea typeface="Jolly Lodger"/>
                  <a:cs typeface="Jolly Lodger"/>
                  <a:sym typeface="Jolly Lodger"/>
                </a:rPr>
                <a:t>“RIP” Tombstone</a:t>
              </a:r>
              <a:endParaRPr sz="2400">
                <a:solidFill>
                  <a:schemeClr val="lt1"/>
                </a:solidFill>
                <a:latin typeface="Jolly Lodger"/>
                <a:ea typeface="Jolly Lodger"/>
                <a:cs typeface="Jolly Lodger"/>
                <a:sym typeface="Jolly Lodger"/>
              </a:endParaRPr>
            </a:p>
          </p:txBody>
        </p:sp>
      </p:grpSp>
      <p:grpSp>
        <p:nvGrpSpPr>
          <p:cNvPr id="74" name="Google Shape;74;p13"/>
          <p:cNvGrpSpPr/>
          <p:nvPr/>
        </p:nvGrpSpPr>
        <p:grpSpPr>
          <a:xfrm>
            <a:off x="1319225" y="5020335"/>
            <a:ext cx="2609875" cy="369300"/>
            <a:chOff x="1319225" y="4099875"/>
            <a:chExt cx="2609875" cy="369300"/>
          </a:xfrm>
        </p:grpSpPr>
        <p:sp>
          <p:nvSpPr>
            <p:cNvPr id="75" name="Google Shape;75;p13"/>
            <p:cNvSpPr/>
            <p:nvPr/>
          </p:nvSpPr>
          <p:spPr>
            <a:xfrm>
              <a:off x="1319225" y="4181475"/>
              <a:ext cx="230400" cy="230400"/>
            </a:xfrm>
            <a:prstGeom prst="rect">
              <a:avLst/>
            </a:prstGeom>
            <a:solidFill>
              <a:srgbClr val="F5FFE9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3"/>
            <p:cNvSpPr txBox="1"/>
            <p:nvPr/>
          </p:nvSpPr>
          <p:spPr>
            <a:xfrm>
              <a:off x="1714500" y="4099875"/>
              <a:ext cx="22146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Jolly Lodger"/>
                  <a:ea typeface="Jolly Lodger"/>
                  <a:cs typeface="Jolly Lodger"/>
                  <a:sym typeface="Jolly Lodger"/>
                </a:rPr>
                <a:t>Spider Webs</a:t>
              </a:r>
              <a:endParaRPr sz="2400">
                <a:solidFill>
                  <a:schemeClr val="lt1"/>
                </a:solidFill>
                <a:latin typeface="Jolly Lodger"/>
                <a:ea typeface="Jolly Lodger"/>
                <a:cs typeface="Jolly Lodger"/>
                <a:sym typeface="Jolly Lodger"/>
              </a:endParaRPr>
            </a:p>
          </p:txBody>
        </p:sp>
      </p:grpSp>
      <p:grpSp>
        <p:nvGrpSpPr>
          <p:cNvPr id="77" name="Google Shape;77;p13"/>
          <p:cNvGrpSpPr/>
          <p:nvPr/>
        </p:nvGrpSpPr>
        <p:grpSpPr>
          <a:xfrm>
            <a:off x="1319225" y="5480565"/>
            <a:ext cx="2609875" cy="369300"/>
            <a:chOff x="1319225" y="4099875"/>
            <a:chExt cx="2609875" cy="369300"/>
          </a:xfrm>
        </p:grpSpPr>
        <p:sp>
          <p:nvSpPr>
            <p:cNvPr id="78" name="Google Shape;78;p13"/>
            <p:cNvSpPr/>
            <p:nvPr/>
          </p:nvSpPr>
          <p:spPr>
            <a:xfrm>
              <a:off x="1319225" y="4181475"/>
              <a:ext cx="230400" cy="230400"/>
            </a:xfrm>
            <a:prstGeom prst="rect">
              <a:avLst/>
            </a:prstGeom>
            <a:solidFill>
              <a:srgbClr val="F5FFE9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3"/>
            <p:cNvSpPr txBox="1"/>
            <p:nvPr/>
          </p:nvSpPr>
          <p:spPr>
            <a:xfrm>
              <a:off x="1714500" y="4099875"/>
              <a:ext cx="22146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Jolly Lodger"/>
                  <a:ea typeface="Jolly Lodger"/>
                  <a:cs typeface="Jolly Lodger"/>
                  <a:sym typeface="Jolly Lodger"/>
                </a:rPr>
                <a:t>Skeleton</a:t>
              </a:r>
              <a:endParaRPr sz="2400">
                <a:solidFill>
                  <a:schemeClr val="lt1"/>
                </a:solidFill>
                <a:latin typeface="Jolly Lodger"/>
                <a:ea typeface="Jolly Lodger"/>
                <a:cs typeface="Jolly Lodger"/>
                <a:sym typeface="Jolly Lodger"/>
              </a:endParaRPr>
            </a:p>
          </p:txBody>
        </p:sp>
      </p:grpSp>
      <p:grpSp>
        <p:nvGrpSpPr>
          <p:cNvPr id="80" name="Google Shape;80;p13"/>
          <p:cNvGrpSpPr/>
          <p:nvPr/>
        </p:nvGrpSpPr>
        <p:grpSpPr>
          <a:xfrm>
            <a:off x="1319225" y="6401025"/>
            <a:ext cx="2609875" cy="369300"/>
            <a:chOff x="1319225" y="4099875"/>
            <a:chExt cx="2609875" cy="369300"/>
          </a:xfrm>
        </p:grpSpPr>
        <p:sp>
          <p:nvSpPr>
            <p:cNvPr id="81" name="Google Shape;81;p13"/>
            <p:cNvSpPr/>
            <p:nvPr/>
          </p:nvSpPr>
          <p:spPr>
            <a:xfrm>
              <a:off x="1319225" y="4181475"/>
              <a:ext cx="230400" cy="230400"/>
            </a:xfrm>
            <a:prstGeom prst="rect">
              <a:avLst/>
            </a:prstGeom>
            <a:solidFill>
              <a:srgbClr val="F5FFE9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3"/>
            <p:cNvSpPr txBox="1"/>
            <p:nvPr/>
          </p:nvSpPr>
          <p:spPr>
            <a:xfrm>
              <a:off x="1714500" y="4099875"/>
              <a:ext cx="22146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Jolly Lodger"/>
                  <a:ea typeface="Jolly Lodger"/>
                  <a:cs typeface="Jolly Lodger"/>
                  <a:sym typeface="Jolly Lodger"/>
                </a:rPr>
                <a:t>Zombie</a:t>
              </a:r>
              <a:endParaRPr sz="2400">
                <a:solidFill>
                  <a:schemeClr val="lt1"/>
                </a:solidFill>
                <a:latin typeface="Jolly Lodger"/>
                <a:ea typeface="Jolly Lodger"/>
                <a:cs typeface="Jolly Lodger"/>
                <a:sym typeface="Jolly Lodger"/>
              </a:endParaRPr>
            </a:p>
          </p:txBody>
        </p:sp>
      </p:grpSp>
      <p:grpSp>
        <p:nvGrpSpPr>
          <p:cNvPr id="83" name="Google Shape;83;p13"/>
          <p:cNvGrpSpPr/>
          <p:nvPr/>
        </p:nvGrpSpPr>
        <p:grpSpPr>
          <a:xfrm>
            <a:off x="1319225" y="6861255"/>
            <a:ext cx="2609875" cy="369300"/>
            <a:chOff x="1319225" y="4099875"/>
            <a:chExt cx="2609875" cy="369300"/>
          </a:xfrm>
        </p:grpSpPr>
        <p:sp>
          <p:nvSpPr>
            <p:cNvPr id="84" name="Google Shape;84;p13"/>
            <p:cNvSpPr/>
            <p:nvPr/>
          </p:nvSpPr>
          <p:spPr>
            <a:xfrm>
              <a:off x="1319225" y="4181475"/>
              <a:ext cx="230400" cy="230400"/>
            </a:xfrm>
            <a:prstGeom prst="rect">
              <a:avLst/>
            </a:prstGeom>
            <a:solidFill>
              <a:srgbClr val="F5FFE9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13"/>
            <p:cNvSpPr txBox="1"/>
            <p:nvPr/>
          </p:nvSpPr>
          <p:spPr>
            <a:xfrm>
              <a:off x="1714500" y="4099875"/>
              <a:ext cx="22146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Jolly Lodger"/>
                  <a:ea typeface="Jolly Lodger"/>
                  <a:cs typeface="Jolly Lodger"/>
                  <a:sym typeface="Jolly Lodger"/>
                </a:rPr>
                <a:t>Strobe Lights</a:t>
              </a:r>
              <a:endParaRPr sz="2400">
                <a:solidFill>
                  <a:schemeClr val="lt1"/>
                </a:solidFill>
                <a:latin typeface="Jolly Lodger"/>
                <a:ea typeface="Jolly Lodger"/>
                <a:cs typeface="Jolly Lodger"/>
                <a:sym typeface="Jolly Lodger"/>
              </a:endParaRPr>
            </a:p>
          </p:txBody>
        </p:sp>
      </p:grpSp>
      <p:grpSp>
        <p:nvGrpSpPr>
          <p:cNvPr id="86" name="Google Shape;86;p13"/>
          <p:cNvGrpSpPr/>
          <p:nvPr/>
        </p:nvGrpSpPr>
        <p:grpSpPr>
          <a:xfrm>
            <a:off x="1319225" y="5940795"/>
            <a:ext cx="2609875" cy="369300"/>
            <a:chOff x="1319225" y="4099875"/>
            <a:chExt cx="2609875" cy="369300"/>
          </a:xfrm>
        </p:grpSpPr>
        <p:sp>
          <p:nvSpPr>
            <p:cNvPr id="87" name="Google Shape;87;p13"/>
            <p:cNvSpPr/>
            <p:nvPr/>
          </p:nvSpPr>
          <p:spPr>
            <a:xfrm>
              <a:off x="1319225" y="4181475"/>
              <a:ext cx="230400" cy="230400"/>
            </a:xfrm>
            <a:prstGeom prst="rect">
              <a:avLst/>
            </a:prstGeom>
            <a:solidFill>
              <a:srgbClr val="F5FFE9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13"/>
            <p:cNvSpPr txBox="1"/>
            <p:nvPr/>
          </p:nvSpPr>
          <p:spPr>
            <a:xfrm>
              <a:off x="1714500" y="4099875"/>
              <a:ext cx="22146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Jolly Lodger"/>
                  <a:ea typeface="Jolly Lodger"/>
                  <a:cs typeface="Jolly Lodger"/>
                  <a:sym typeface="Jolly Lodger"/>
                </a:rPr>
                <a:t>Werewolf</a:t>
              </a:r>
              <a:endParaRPr sz="2400">
                <a:solidFill>
                  <a:schemeClr val="lt1"/>
                </a:solidFill>
                <a:latin typeface="Jolly Lodger"/>
                <a:ea typeface="Jolly Lodger"/>
                <a:cs typeface="Jolly Lodger"/>
                <a:sym typeface="Jolly Lodger"/>
              </a:endParaRPr>
            </a:p>
          </p:txBody>
        </p:sp>
      </p:grpSp>
      <p:grpSp>
        <p:nvGrpSpPr>
          <p:cNvPr id="89" name="Google Shape;89;p13"/>
          <p:cNvGrpSpPr/>
          <p:nvPr/>
        </p:nvGrpSpPr>
        <p:grpSpPr>
          <a:xfrm>
            <a:off x="1319225" y="7321485"/>
            <a:ext cx="2609875" cy="369300"/>
            <a:chOff x="1319225" y="4099875"/>
            <a:chExt cx="2609875" cy="369300"/>
          </a:xfrm>
        </p:grpSpPr>
        <p:sp>
          <p:nvSpPr>
            <p:cNvPr id="90" name="Google Shape;90;p13"/>
            <p:cNvSpPr/>
            <p:nvPr/>
          </p:nvSpPr>
          <p:spPr>
            <a:xfrm>
              <a:off x="1319225" y="4181475"/>
              <a:ext cx="230400" cy="230400"/>
            </a:xfrm>
            <a:prstGeom prst="rect">
              <a:avLst/>
            </a:prstGeom>
            <a:solidFill>
              <a:srgbClr val="F5FFE9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3"/>
            <p:cNvSpPr txBox="1"/>
            <p:nvPr/>
          </p:nvSpPr>
          <p:spPr>
            <a:xfrm>
              <a:off x="1714500" y="4099875"/>
              <a:ext cx="22146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Jolly Lodger"/>
                  <a:ea typeface="Jolly Lodger"/>
                  <a:cs typeface="Jolly Lodger"/>
                  <a:sym typeface="Jolly Lodger"/>
                </a:rPr>
                <a:t>Fog Machine</a:t>
              </a:r>
              <a:endParaRPr sz="2400">
                <a:solidFill>
                  <a:schemeClr val="lt1"/>
                </a:solidFill>
                <a:latin typeface="Jolly Lodger"/>
                <a:ea typeface="Jolly Lodger"/>
                <a:cs typeface="Jolly Lodger"/>
                <a:sym typeface="Jolly Lodger"/>
              </a:endParaRPr>
            </a:p>
          </p:txBody>
        </p:sp>
      </p:grpSp>
      <p:grpSp>
        <p:nvGrpSpPr>
          <p:cNvPr id="92" name="Google Shape;92;p13"/>
          <p:cNvGrpSpPr/>
          <p:nvPr/>
        </p:nvGrpSpPr>
        <p:grpSpPr>
          <a:xfrm>
            <a:off x="1319225" y="7781715"/>
            <a:ext cx="2609875" cy="369300"/>
            <a:chOff x="1319225" y="4099875"/>
            <a:chExt cx="2609875" cy="369300"/>
          </a:xfrm>
        </p:grpSpPr>
        <p:sp>
          <p:nvSpPr>
            <p:cNvPr id="93" name="Google Shape;93;p13"/>
            <p:cNvSpPr/>
            <p:nvPr/>
          </p:nvSpPr>
          <p:spPr>
            <a:xfrm>
              <a:off x="1319225" y="4181475"/>
              <a:ext cx="230400" cy="230400"/>
            </a:xfrm>
            <a:prstGeom prst="rect">
              <a:avLst/>
            </a:prstGeom>
            <a:solidFill>
              <a:srgbClr val="F5FFE9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13"/>
            <p:cNvSpPr txBox="1"/>
            <p:nvPr/>
          </p:nvSpPr>
          <p:spPr>
            <a:xfrm>
              <a:off x="1714500" y="4099875"/>
              <a:ext cx="22146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Jolly Lodger"/>
                  <a:ea typeface="Jolly Lodger"/>
                  <a:cs typeface="Jolly Lodger"/>
                  <a:sym typeface="Jolly Lodger"/>
                </a:rPr>
                <a:t>Candy Bucket</a:t>
              </a:r>
              <a:endParaRPr sz="2400">
                <a:solidFill>
                  <a:schemeClr val="lt1"/>
                </a:solidFill>
                <a:latin typeface="Jolly Lodger"/>
                <a:ea typeface="Jolly Lodger"/>
                <a:cs typeface="Jolly Lodger"/>
                <a:sym typeface="Jolly Lodger"/>
              </a:endParaRPr>
            </a:p>
          </p:txBody>
        </p:sp>
      </p:grpSp>
      <p:grpSp>
        <p:nvGrpSpPr>
          <p:cNvPr id="95" name="Google Shape;95;p13"/>
          <p:cNvGrpSpPr/>
          <p:nvPr/>
        </p:nvGrpSpPr>
        <p:grpSpPr>
          <a:xfrm>
            <a:off x="1319225" y="8241945"/>
            <a:ext cx="2609875" cy="369300"/>
            <a:chOff x="1319225" y="4099875"/>
            <a:chExt cx="2609875" cy="369300"/>
          </a:xfrm>
        </p:grpSpPr>
        <p:sp>
          <p:nvSpPr>
            <p:cNvPr id="96" name="Google Shape;96;p13"/>
            <p:cNvSpPr/>
            <p:nvPr/>
          </p:nvSpPr>
          <p:spPr>
            <a:xfrm>
              <a:off x="1319225" y="4181475"/>
              <a:ext cx="230400" cy="230400"/>
            </a:xfrm>
            <a:prstGeom prst="rect">
              <a:avLst/>
            </a:prstGeom>
            <a:solidFill>
              <a:srgbClr val="F5FFE9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3"/>
            <p:cNvSpPr txBox="1"/>
            <p:nvPr/>
          </p:nvSpPr>
          <p:spPr>
            <a:xfrm>
              <a:off x="1714500" y="4099875"/>
              <a:ext cx="22146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Jolly Lodger"/>
                  <a:ea typeface="Jolly Lodger"/>
                  <a:cs typeface="Jolly Lodger"/>
                  <a:sym typeface="Jolly Lodger"/>
                </a:rPr>
                <a:t>Ghost</a:t>
              </a:r>
              <a:endParaRPr sz="2400">
                <a:solidFill>
                  <a:schemeClr val="lt1"/>
                </a:solidFill>
                <a:latin typeface="Jolly Lodger"/>
                <a:ea typeface="Jolly Lodger"/>
                <a:cs typeface="Jolly Lodger"/>
                <a:sym typeface="Jolly Lodger"/>
              </a:endParaRPr>
            </a:p>
          </p:txBody>
        </p:sp>
      </p:grpSp>
      <p:grpSp>
        <p:nvGrpSpPr>
          <p:cNvPr id="98" name="Google Shape;98;p13"/>
          <p:cNvGrpSpPr/>
          <p:nvPr/>
        </p:nvGrpSpPr>
        <p:grpSpPr>
          <a:xfrm>
            <a:off x="1319225" y="8702175"/>
            <a:ext cx="2609875" cy="369300"/>
            <a:chOff x="1319225" y="4099875"/>
            <a:chExt cx="2609875" cy="369300"/>
          </a:xfrm>
        </p:grpSpPr>
        <p:sp>
          <p:nvSpPr>
            <p:cNvPr id="99" name="Google Shape;99;p13"/>
            <p:cNvSpPr/>
            <p:nvPr/>
          </p:nvSpPr>
          <p:spPr>
            <a:xfrm>
              <a:off x="1319225" y="4181475"/>
              <a:ext cx="230400" cy="230400"/>
            </a:xfrm>
            <a:prstGeom prst="rect">
              <a:avLst/>
            </a:prstGeom>
            <a:solidFill>
              <a:srgbClr val="F5FFE9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13"/>
            <p:cNvSpPr txBox="1"/>
            <p:nvPr/>
          </p:nvSpPr>
          <p:spPr>
            <a:xfrm>
              <a:off x="1714500" y="4099875"/>
              <a:ext cx="22146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Jolly Lodger"/>
                  <a:ea typeface="Jolly Lodger"/>
                  <a:cs typeface="Jolly Lodger"/>
                  <a:sym typeface="Jolly Lodger"/>
                </a:rPr>
                <a:t>Inflatable Pumpkin</a:t>
              </a:r>
              <a:endParaRPr sz="2400">
                <a:solidFill>
                  <a:schemeClr val="lt1"/>
                </a:solidFill>
                <a:latin typeface="Jolly Lodger"/>
                <a:ea typeface="Jolly Lodger"/>
                <a:cs typeface="Jolly Lodger"/>
                <a:sym typeface="Jolly Lodger"/>
              </a:endParaRPr>
            </a:p>
          </p:txBody>
        </p:sp>
      </p:grpSp>
      <p:grpSp>
        <p:nvGrpSpPr>
          <p:cNvPr id="101" name="Google Shape;101;p13"/>
          <p:cNvGrpSpPr/>
          <p:nvPr/>
        </p:nvGrpSpPr>
        <p:grpSpPr>
          <a:xfrm>
            <a:off x="4271975" y="4099875"/>
            <a:ext cx="2609875" cy="369300"/>
            <a:chOff x="1319225" y="4099875"/>
            <a:chExt cx="2609875" cy="369300"/>
          </a:xfrm>
        </p:grpSpPr>
        <p:sp>
          <p:nvSpPr>
            <p:cNvPr id="102" name="Google Shape;102;p13"/>
            <p:cNvSpPr/>
            <p:nvPr/>
          </p:nvSpPr>
          <p:spPr>
            <a:xfrm>
              <a:off x="1319225" y="4181475"/>
              <a:ext cx="230400" cy="230400"/>
            </a:xfrm>
            <a:prstGeom prst="rect">
              <a:avLst/>
            </a:prstGeom>
            <a:solidFill>
              <a:srgbClr val="F5FFE9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13"/>
            <p:cNvSpPr txBox="1"/>
            <p:nvPr/>
          </p:nvSpPr>
          <p:spPr>
            <a:xfrm>
              <a:off x="1714500" y="4099875"/>
              <a:ext cx="22146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Jolly Lodger"/>
                  <a:ea typeface="Jolly Lodger"/>
                  <a:cs typeface="Jolly Lodger"/>
                  <a:sym typeface="Jolly Lodger"/>
                </a:rPr>
                <a:t>Vampire</a:t>
              </a:r>
              <a:endParaRPr sz="2400">
                <a:solidFill>
                  <a:schemeClr val="lt1"/>
                </a:solidFill>
                <a:latin typeface="Jolly Lodger"/>
                <a:ea typeface="Jolly Lodger"/>
                <a:cs typeface="Jolly Lodger"/>
                <a:sym typeface="Jolly Lodger"/>
              </a:endParaRPr>
            </a:p>
          </p:txBody>
        </p:sp>
      </p:grpSp>
      <p:grpSp>
        <p:nvGrpSpPr>
          <p:cNvPr id="104" name="Google Shape;104;p13"/>
          <p:cNvGrpSpPr/>
          <p:nvPr/>
        </p:nvGrpSpPr>
        <p:grpSpPr>
          <a:xfrm>
            <a:off x="4271975" y="5020335"/>
            <a:ext cx="2609875" cy="369300"/>
            <a:chOff x="1319225" y="4099875"/>
            <a:chExt cx="2609875" cy="369300"/>
          </a:xfrm>
        </p:grpSpPr>
        <p:sp>
          <p:nvSpPr>
            <p:cNvPr id="105" name="Google Shape;105;p13"/>
            <p:cNvSpPr/>
            <p:nvPr/>
          </p:nvSpPr>
          <p:spPr>
            <a:xfrm>
              <a:off x="1319225" y="4181475"/>
              <a:ext cx="230400" cy="230400"/>
            </a:xfrm>
            <a:prstGeom prst="rect">
              <a:avLst/>
            </a:prstGeom>
            <a:solidFill>
              <a:srgbClr val="F5FFE9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13"/>
            <p:cNvSpPr txBox="1"/>
            <p:nvPr/>
          </p:nvSpPr>
          <p:spPr>
            <a:xfrm>
              <a:off x="1714500" y="4099875"/>
              <a:ext cx="22146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Jolly Lodger"/>
                  <a:ea typeface="Jolly Lodger"/>
                  <a:cs typeface="Jolly Lodger"/>
                  <a:sym typeface="Jolly Lodger"/>
                </a:rPr>
                <a:t>Teal Pumpkin</a:t>
              </a:r>
              <a:endParaRPr sz="2400">
                <a:solidFill>
                  <a:schemeClr val="lt1"/>
                </a:solidFill>
                <a:latin typeface="Jolly Lodger"/>
                <a:ea typeface="Jolly Lodger"/>
                <a:cs typeface="Jolly Lodger"/>
                <a:sym typeface="Jolly Lodger"/>
              </a:endParaRPr>
            </a:p>
          </p:txBody>
        </p:sp>
      </p:grpSp>
      <p:grpSp>
        <p:nvGrpSpPr>
          <p:cNvPr id="107" name="Google Shape;107;p13"/>
          <p:cNvGrpSpPr/>
          <p:nvPr/>
        </p:nvGrpSpPr>
        <p:grpSpPr>
          <a:xfrm>
            <a:off x="4271975" y="5480565"/>
            <a:ext cx="2609875" cy="369300"/>
            <a:chOff x="1319225" y="4099875"/>
            <a:chExt cx="2609875" cy="369300"/>
          </a:xfrm>
        </p:grpSpPr>
        <p:sp>
          <p:nvSpPr>
            <p:cNvPr id="108" name="Google Shape;108;p13"/>
            <p:cNvSpPr/>
            <p:nvPr/>
          </p:nvSpPr>
          <p:spPr>
            <a:xfrm>
              <a:off x="1319225" y="4181475"/>
              <a:ext cx="230400" cy="230400"/>
            </a:xfrm>
            <a:prstGeom prst="rect">
              <a:avLst/>
            </a:prstGeom>
            <a:solidFill>
              <a:srgbClr val="F5FFE9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3"/>
            <p:cNvSpPr txBox="1"/>
            <p:nvPr/>
          </p:nvSpPr>
          <p:spPr>
            <a:xfrm>
              <a:off x="1714500" y="4099875"/>
              <a:ext cx="22146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Jolly Lodger"/>
                  <a:ea typeface="Jolly Lodger"/>
                  <a:cs typeface="Jolly Lodger"/>
                  <a:sym typeface="Jolly Lodger"/>
                </a:rPr>
                <a:t>Witch on a Broom</a:t>
              </a:r>
              <a:endParaRPr sz="2400">
                <a:solidFill>
                  <a:schemeClr val="lt1"/>
                </a:solidFill>
                <a:latin typeface="Jolly Lodger"/>
                <a:ea typeface="Jolly Lodger"/>
                <a:cs typeface="Jolly Lodger"/>
                <a:sym typeface="Jolly Lodger"/>
              </a:endParaRPr>
            </a:p>
          </p:txBody>
        </p:sp>
      </p:grpSp>
      <p:grpSp>
        <p:nvGrpSpPr>
          <p:cNvPr id="110" name="Google Shape;110;p13"/>
          <p:cNvGrpSpPr/>
          <p:nvPr/>
        </p:nvGrpSpPr>
        <p:grpSpPr>
          <a:xfrm>
            <a:off x="4271975" y="4560105"/>
            <a:ext cx="2609875" cy="369300"/>
            <a:chOff x="1319225" y="4099875"/>
            <a:chExt cx="2609875" cy="369300"/>
          </a:xfrm>
        </p:grpSpPr>
        <p:sp>
          <p:nvSpPr>
            <p:cNvPr id="111" name="Google Shape;111;p13"/>
            <p:cNvSpPr/>
            <p:nvPr/>
          </p:nvSpPr>
          <p:spPr>
            <a:xfrm>
              <a:off x="1319225" y="4181475"/>
              <a:ext cx="230400" cy="230400"/>
            </a:xfrm>
            <a:prstGeom prst="rect">
              <a:avLst/>
            </a:prstGeom>
            <a:solidFill>
              <a:srgbClr val="F5FFE9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3"/>
            <p:cNvSpPr txBox="1"/>
            <p:nvPr/>
          </p:nvSpPr>
          <p:spPr>
            <a:xfrm>
              <a:off x="1714500" y="4099875"/>
              <a:ext cx="22146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Jolly Lodger"/>
                  <a:ea typeface="Jolly Lodger"/>
                  <a:cs typeface="Jolly Lodger"/>
                  <a:sym typeface="Jolly Lodger"/>
                </a:rPr>
                <a:t>Bats</a:t>
              </a:r>
              <a:endParaRPr sz="2400">
                <a:solidFill>
                  <a:schemeClr val="lt1"/>
                </a:solidFill>
                <a:latin typeface="Jolly Lodger"/>
                <a:ea typeface="Jolly Lodger"/>
                <a:cs typeface="Jolly Lodger"/>
                <a:sym typeface="Jolly Lodger"/>
              </a:endParaRPr>
            </a:p>
          </p:txBody>
        </p:sp>
      </p:grpSp>
      <p:grpSp>
        <p:nvGrpSpPr>
          <p:cNvPr id="113" name="Google Shape;113;p13"/>
          <p:cNvGrpSpPr/>
          <p:nvPr/>
        </p:nvGrpSpPr>
        <p:grpSpPr>
          <a:xfrm>
            <a:off x="4271975" y="5940795"/>
            <a:ext cx="2609875" cy="369300"/>
            <a:chOff x="1319225" y="4099875"/>
            <a:chExt cx="2609875" cy="369300"/>
          </a:xfrm>
        </p:grpSpPr>
        <p:sp>
          <p:nvSpPr>
            <p:cNvPr id="114" name="Google Shape;114;p13"/>
            <p:cNvSpPr/>
            <p:nvPr/>
          </p:nvSpPr>
          <p:spPr>
            <a:xfrm>
              <a:off x="1319225" y="4181475"/>
              <a:ext cx="230400" cy="230400"/>
            </a:xfrm>
            <a:prstGeom prst="rect">
              <a:avLst/>
            </a:prstGeom>
            <a:solidFill>
              <a:srgbClr val="F5FFE9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3"/>
            <p:cNvSpPr txBox="1"/>
            <p:nvPr/>
          </p:nvSpPr>
          <p:spPr>
            <a:xfrm>
              <a:off x="1714500" y="4099875"/>
              <a:ext cx="22146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Jolly Lodger"/>
                  <a:ea typeface="Jolly Lodger"/>
                  <a:cs typeface="Jolly Lodger"/>
                  <a:sym typeface="Jolly Lodger"/>
                </a:rPr>
                <a:t>Horror Movie Prop</a:t>
              </a:r>
              <a:endParaRPr sz="2400">
                <a:solidFill>
                  <a:schemeClr val="lt1"/>
                </a:solidFill>
                <a:latin typeface="Jolly Lodger"/>
                <a:ea typeface="Jolly Lodger"/>
                <a:cs typeface="Jolly Lodger"/>
                <a:sym typeface="Jolly Lodger"/>
              </a:endParaRPr>
            </a:p>
          </p:txBody>
        </p:sp>
      </p:grpSp>
      <p:grpSp>
        <p:nvGrpSpPr>
          <p:cNvPr id="116" name="Google Shape;116;p13"/>
          <p:cNvGrpSpPr/>
          <p:nvPr/>
        </p:nvGrpSpPr>
        <p:grpSpPr>
          <a:xfrm>
            <a:off x="4271975" y="6401025"/>
            <a:ext cx="2609875" cy="369300"/>
            <a:chOff x="1319225" y="4099875"/>
            <a:chExt cx="2609875" cy="369300"/>
          </a:xfrm>
        </p:grpSpPr>
        <p:sp>
          <p:nvSpPr>
            <p:cNvPr id="117" name="Google Shape;117;p13"/>
            <p:cNvSpPr/>
            <p:nvPr/>
          </p:nvSpPr>
          <p:spPr>
            <a:xfrm>
              <a:off x="1319225" y="4181475"/>
              <a:ext cx="230400" cy="230400"/>
            </a:xfrm>
            <a:prstGeom prst="rect">
              <a:avLst/>
            </a:prstGeom>
            <a:solidFill>
              <a:srgbClr val="F5FFE9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3"/>
            <p:cNvSpPr txBox="1"/>
            <p:nvPr/>
          </p:nvSpPr>
          <p:spPr>
            <a:xfrm>
              <a:off x="1714500" y="4099875"/>
              <a:ext cx="22146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Jolly Lodger"/>
                  <a:ea typeface="Jolly Lodger"/>
                  <a:cs typeface="Jolly Lodger"/>
                  <a:sym typeface="Jolly Lodger"/>
                </a:rPr>
                <a:t>Black cat</a:t>
              </a:r>
              <a:endParaRPr sz="2400">
                <a:solidFill>
                  <a:schemeClr val="lt1"/>
                </a:solidFill>
                <a:latin typeface="Jolly Lodger"/>
                <a:ea typeface="Jolly Lodger"/>
                <a:cs typeface="Jolly Lodger"/>
                <a:sym typeface="Jolly Lodger"/>
              </a:endParaRPr>
            </a:p>
          </p:txBody>
        </p:sp>
      </p:grpSp>
      <p:grpSp>
        <p:nvGrpSpPr>
          <p:cNvPr id="119" name="Google Shape;119;p13"/>
          <p:cNvGrpSpPr/>
          <p:nvPr/>
        </p:nvGrpSpPr>
        <p:grpSpPr>
          <a:xfrm>
            <a:off x="4271975" y="6861255"/>
            <a:ext cx="2609875" cy="369300"/>
            <a:chOff x="1319225" y="4099875"/>
            <a:chExt cx="2609875" cy="369300"/>
          </a:xfrm>
        </p:grpSpPr>
        <p:sp>
          <p:nvSpPr>
            <p:cNvPr id="120" name="Google Shape;120;p13"/>
            <p:cNvSpPr/>
            <p:nvPr/>
          </p:nvSpPr>
          <p:spPr>
            <a:xfrm>
              <a:off x="1319225" y="4181475"/>
              <a:ext cx="230400" cy="230400"/>
            </a:xfrm>
            <a:prstGeom prst="rect">
              <a:avLst/>
            </a:prstGeom>
            <a:solidFill>
              <a:srgbClr val="F5FFE9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3"/>
            <p:cNvSpPr txBox="1"/>
            <p:nvPr/>
          </p:nvSpPr>
          <p:spPr>
            <a:xfrm>
              <a:off x="1714500" y="4099875"/>
              <a:ext cx="22146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Jolly Lodger"/>
                  <a:ea typeface="Jolly Lodger"/>
                  <a:cs typeface="Jolly Lodger"/>
                  <a:sym typeface="Jolly Lodger"/>
                </a:rPr>
                <a:t>Creepy clown</a:t>
              </a:r>
              <a:endParaRPr sz="2400">
                <a:solidFill>
                  <a:schemeClr val="lt1"/>
                </a:solidFill>
                <a:latin typeface="Jolly Lodger"/>
                <a:ea typeface="Jolly Lodger"/>
                <a:cs typeface="Jolly Lodger"/>
                <a:sym typeface="Jolly Lodger"/>
              </a:endParaRPr>
            </a:p>
          </p:txBody>
        </p:sp>
      </p:grpSp>
      <p:grpSp>
        <p:nvGrpSpPr>
          <p:cNvPr id="122" name="Google Shape;122;p13"/>
          <p:cNvGrpSpPr/>
          <p:nvPr/>
        </p:nvGrpSpPr>
        <p:grpSpPr>
          <a:xfrm>
            <a:off x="4271975" y="7321485"/>
            <a:ext cx="2609875" cy="369300"/>
            <a:chOff x="1319225" y="4099875"/>
            <a:chExt cx="2609875" cy="369300"/>
          </a:xfrm>
        </p:grpSpPr>
        <p:sp>
          <p:nvSpPr>
            <p:cNvPr id="123" name="Google Shape;123;p13"/>
            <p:cNvSpPr/>
            <p:nvPr/>
          </p:nvSpPr>
          <p:spPr>
            <a:xfrm>
              <a:off x="1319225" y="4181475"/>
              <a:ext cx="230400" cy="230400"/>
            </a:xfrm>
            <a:prstGeom prst="rect">
              <a:avLst/>
            </a:prstGeom>
            <a:solidFill>
              <a:srgbClr val="F5FFE9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3"/>
            <p:cNvSpPr txBox="1"/>
            <p:nvPr/>
          </p:nvSpPr>
          <p:spPr>
            <a:xfrm>
              <a:off x="1714500" y="4099875"/>
              <a:ext cx="22146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Jolly Lodger"/>
                  <a:ea typeface="Jolly Lodger"/>
                  <a:cs typeface="Jolly Lodger"/>
                  <a:sym typeface="Jolly Lodger"/>
                </a:rPr>
                <a:t>Spooky music</a:t>
              </a:r>
              <a:endParaRPr sz="2400">
                <a:solidFill>
                  <a:schemeClr val="lt1"/>
                </a:solidFill>
                <a:latin typeface="Jolly Lodger"/>
                <a:ea typeface="Jolly Lodger"/>
                <a:cs typeface="Jolly Lodger"/>
                <a:sym typeface="Jolly Lodger"/>
              </a:endParaRPr>
            </a:p>
          </p:txBody>
        </p:sp>
      </p:grpSp>
      <p:grpSp>
        <p:nvGrpSpPr>
          <p:cNvPr id="125" name="Google Shape;125;p13"/>
          <p:cNvGrpSpPr/>
          <p:nvPr/>
        </p:nvGrpSpPr>
        <p:grpSpPr>
          <a:xfrm>
            <a:off x="4271975" y="7781715"/>
            <a:ext cx="2609875" cy="369300"/>
            <a:chOff x="1319225" y="4099875"/>
            <a:chExt cx="2609875" cy="369300"/>
          </a:xfrm>
        </p:grpSpPr>
        <p:sp>
          <p:nvSpPr>
            <p:cNvPr id="126" name="Google Shape;126;p13"/>
            <p:cNvSpPr/>
            <p:nvPr/>
          </p:nvSpPr>
          <p:spPr>
            <a:xfrm>
              <a:off x="1319225" y="4181475"/>
              <a:ext cx="230400" cy="230400"/>
            </a:xfrm>
            <a:prstGeom prst="rect">
              <a:avLst/>
            </a:prstGeom>
            <a:solidFill>
              <a:srgbClr val="F5FFE9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13"/>
            <p:cNvSpPr txBox="1"/>
            <p:nvPr/>
          </p:nvSpPr>
          <p:spPr>
            <a:xfrm>
              <a:off x="1714500" y="4099875"/>
              <a:ext cx="22146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Jolly Lodger"/>
                  <a:ea typeface="Jolly Lodger"/>
                  <a:cs typeface="Jolly Lodger"/>
                  <a:sym typeface="Jolly Lodger"/>
                </a:rPr>
                <a:t>White Pumpkin</a:t>
              </a:r>
              <a:endParaRPr sz="2400">
                <a:solidFill>
                  <a:schemeClr val="lt1"/>
                </a:solidFill>
                <a:latin typeface="Jolly Lodger"/>
                <a:ea typeface="Jolly Lodger"/>
                <a:cs typeface="Jolly Lodger"/>
                <a:sym typeface="Jolly Lodger"/>
              </a:endParaRPr>
            </a:p>
          </p:txBody>
        </p:sp>
      </p:grpSp>
      <p:grpSp>
        <p:nvGrpSpPr>
          <p:cNvPr id="128" name="Google Shape;128;p13"/>
          <p:cNvGrpSpPr/>
          <p:nvPr/>
        </p:nvGrpSpPr>
        <p:grpSpPr>
          <a:xfrm>
            <a:off x="4271975" y="8241945"/>
            <a:ext cx="2609875" cy="369300"/>
            <a:chOff x="1319225" y="4099875"/>
            <a:chExt cx="2609875" cy="369300"/>
          </a:xfrm>
        </p:grpSpPr>
        <p:sp>
          <p:nvSpPr>
            <p:cNvPr id="129" name="Google Shape;129;p13"/>
            <p:cNvSpPr/>
            <p:nvPr/>
          </p:nvSpPr>
          <p:spPr>
            <a:xfrm>
              <a:off x="1319225" y="4181475"/>
              <a:ext cx="230400" cy="230400"/>
            </a:xfrm>
            <a:prstGeom prst="rect">
              <a:avLst/>
            </a:prstGeom>
            <a:solidFill>
              <a:srgbClr val="F5FFE9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13"/>
            <p:cNvSpPr txBox="1"/>
            <p:nvPr/>
          </p:nvSpPr>
          <p:spPr>
            <a:xfrm>
              <a:off x="1714500" y="4099875"/>
              <a:ext cx="22146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Jolly Lodger"/>
                  <a:ea typeface="Jolly Lodger"/>
                  <a:cs typeface="Jolly Lodger"/>
                  <a:sym typeface="Jolly Lodger"/>
                </a:rPr>
                <a:t>Crime Scene Tape</a:t>
              </a:r>
              <a:endParaRPr sz="2400">
                <a:solidFill>
                  <a:schemeClr val="lt1"/>
                </a:solidFill>
                <a:latin typeface="Jolly Lodger"/>
                <a:ea typeface="Jolly Lodger"/>
                <a:cs typeface="Jolly Lodger"/>
                <a:sym typeface="Jolly Lodger"/>
              </a:endParaRPr>
            </a:p>
          </p:txBody>
        </p:sp>
      </p:grpSp>
      <p:grpSp>
        <p:nvGrpSpPr>
          <p:cNvPr id="131" name="Google Shape;131;p13"/>
          <p:cNvGrpSpPr/>
          <p:nvPr/>
        </p:nvGrpSpPr>
        <p:grpSpPr>
          <a:xfrm>
            <a:off x="4271975" y="8702175"/>
            <a:ext cx="2609875" cy="369300"/>
            <a:chOff x="1319225" y="4099875"/>
            <a:chExt cx="2609875" cy="369300"/>
          </a:xfrm>
        </p:grpSpPr>
        <p:sp>
          <p:nvSpPr>
            <p:cNvPr id="132" name="Google Shape;132;p13"/>
            <p:cNvSpPr/>
            <p:nvPr/>
          </p:nvSpPr>
          <p:spPr>
            <a:xfrm>
              <a:off x="1319225" y="4181475"/>
              <a:ext cx="230400" cy="230400"/>
            </a:xfrm>
            <a:prstGeom prst="rect">
              <a:avLst/>
            </a:prstGeom>
            <a:solidFill>
              <a:srgbClr val="F5FFE9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13"/>
            <p:cNvSpPr txBox="1"/>
            <p:nvPr/>
          </p:nvSpPr>
          <p:spPr>
            <a:xfrm>
              <a:off x="1714500" y="4099875"/>
              <a:ext cx="22146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Jolly Lodger"/>
                  <a:ea typeface="Jolly Lodger"/>
                  <a:cs typeface="Jolly Lodger"/>
                  <a:sym typeface="Jolly Lodger"/>
                </a:rPr>
                <a:t>Frankenstein</a:t>
              </a:r>
              <a:endParaRPr sz="2400">
                <a:solidFill>
                  <a:schemeClr val="lt1"/>
                </a:solidFill>
                <a:latin typeface="Jolly Lodger"/>
                <a:ea typeface="Jolly Lodger"/>
                <a:cs typeface="Jolly Lodger"/>
                <a:sym typeface="Jolly Lodger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