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</p:sldIdLst>
  <p:sldSz cy="10692000" cx="7560000"/>
  <p:notesSz cx="6858000" cy="9144000"/>
  <p:embeddedFontLst>
    <p:embeddedFont>
      <p:font typeface="Freckle Face"/>
      <p:regular r:id="rId7"/>
    </p:embeddedFont>
    <p:embeddedFont>
      <p:font typeface="Glegoo"/>
      <p:regular r:id="rId8"/>
      <p:bold r:id="rId9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6520">
          <p15:clr>
            <a:srgbClr val="A4A3A4"/>
          </p15:clr>
        </p15:guide>
        <p15:guide id="2" pos="4535">
          <p15:clr>
            <a:srgbClr val="A4A3A4"/>
          </p15:clr>
        </p15:guide>
        <p15:guide id="3" pos="227">
          <p15:clr>
            <a:srgbClr val="9AA0A6"/>
          </p15:clr>
        </p15:guide>
        <p15:guide id="4" orient="horz" pos="1757">
          <p15:clr>
            <a:srgbClr val="9AA0A6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6520" orient="horz"/>
        <p:guide pos="4535"/>
        <p:guide pos="227"/>
        <p:guide pos="1757" orient="horz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font" Target="fonts/Glegoo-bold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font" Target="fonts/FreckleFace-regular.fntdata"/><Relationship Id="rId8" Type="http://schemas.openxmlformats.org/officeDocument/2006/relationships/font" Target="fonts/Glegoo-regular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257712" y="1547778"/>
            <a:ext cx="7044600" cy="42669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257705" y="5891409"/>
            <a:ext cx="7044600" cy="1647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257705" y="4471058"/>
            <a:ext cx="7044600" cy="1749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257705" y="2395696"/>
            <a:ext cx="7044600" cy="710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257705" y="2395696"/>
            <a:ext cx="3306900" cy="710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3995291" y="2395696"/>
            <a:ext cx="3306900" cy="710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257705" y="1154948"/>
            <a:ext cx="2321700" cy="1570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257705" y="2888617"/>
            <a:ext cx="2321700" cy="6609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05325" y="935745"/>
            <a:ext cx="5264700" cy="8503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3780000" y="-260"/>
            <a:ext cx="3780000" cy="106920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19508" y="2563450"/>
            <a:ext cx="3344400" cy="3081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19508" y="5826865"/>
            <a:ext cx="3344400" cy="256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083839" y="1505164"/>
            <a:ext cx="3172200" cy="7681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257705" y="8794266"/>
            <a:ext cx="4959600" cy="1257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257705" y="2299346"/>
            <a:ext cx="7044600" cy="4081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257705" y="6552657"/>
            <a:ext cx="7044600" cy="2703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257705" y="2395696"/>
            <a:ext cx="7044600" cy="7101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/>
          <p:nvPr/>
        </p:nvSpPr>
        <p:spPr>
          <a:xfrm>
            <a:off x="0" y="-8969"/>
            <a:ext cx="7560000" cy="10701000"/>
          </a:xfrm>
          <a:prstGeom prst="rect">
            <a:avLst/>
          </a:prstGeom>
          <a:solidFill>
            <a:srgbClr val="F4F3EE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5" name="Google Shape;55;p13"/>
          <p:cNvSpPr/>
          <p:nvPr/>
        </p:nvSpPr>
        <p:spPr>
          <a:xfrm>
            <a:off x="360000" y="2781300"/>
            <a:ext cx="316500" cy="7568700"/>
          </a:xfrm>
          <a:prstGeom prst="rect">
            <a:avLst/>
          </a:prstGeom>
          <a:solidFill>
            <a:srgbClr val="CBBBA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56" name="Google Shape;56;p13"/>
          <p:cNvGrpSpPr/>
          <p:nvPr/>
        </p:nvGrpSpPr>
        <p:grpSpPr>
          <a:xfrm>
            <a:off x="361950" y="2781300"/>
            <a:ext cx="6838200" cy="7568736"/>
            <a:chOff x="361950" y="2781300"/>
            <a:chExt cx="6838200" cy="7568736"/>
          </a:xfrm>
        </p:grpSpPr>
        <p:sp>
          <p:nvSpPr>
            <p:cNvPr id="57" name="Google Shape;57;p13"/>
            <p:cNvSpPr/>
            <p:nvPr/>
          </p:nvSpPr>
          <p:spPr>
            <a:xfrm>
              <a:off x="361950" y="2781300"/>
              <a:ext cx="6838200" cy="7568700"/>
            </a:xfrm>
            <a:prstGeom prst="rect">
              <a:avLst/>
            </a:prstGeom>
            <a:noFill/>
            <a:ln cap="flat" cmpd="sng" w="9525">
              <a:solidFill>
                <a:srgbClr val="CBBBA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8" name="Google Shape;58;p13"/>
            <p:cNvSpPr/>
            <p:nvPr/>
          </p:nvSpPr>
          <p:spPr>
            <a:xfrm>
              <a:off x="361950" y="3067200"/>
              <a:ext cx="6838200" cy="294900"/>
            </a:xfrm>
            <a:prstGeom prst="rect">
              <a:avLst/>
            </a:prstGeom>
            <a:noFill/>
            <a:ln cap="flat" cmpd="sng" w="9525">
              <a:solidFill>
                <a:srgbClr val="CBBBA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9" name="Google Shape;59;p13"/>
            <p:cNvSpPr/>
            <p:nvPr/>
          </p:nvSpPr>
          <p:spPr>
            <a:xfrm>
              <a:off x="361950" y="3354664"/>
              <a:ext cx="6838200" cy="294900"/>
            </a:xfrm>
            <a:prstGeom prst="rect">
              <a:avLst/>
            </a:prstGeom>
            <a:noFill/>
            <a:ln cap="flat" cmpd="sng" w="9525">
              <a:solidFill>
                <a:srgbClr val="CBBBA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0" name="Google Shape;60;p13"/>
            <p:cNvSpPr/>
            <p:nvPr/>
          </p:nvSpPr>
          <p:spPr>
            <a:xfrm>
              <a:off x="361950" y="3649528"/>
              <a:ext cx="6838200" cy="294900"/>
            </a:xfrm>
            <a:prstGeom prst="rect">
              <a:avLst/>
            </a:prstGeom>
            <a:noFill/>
            <a:ln cap="flat" cmpd="sng" w="9525">
              <a:solidFill>
                <a:srgbClr val="CBBBA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1" name="Google Shape;61;p13"/>
            <p:cNvSpPr/>
            <p:nvPr/>
          </p:nvSpPr>
          <p:spPr>
            <a:xfrm>
              <a:off x="361950" y="3936992"/>
              <a:ext cx="6838200" cy="294900"/>
            </a:xfrm>
            <a:prstGeom prst="rect">
              <a:avLst/>
            </a:prstGeom>
            <a:noFill/>
            <a:ln cap="flat" cmpd="sng" w="9525">
              <a:solidFill>
                <a:srgbClr val="CBBBA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2" name="Google Shape;62;p13"/>
            <p:cNvSpPr/>
            <p:nvPr/>
          </p:nvSpPr>
          <p:spPr>
            <a:xfrm>
              <a:off x="361950" y="4231856"/>
              <a:ext cx="6838200" cy="294900"/>
            </a:xfrm>
            <a:prstGeom prst="rect">
              <a:avLst/>
            </a:prstGeom>
            <a:noFill/>
            <a:ln cap="flat" cmpd="sng" w="9525">
              <a:solidFill>
                <a:srgbClr val="CBBBA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3" name="Google Shape;63;p13"/>
            <p:cNvSpPr/>
            <p:nvPr/>
          </p:nvSpPr>
          <p:spPr>
            <a:xfrm>
              <a:off x="361950" y="4519320"/>
              <a:ext cx="6838200" cy="294900"/>
            </a:xfrm>
            <a:prstGeom prst="rect">
              <a:avLst/>
            </a:prstGeom>
            <a:noFill/>
            <a:ln cap="flat" cmpd="sng" w="9525">
              <a:solidFill>
                <a:srgbClr val="CBBBA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4" name="Google Shape;64;p13"/>
            <p:cNvSpPr/>
            <p:nvPr/>
          </p:nvSpPr>
          <p:spPr>
            <a:xfrm>
              <a:off x="361950" y="4814184"/>
              <a:ext cx="6838200" cy="294900"/>
            </a:xfrm>
            <a:prstGeom prst="rect">
              <a:avLst/>
            </a:prstGeom>
            <a:noFill/>
            <a:ln cap="flat" cmpd="sng" w="9525">
              <a:solidFill>
                <a:srgbClr val="CBBBA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5" name="Google Shape;65;p13"/>
            <p:cNvSpPr/>
            <p:nvPr/>
          </p:nvSpPr>
          <p:spPr>
            <a:xfrm>
              <a:off x="361950" y="5101648"/>
              <a:ext cx="6838200" cy="294900"/>
            </a:xfrm>
            <a:prstGeom prst="rect">
              <a:avLst/>
            </a:prstGeom>
            <a:noFill/>
            <a:ln cap="flat" cmpd="sng" w="9525">
              <a:solidFill>
                <a:srgbClr val="CBBBA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6" name="Google Shape;66;p13"/>
            <p:cNvSpPr/>
            <p:nvPr/>
          </p:nvSpPr>
          <p:spPr>
            <a:xfrm>
              <a:off x="361950" y="5396512"/>
              <a:ext cx="6838200" cy="294900"/>
            </a:xfrm>
            <a:prstGeom prst="rect">
              <a:avLst/>
            </a:prstGeom>
            <a:noFill/>
            <a:ln cap="flat" cmpd="sng" w="9525">
              <a:solidFill>
                <a:srgbClr val="CBBBA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7" name="Google Shape;67;p13"/>
            <p:cNvSpPr/>
            <p:nvPr/>
          </p:nvSpPr>
          <p:spPr>
            <a:xfrm>
              <a:off x="361950" y="5683976"/>
              <a:ext cx="6838200" cy="294900"/>
            </a:xfrm>
            <a:prstGeom prst="rect">
              <a:avLst/>
            </a:prstGeom>
            <a:noFill/>
            <a:ln cap="flat" cmpd="sng" w="9525">
              <a:solidFill>
                <a:srgbClr val="CBBBA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8" name="Google Shape;68;p13"/>
            <p:cNvSpPr/>
            <p:nvPr/>
          </p:nvSpPr>
          <p:spPr>
            <a:xfrm>
              <a:off x="361950" y="5978840"/>
              <a:ext cx="6838200" cy="294900"/>
            </a:xfrm>
            <a:prstGeom prst="rect">
              <a:avLst/>
            </a:prstGeom>
            <a:noFill/>
            <a:ln cap="flat" cmpd="sng" w="9525">
              <a:solidFill>
                <a:srgbClr val="CBBBA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9" name="Google Shape;69;p13"/>
            <p:cNvSpPr/>
            <p:nvPr/>
          </p:nvSpPr>
          <p:spPr>
            <a:xfrm>
              <a:off x="361950" y="6266304"/>
              <a:ext cx="6838200" cy="294900"/>
            </a:xfrm>
            <a:prstGeom prst="rect">
              <a:avLst/>
            </a:prstGeom>
            <a:noFill/>
            <a:ln cap="flat" cmpd="sng" w="9525">
              <a:solidFill>
                <a:srgbClr val="CBBBA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0" name="Google Shape;70;p13"/>
            <p:cNvSpPr/>
            <p:nvPr/>
          </p:nvSpPr>
          <p:spPr>
            <a:xfrm>
              <a:off x="361950" y="6561168"/>
              <a:ext cx="6838200" cy="294900"/>
            </a:xfrm>
            <a:prstGeom prst="rect">
              <a:avLst/>
            </a:prstGeom>
            <a:noFill/>
            <a:ln cap="flat" cmpd="sng" w="9525">
              <a:solidFill>
                <a:srgbClr val="CBBBA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1" name="Google Shape;71;p13"/>
            <p:cNvSpPr/>
            <p:nvPr/>
          </p:nvSpPr>
          <p:spPr>
            <a:xfrm>
              <a:off x="361950" y="6848632"/>
              <a:ext cx="6838200" cy="294900"/>
            </a:xfrm>
            <a:prstGeom prst="rect">
              <a:avLst/>
            </a:prstGeom>
            <a:noFill/>
            <a:ln cap="flat" cmpd="sng" w="9525">
              <a:solidFill>
                <a:srgbClr val="CBBBA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2" name="Google Shape;72;p13"/>
            <p:cNvSpPr/>
            <p:nvPr/>
          </p:nvSpPr>
          <p:spPr>
            <a:xfrm>
              <a:off x="361950" y="7143496"/>
              <a:ext cx="6838200" cy="294900"/>
            </a:xfrm>
            <a:prstGeom prst="rect">
              <a:avLst/>
            </a:prstGeom>
            <a:noFill/>
            <a:ln cap="flat" cmpd="sng" w="9525">
              <a:solidFill>
                <a:srgbClr val="CBBBA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3" name="Google Shape;73;p13"/>
            <p:cNvSpPr/>
            <p:nvPr/>
          </p:nvSpPr>
          <p:spPr>
            <a:xfrm>
              <a:off x="361950" y="7430960"/>
              <a:ext cx="6838200" cy="294900"/>
            </a:xfrm>
            <a:prstGeom prst="rect">
              <a:avLst/>
            </a:prstGeom>
            <a:noFill/>
            <a:ln cap="flat" cmpd="sng" w="9525">
              <a:solidFill>
                <a:srgbClr val="CBBBA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4" name="Google Shape;74;p13"/>
            <p:cNvSpPr/>
            <p:nvPr/>
          </p:nvSpPr>
          <p:spPr>
            <a:xfrm>
              <a:off x="361950" y="7725824"/>
              <a:ext cx="6838200" cy="294900"/>
            </a:xfrm>
            <a:prstGeom prst="rect">
              <a:avLst/>
            </a:prstGeom>
            <a:noFill/>
            <a:ln cap="flat" cmpd="sng" w="9525">
              <a:solidFill>
                <a:srgbClr val="CBBBA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5" name="Google Shape;75;p13"/>
            <p:cNvSpPr/>
            <p:nvPr/>
          </p:nvSpPr>
          <p:spPr>
            <a:xfrm>
              <a:off x="361950" y="8013288"/>
              <a:ext cx="6838200" cy="294900"/>
            </a:xfrm>
            <a:prstGeom prst="rect">
              <a:avLst/>
            </a:prstGeom>
            <a:noFill/>
            <a:ln cap="flat" cmpd="sng" w="9525">
              <a:solidFill>
                <a:srgbClr val="CBBBA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6" name="Google Shape;76;p13"/>
            <p:cNvSpPr/>
            <p:nvPr/>
          </p:nvSpPr>
          <p:spPr>
            <a:xfrm>
              <a:off x="361950" y="8308152"/>
              <a:ext cx="6838200" cy="294900"/>
            </a:xfrm>
            <a:prstGeom prst="rect">
              <a:avLst/>
            </a:prstGeom>
            <a:noFill/>
            <a:ln cap="flat" cmpd="sng" w="9525">
              <a:solidFill>
                <a:srgbClr val="CBBBA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7" name="Google Shape;77;p13"/>
            <p:cNvSpPr/>
            <p:nvPr/>
          </p:nvSpPr>
          <p:spPr>
            <a:xfrm>
              <a:off x="361950" y="8595616"/>
              <a:ext cx="6838200" cy="294900"/>
            </a:xfrm>
            <a:prstGeom prst="rect">
              <a:avLst/>
            </a:prstGeom>
            <a:noFill/>
            <a:ln cap="flat" cmpd="sng" w="9525">
              <a:solidFill>
                <a:srgbClr val="CBBBA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8" name="Google Shape;78;p13"/>
            <p:cNvSpPr/>
            <p:nvPr/>
          </p:nvSpPr>
          <p:spPr>
            <a:xfrm>
              <a:off x="361950" y="8890480"/>
              <a:ext cx="6838200" cy="294900"/>
            </a:xfrm>
            <a:prstGeom prst="rect">
              <a:avLst/>
            </a:prstGeom>
            <a:noFill/>
            <a:ln cap="flat" cmpd="sng" w="9525">
              <a:solidFill>
                <a:srgbClr val="CBBBA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9" name="Google Shape;79;p13"/>
            <p:cNvSpPr/>
            <p:nvPr/>
          </p:nvSpPr>
          <p:spPr>
            <a:xfrm>
              <a:off x="361950" y="9177944"/>
              <a:ext cx="6838200" cy="294900"/>
            </a:xfrm>
            <a:prstGeom prst="rect">
              <a:avLst/>
            </a:prstGeom>
            <a:noFill/>
            <a:ln cap="flat" cmpd="sng" w="9525">
              <a:solidFill>
                <a:srgbClr val="CBBBA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0" name="Google Shape;80;p13"/>
            <p:cNvSpPr/>
            <p:nvPr/>
          </p:nvSpPr>
          <p:spPr>
            <a:xfrm>
              <a:off x="361950" y="9472808"/>
              <a:ext cx="6838200" cy="294900"/>
            </a:xfrm>
            <a:prstGeom prst="rect">
              <a:avLst/>
            </a:prstGeom>
            <a:noFill/>
            <a:ln cap="flat" cmpd="sng" w="9525">
              <a:solidFill>
                <a:srgbClr val="CBBBA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1" name="Google Shape;81;p13"/>
            <p:cNvSpPr/>
            <p:nvPr/>
          </p:nvSpPr>
          <p:spPr>
            <a:xfrm>
              <a:off x="361950" y="9760272"/>
              <a:ext cx="6838200" cy="294900"/>
            </a:xfrm>
            <a:prstGeom prst="rect">
              <a:avLst/>
            </a:prstGeom>
            <a:noFill/>
            <a:ln cap="flat" cmpd="sng" w="9525">
              <a:solidFill>
                <a:srgbClr val="CBBBA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2" name="Google Shape;82;p13"/>
            <p:cNvSpPr/>
            <p:nvPr/>
          </p:nvSpPr>
          <p:spPr>
            <a:xfrm>
              <a:off x="361950" y="10055136"/>
              <a:ext cx="6838200" cy="294900"/>
            </a:xfrm>
            <a:prstGeom prst="rect">
              <a:avLst/>
            </a:prstGeom>
            <a:noFill/>
            <a:ln cap="flat" cmpd="sng" w="9525">
              <a:solidFill>
                <a:srgbClr val="CBBBA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cxnSp>
          <p:nvCxnSpPr>
            <p:cNvPr id="83" name="Google Shape;83;p13"/>
            <p:cNvCxnSpPr/>
            <p:nvPr/>
          </p:nvCxnSpPr>
          <p:spPr>
            <a:xfrm>
              <a:off x="2319350" y="2781300"/>
              <a:ext cx="0" cy="7567500"/>
            </a:xfrm>
            <a:prstGeom prst="straightConnector1">
              <a:avLst/>
            </a:prstGeom>
            <a:noFill/>
            <a:ln cap="flat" cmpd="sng" w="9525">
              <a:solidFill>
                <a:srgbClr val="CBBBA0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84" name="Google Shape;84;p13"/>
            <p:cNvCxnSpPr/>
            <p:nvPr/>
          </p:nvCxnSpPr>
          <p:spPr>
            <a:xfrm>
              <a:off x="4191000" y="2781300"/>
              <a:ext cx="0" cy="7567500"/>
            </a:xfrm>
            <a:prstGeom prst="straightConnector1">
              <a:avLst/>
            </a:prstGeom>
            <a:noFill/>
            <a:ln cap="flat" cmpd="sng" w="9525">
              <a:solidFill>
                <a:srgbClr val="CBBBA0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sp>
        <p:nvSpPr>
          <p:cNvPr id="85" name="Google Shape;85;p13"/>
          <p:cNvSpPr/>
          <p:nvPr/>
        </p:nvSpPr>
        <p:spPr>
          <a:xfrm>
            <a:off x="361950" y="2781300"/>
            <a:ext cx="6838200" cy="285900"/>
          </a:xfrm>
          <a:prstGeom prst="rect">
            <a:avLst/>
          </a:prstGeom>
          <a:solidFill>
            <a:srgbClr val="634E4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86" name="Google Shape;86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822050" y="240901"/>
            <a:ext cx="4455701" cy="2261675"/>
          </a:xfrm>
          <a:prstGeom prst="rect">
            <a:avLst/>
          </a:prstGeom>
          <a:noFill/>
          <a:ln>
            <a:noFill/>
          </a:ln>
        </p:spPr>
      </p:pic>
      <p:sp>
        <p:nvSpPr>
          <p:cNvPr id="87" name="Google Shape;87;p13"/>
          <p:cNvSpPr txBox="1"/>
          <p:nvPr/>
        </p:nvSpPr>
        <p:spPr>
          <a:xfrm>
            <a:off x="1176350" y="2828925"/>
            <a:ext cx="657300" cy="18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solidFill>
                  <a:srgbClr val="E6E3E1"/>
                </a:solidFill>
                <a:latin typeface="Glegoo"/>
                <a:ea typeface="Glegoo"/>
                <a:cs typeface="Glegoo"/>
                <a:sym typeface="Glegoo"/>
              </a:rPr>
              <a:t>NAME</a:t>
            </a:r>
            <a:endParaRPr sz="1200">
              <a:solidFill>
                <a:srgbClr val="E6E3E1"/>
              </a:solidFill>
              <a:latin typeface="Glegoo"/>
              <a:ea typeface="Glegoo"/>
              <a:cs typeface="Glegoo"/>
              <a:sym typeface="Glegoo"/>
            </a:endParaRPr>
          </a:p>
        </p:txBody>
      </p:sp>
      <p:sp>
        <p:nvSpPr>
          <p:cNvPr id="88" name="Google Shape;88;p13"/>
          <p:cNvSpPr txBox="1"/>
          <p:nvPr/>
        </p:nvSpPr>
        <p:spPr>
          <a:xfrm>
            <a:off x="2724213" y="2828925"/>
            <a:ext cx="1066800" cy="18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solidFill>
                  <a:srgbClr val="E6E3E1"/>
                </a:solidFill>
                <a:latin typeface="Glegoo"/>
                <a:ea typeface="Glegoo"/>
                <a:cs typeface="Glegoo"/>
                <a:sym typeface="Glegoo"/>
              </a:rPr>
              <a:t>FOOD TYPE</a:t>
            </a:r>
            <a:endParaRPr sz="1200">
              <a:solidFill>
                <a:srgbClr val="E6E3E1"/>
              </a:solidFill>
              <a:latin typeface="Glegoo"/>
              <a:ea typeface="Glegoo"/>
              <a:cs typeface="Glegoo"/>
              <a:sym typeface="Glegoo"/>
            </a:endParaRPr>
          </a:p>
        </p:txBody>
      </p:sp>
      <p:sp>
        <p:nvSpPr>
          <p:cNvPr id="89" name="Google Shape;89;p13"/>
          <p:cNvSpPr txBox="1"/>
          <p:nvPr/>
        </p:nvSpPr>
        <p:spPr>
          <a:xfrm>
            <a:off x="5143563" y="2828925"/>
            <a:ext cx="1066800" cy="18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solidFill>
                  <a:srgbClr val="E6E3E1"/>
                </a:solidFill>
                <a:latin typeface="Glegoo"/>
                <a:ea typeface="Glegoo"/>
                <a:cs typeface="Glegoo"/>
                <a:sym typeface="Glegoo"/>
              </a:rPr>
              <a:t>DESCRIPTION</a:t>
            </a:r>
            <a:endParaRPr sz="1200">
              <a:solidFill>
                <a:srgbClr val="E6E3E1"/>
              </a:solidFill>
              <a:latin typeface="Glegoo"/>
              <a:ea typeface="Glegoo"/>
              <a:cs typeface="Glegoo"/>
              <a:sym typeface="Glegoo"/>
            </a:endParaRPr>
          </a:p>
        </p:txBody>
      </p:sp>
      <p:sp>
        <p:nvSpPr>
          <p:cNvPr id="90" name="Google Shape;90;p13"/>
          <p:cNvSpPr txBox="1"/>
          <p:nvPr/>
        </p:nvSpPr>
        <p:spPr>
          <a:xfrm>
            <a:off x="781050" y="3123313"/>
            <a:ext cx="938100" cy="18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solidFill>
                  <a:schemeClr val="dk1"/>
                </a:solidFill>
                <a:latin typeface="Glegoo"/>
                <a:ea typeface="Glegoo"/>
                <a:cs typeface="Glegoo"/>
                <a:sym typeface="Glegoo"/>
              </a:rPr>
              <a:t>John Doe</a:t>
            </a:r>
            <a:endParaRPr sz="1200">
              <a:solidFill>
                <a:schemeClr val="dk1"/>
              </a:solidFill>
              <a:latin typeface="Glegoo"/>
              <a:ea typeface="Glegoo"/>
              <a:cs typeface="Glegoo"/>
              <a:sym typeface="Glegoo"/>
            </a:endParaRPr>
          </a:p>
        </p:txBody>
      </p:sp>
      <p:sp>
        <p:nvSpPr>
          <p:cNvPr id="91" name="Google Shape;91;p13"/>
          <p:cNvSpPr txBox="1"/>
          <p:nvPr/>
        </p:nvSpPr>
        <p:spPr>
          <a:xfrm>
            <a:off x="2424113" y="3123313"/>
            <a:ext cx="938100" cy="18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solidFill>
                  <a:schemeClr val="dk1"/>
                </a:solidFill>
                <a:latin typeface="Glegoo"/>
                <a:ea typeface="Glegoo"/>
                <a:cs typeface="Glegoo"/>
                <a:sym typeface="Glegoo"/>
              </a:rPr>
              <a:t>Side Dish</a:t>
            </a:r>
            <a:endParaRPr sz="1200">
              <a:solidFill>
                <a:schemeClr val="dk1"/>
              </a:solidFill>
              <a:latin typeface="Glegoo"/>
              <a:ea typeface="Glegoo"/>
              <a:cs typeface="Glegoo"/>
              <a:sym typeface="Glegoo"/>
            </a:endParaRPr>
          </a:p>
        </p:txBody>
      </p:sp>
      <p:sp>
        <p:nvSpPr>
          <p:cNvPr id="92" name="Google Shape;92;p13"/>
          <p:cNvSpPr txBox="1"/>
          <p:nvPr/>
        </p:nvSpPr>
        <p:spPr>
          <a:xfrm>
            <a:off x="4291031" y="3123325"/>
            <a:ext cx="1362000" cy="18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solidFill>
                  <a:schemeClr val="dk1"/>
                </a:solidFill>
                <a:latin typeface="Glegoo"/>
                <a:ea typeface="Glegoo"/>
                <a:cs typeface="Glegoo"/>
                <a:sym typeface="Glegoo"/>
              </a:rPr>
              <a:t>Corn on the Cob</a:t>
            </a:r>
            <a:endParaRPr sz="1200">
              <a:solidFill>
                <a:schemeClr val="dk1"/>
              </a:solidFill>
              <a:latin typeface="Glegoo"/>
              <a:ea typeface="Glegoo"/>
              <a:cs typeface="Glegoo"/>
              <a:sym typeface="Glegoo"/>
            </a:endParaRPr>
          </a:p>
        </p:txBody>
      </p:sp>
      <p:sp>
        <p:nvSpPr>
          <p:cNvPr id="93" name="Google Shape;93;p13"/>
          <p:cNvSpPr txBox="1"/>
          <p:nvPr/>
        </p:nvSpPr>
        <p:spPr>
          <a:xfrm>
            <a:off x="390525" y="3123325"/>
            <a:ext cx="295200" cy="18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solidFill>
                  <a:schemeClr val="lt1"/>
                </a:solidFill>
                <a:latin typeface="Glegoo"/>
                <a:ea typeface="Glegoo"/>
                <a:cs typeface="Glegoo"/>
                <a:sym typeface="Glegoo"/>
              </a:rPr>
              <a:t>1</a:t>
            </a:r>
            <a:endParaRPr sz="1200">
              <a:solidFill>
                <a:schemeClr val="lt1"/>
              </a:solidFill>
              <a:latin typeface="Glegoo"/>
              <a:ea typeface="Glegoo"/>
              <a:cs typeface="Glegoo"/>
              <a:sym typeface="Glegoo"/>
            </a:endParaRPr>
          </a:p>
        </p:txBody>
      </p:sp>
      <p:sp>
        <p:nvSpPr>
          <p:cNvPr id="94" name="Google Shape;94;p13"/>
          <p:cNvSpPr txBox="1"/>
          <p:nvPr/>
        </p:nvSpPr>
        <p:spPr>
          <a:xfrm>
            <a:off x="781050" y="3413400"/>
            <a:ext cx="938100" cy="18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solidFill>
                  <a:schemeClr val="dk1"/>
                </a:solidFill>
                <a:latin typeface="Glegoo"/>
                <a:ea typeface="Glegoo"/>
                <a:cs typeface="Glegoo"/>
                <a:sym typeface="Glegoo"/>
              </a:rPr>
              <a:t>John Doe</a:t>
            </a:r>
            <a:endParaRPr sz="1200">
              <a:solidFill>
                <a:schemeClr val="dk1"/>
              </a:solidFill>
              <a:latin typeface="Glegoo"/>
              <a:ea typeface="Glegoo"/>
              <a:cs typeface="Glegoo"/>
              <a:sym typeface="Glegoo"/>
            </a:endParaRPr>
          </a:p>
        </p:txBody>
      </p:sp>
      <p:sp>
        <p:nvSpPr>
          <p:cNvPr id="95" name="Google Shape;95;p13"/>
          <p:cNvSpPr txBox="1"/>
          <p:nvPr/>
        </p:nvSpPr>
        <p:spPr>
          <a:xfrm>
            <a:off x="2424113" y="3413400"/>
            <a:ext cx="938100" cy="18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solidFill>
                  <a:schemeClr val="dk1"/>
                </a:solidFill>
                <a:latin typeface="Glegoo"/>
                <a:ea typeface="Glegoo"/>
                <a:cs typeface="Glegoo"/>
                <a:sym typeface="Glegoo"/>
              </a:rPr>
              <a:t>Side Dish</a:t>
            </a:r>
            <a:endParaRPr sz="1200">
              <a:solidFill>
                <a:schemeClr val="dk1"/>
              </a:solidFill>
              <a:latin typeface="Glegoo"/>
              <a:ea typeface="Glegoo"/>
              <a:cs typeface="Glegoo"/>
              <a:sym typeface="Glegoo"/>
            </a:endParaRPr>
          </a:p>
        </p:txBody>
      </p:sp>
      <p:sp>
        <p:nvSpPr>
          <p:cNvPr id="96" name="Google Shape;96;p13"/>
          <p:cNvSpPr txBox="1"/>
          <p:nvPr/>
        </p:nvSpPr>
        <p:spPr>
          <a:xfrm>
            <a:off x="4291031" y="3413413"/>
            <a:ext cx="1362000" cy="18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solidFill>
                  <a:schemeClr val="dk1"/>
                </a:solidFill>
                <a:latin typeface="Glegoo"/>
                <a:ea typeface="Glegoo"/>
                <a:cs typeface="Glegoo"/>
                <a:sym typeface="Glegoo"/>
              </a:rPr>
              <a:t>Corn on the Cob</a:t>
            </a:r>
            <a:endParaRPr sz="1200">
              <a:solidFill>
                <a:schemeClr val="dk1"/>
              </a:solidFill>
              <a:latin typeface="Glegoo"/>
              <a:ea typeface="Glegoo"/>
              <a:cs typeface="Glegoo"/>
              <a:sym typeface="Glegoo"/>
            </a:endParaRPr>
          </a:p>
        </p:txBody>
      </p:sp>
      <p:sp>
        <p:nvSpPr>
          <p:cNvPr id="97" name="Google Shape;97;p13"/>
          <p:cNvSpPr txBox="1"/>
          <p:nvPr/>
        </p:nvSpPr>
        <p:spPr>
          <a:xfrm>
            <a:off x="390525" y="3415581"/>
            <a:ext cx="295200" cy="18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solidFill>
                  <a:schemeClr val="lt1"/>
                </a:solidFill>
                <a:latin typeface="Glegoo"/>
                <a:ea typeface="Glegoo"/>
                <a:cs typeface="Glegoo"/>
                <a:sym typeface="Glegoo"/>
              </a:rPr>
              <a:t>2</a:t>
            </a:r>
            <a:endParaRPr sz="1200">
              <a:solidFill>
                <a:schemeClr val="lt1"/>
              </a:solidFill>
              <a:latin typeface="Glegoo"/>
              <a:ea typeface="Glegoo"/>
              <a:cs typeface="Glegoo"/>
              <a:sym typeface="Glegoo"/>
            </a:endParaRPr>
          </a:p>
        </p:txBody>
      </p:sp>
      <p:sp>
        <p:nvSpPr>
          <p:cNvPr id="98" name="Google Shape;98;p13"/>
          <p:cNvSpPr txBox="1"/>
          <p:nvPr/>
        </p:nvSpPr>
        <p:spPr>
          <a:xfrm>
            <a:off x="781050" y="3700875"/>
            <a:ext cx="938100" cy="18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solidFill>
                  <a:schemeClr val="dk1"/>
                </a:solidFill>
                <a:latin typeface="Glegoo"/>
                <a:ea typeface="Glegoo"/>
                <a:cs typeface="Glegoo"/>
                <a:sym typeface="Glegoo"/>
              </a:rPr>
              <a:t>John Doe</a:t>
            </a:r>
            <a:endParaRPr sz="1200">
              <a:solidFill>
                <a:schemeClr val="dk1"/>
              </a:solidFill>
              <a:latin typeface="Glegoo"/>
              <a:ea typeface="Glegoo"/>
              <a:cs typeface="Glegoo"/>
              <a:sym typeface="Glegoo"/>
            </a:endParaRPr>
          </a:p>
        </p:txBody>
      </p:sp>
      <p:sp>
        <p:nvSpPr>
          <p:cNvPr id="99" name="Google Shape;99;p13"/>
          <p:cNvSpPr txBox="1"/>
          <p:nvPr/>
        </p:nvSpPr>
        <p:spPr>
          <a:xfrm>
            <a:off x="2424113" y="3700875"/>
            <a:ext cx="938100" cy="18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solidFill>
                  <a:schemeClr val="dk1"/>
                </a:solidFill>
                <a:latin typeface="Glegoo"/>
                <a:ea typeface="Glegoo"/>
                <a:cs typeface="Glegoo"/>
                <a:sym typeface="Glegoo"/>
              </a:rPr>
              <a:t>Side Dish</a:t>
            </a:r>
            <a:endParaRPr sz="1200">
              <a:solidFill>
                <a:schemeClr val="dk1"/>
              </a:solidFill>
              <a:latin typeface="Glegoo"/>
              <a:ea typeface="Glegoo"/>
              <a:cs typeface="Glegoo"/>
              <a:sym typeface="Glegoo"/>
            </a:endParaRPr>
          </a:p>
        </p:txBody>
      </p:sp>
      <p:sp>
        <p:nvSpPr>
          <p:cNvPr id="100" name="Google Shape;100;p13"/>
          <p:cNvSpPr txBox="1"/>
          <p:nvPr/>
        </p:nvSpPr>
        <p:spPr>
          <a:xfrm>
            <a:off x="4291031" y="3700888"/>
            <a:ext cx="1362000" cy="18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solidFill>
                  <a:schemeClr val="dk1"/>
                </a:solidFill>
                <a:latin typeface="Glegoo"/>
                <a:ea typeface="Glegoo"/>
                <a:cs typeface="Glegoo"/>
                <a:sym typeface="Glegoo"/>
              </a:rPr>
              <a:t>Corn on the Cob</a:t>
            </a:r>
            <a:endParaRPr sz="1200">
              <a:solidFill>
                <a:schemeClr val="dk1"/>
              </a:solidFill>
              <a:latin typeface="Glegoo"/>
              <a:ea typeface="Glegoo"/>
              <a:cs typeface="Glegoo"/>
              <a:sym typeface="Glegoo"/>
            </a:endParaRPr>
          </a:p>
        </p:txBody>
      </p:sp>
      <p:sp>
        <p:nvSpPr>
          <p:cNvPr id="101" name="Google Shape;101;p13"/>
          <p:cNvSpPr txBox="1"/>
          <p:nvPr/>
        </p:nvSpPr>
        <p:spPr>
          <a:xfrm>
            <a:off x="390525" y="3707836"/>
            <a:ext cx="295200" cy="18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solidFill>
                  <a:schemeClr val="lt1"/>
                </a:solidFill>
                <a:latin typeface="Glegoo"/>
                <a:ea typeface="Glegoo"/>
                <a:cs typeface="Glegoo"/>
                <a:sym typeface="Glegoo"/>
              </a:rPr>
              <a:t>3</a:t>
            </a:r>
            <a:endParaRPr sz="1200">
              <a:solidFill>
                <a:schemeClr val="lt1"/>
              </a:solidFill>
              <a:latin typeface="Glegoo"/>
              <a:ea typeface="Glegoo"/>
              <a:cs typeface="Glegoo"/>
              <a:sym typeface="Glegoo"/>
            </a:endParaRPr>
          </a:p>
        </p:txBody>
      </p:sp>
      <p:sp>
        <p:nvSpPr>
          <p:cNvPr id="102" name="Google Shape;102;p13"/>
          <p:cNvSpPr txBox="1"/>
          <p:nvPr/>
        </p:nvSpPr>
        <p:spPr>
          <a:xfrm>
            <a:off x="781050" y="3995725"/>
            <a:ext cx="938100" cy="18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solidFill>
                  <a:schemeClr val="dk1"/>
                </a:solidFill>
                <a:latin typeface="Glegoo"/>
                <a:ea typeface="Glegoo"/>
                <a:cs typeface="Glegoo"/>
                <a:sym typeface="Glegoo"/>
              </a:rPr>
              <a:t>John Doe</a:t>
            </a:r>
            <a:endParaRPr sz="1200">
              <a:solidFill>
                <a:schemeClr val="dk1"/>
              </a:solidFill>
              <a:latin typeface="Glegoo"/>
              <a:ea typeface="Glegoo"/>
              <a:cs typeface="Glegoo"/>
              <a:sym typeface="Glegoo"/>
            </a:endParaRPr>
          </a:p>
        </p:txBody>
      </p:sp>
      <p:sp>
        <p:nvSpPr>
          <p:cNvPr id="103" name="Google Shape;103;p13"/>
          <p:cNvSpPr txBox="1"/>
          <p:nvPr/>
        </p:nvSpPr>
        <p:spPr>
          <a:xfrm>
            <a:off x="2424113" y="3995725"/>
            <a:ext cx="938100" cy="18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solidFill>
                  <a:schemeClr val="dk1"/>
                </a:solidFill>
                <a:latin typeface="Glegoo"/>
                <a:ea typeface="Glegoo"/>
                <a:cs typeface="Glegoo"/>
                <a:sym typeface="Glegoo"/>
              </a:rPr>
              <a:t>Side Dish</a:t>
            </a:r>
            <a:endParaRPr sz="1200">
              <a:solidFill>
                <a:schemeClr val="dk1"/>
              </a:solidFill>
              <a:latin typeface="Glegoo"/>
              <a:ea typeface="Glegoo"/>
              <a:cs typeface="Glegoo"/>
              <a:sym typeface="Glegoo"/>
            </a:endParaRPr>
          </a:p>
        </p:txBody>
      </p:sp>
      <p:sp>
        <p:nvSpPr>
          <p:cNvPr id="104" name="Google Shape;104;p13"/>
          <p:cNvSpPr txBox="1"/>
          <p:nvPr/>
        </p:nvSpPr>
        <p:spPr>
          <a:xfrm>
            <a:off x="4291031" y="3995738"/>
            <a:ext cx="1362000" cy="18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solidFill>
                  <a:schemeClr val="dk1"/>
                </a:solidFill>
                <a:latin typeface="Glegoo"/>
                <a:ea typeface="Glegoo"/>
                <a:cs typeface="Glegoo"/>
                <a:sym typeface="Glegoo"/>
              </a:rPr>
              <a:t>Corn on the Cob</a:t>
            </a:r>
            <a:endParaRPr sz="1200">
              <a:solidFill>
                <a:schemeClr val="dk1"/>
              </a:solidFill>
              <a:latin typeface="Glegoo"/>
              <a:ea typeface="Glegoo"/>
              <a:cs typeface="Glegoo"/>
              <a:sym typeface="Glegoo"/>
            </a:endParaRPr>
          </a:p>
        </p:txBody>
      </p:sp>
      <p:sp>
        <p:nvSpPr>
          <p:cNvPr id="105" name="Google Shape;105;p13"/>
          <p:cNvSpPr txBox="1"/>
          <p:nvPr/>
        </p:nvSpPr>
        <p:spPr>
          <a:xfrm>
            <a:off x="390525" y="4000092"/>
            <a:ext cx="295200" cy="18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solidFill>
                  <a:schemeClr val="lt1"/>
                </a:solidFill>
                <a:latin typeface="Glegoo"/>
                <a:ea typeface="Glegoo"/>
                <a:cs typeface="Glegoo"/>
                <a:sym typeface="Glegoo"/>
              </a:rPr>
              <a:t>4</a:t>
            </a:r>
            <a:endParaRPr sz="1200">
              <a:solidFill>
                <a:schemeClr val="lt1"/>
              </a:solidFill>
              <a:latin typeface="Glegoo"/>
              <a:ea typeface="Glegoo"/>
              <a:cs typeface="Glegoo"/>
              <a:sym typeface="Glegoo"/>
            </a:endParaRPr>
          </a:p>
        </p:txBody>
      </p:sp>
      <p:sp>
        <p:nvSpPr>
          <p:cNvPr id="106" name="Google Shape;106;p13"/>
          <p:cNvSpPr txBox="1"/>
          <p:nvPr/>
        </p:nvSpPr>
        <p:spPr>
          <a:xfrm>
            <a:off x="781050" y="4283200"/>
            <a:ext cx="938100" cy="18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solidFill>
                  <a:schemeClr val="dk1"/>
                </a:solidFill>
                <a:latin typeface="Glegoo"/>
                <a:ea typeface="Glegoo"/>
                <a:cs typeface="Glegoo"/>
                <a:sym typeface="Glegoo"/>
              </a:rPr>
              <a:t>John Doe</a:t>
            </a:r>
            <a:endParaRPr sz="1200">
              <a:solidFill>
                <a:schemeClr val="dk1"/>
              </a:solidFill>
              <a:latin typeface="Glegoo"/>
              <a:ea typeface="Glegoo"/>
              <a:cs typeface="Glegoo"/>
              <a:sym typeface="Glegoo"/>
            </a:endParaRPr>
          </a:p>
        </p:txBody>
      </p:sp>
      <p:sp>
        <p:nvSpPr>
          <p:cNvPr id="107" name="Google Shape;107;p13"/>
          <p:cNvSpPr txBox="1"/>
          <p:nvPr/>
        </p:nvSpPr>
        <p:spPr>
          <a:xfrm>
            <a:off x="2424113" y="4283200"/>
            <a:ext cx="938100" cy="18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solidFill>
                  <a:schemeClr val="dk1"/>
                </a:solidFill>
                <a:latin typeface="Glegoo"/>
                <a:ea typeface="Glegoo"/>
                <a:cs typeface="Glegoo"/>
                <a:sym typeface="Glegoo"/>
              </a:rPr>
              <a:t>Side Dish</a:t>
            </a:r>
            <a:endParaRPr sz="1200">
              <a:solidFill>
                <a:schemeClr val="dk1"/>
              </a:solidFill>
              <a:latin typeface="Glegoo"/>
              <a:ea typeface="Glegoo"/>
              <a:cs typeface="Glegoo"/>
              <a:sym typeface="Glegoo"/>
            </a:endParaRPr>
          </a:p>
        </p:txBody>
      </p:sp>
      <p:sp>
        <p:nvSpPr>
          <p:cNvPr id="108" name="Google Shape;108;p13"/>
          <p:cNvSpPr txBox="1"/>
          <p:nvPr/>
        </p:nvSpPr>
        <p:spPr>
          <a:xfrm>
            <a:off x="4291031" y="4283213"/>
            <a:ext cx="1362000" cy="18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solidFill>
                  <a:schemeClr val="dk1"/>
                </a:solidFill>
                <a:latin typeface="Glegoo"/>
                <a:ea typeface="Glegoo"/>
                <a:cs typeface="Glegoo"/>
                <a:sym typeface="Glegoo"/>
              </a:rPr>
              <a:t>Corn on the Cob</a:t>
            </a:r>
            <a:endParaRPr sz="1200">
              <a:solidFill>
                <a:schemeClr val="dk1"/>
              </a:solidFill>
              <a:latin typeface="Glegoo"/>
              <a:ea typeface="Glegoo"/>
              <a:cs typeface="Glegoo"/>
              <a:sym typeface="Glegoo"/>
            </a:endParaRPr>
          </a:p>
        </p:txBody>
      </p:sp>
      <p:sp>
        <p:nvSpPr>
          <p:cNvPr id="109" name="Google Shape;109;p13"/>
          <p:cNvSpPr txBox="1"/>
          <p:nvPr/>
        </p:nvSpPr>
        <p:spPr>
          <a:xfrm>
            <a:off x="390525" y="4292348"/>
            <a:ext cx="295200" cy="18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solidFill>
                  <a:schemeClr val="lt1"/>
                </a:solidFill>
                <a:latin typeface="Glegoo"/>
                <a:ea typeface="Glegoo"/>
                <a:cs typeface="Glegoo"/>
                <a:sym typeface="Glegoo"/>
              </a:rPr>
              <a:t>5</a:t>
            </a:r>
            <a:endParaRPr sz="1200">
              <a:solidFill>
                <a:schemeClr val="lt1"/>
              </a:solidFill>
              <a:latin typeface="Glegoo"/>
              <a:ea typeface="Glegoo"/>
              <a:cs typeface="Glegoo"/>
              <a:sym typeface="Glegoo"/>
            </a:endParaRPr>
          </a:p>
        </p:txBody>
      </p:sp>
      <p:sp>
        <p:nvSpPr>
          <p:cNvPr id="110" name="Google Shape;110;p13"/>
          <p:cNvSpPr txBox="1"/>
          <p:nvPr/>
        </p:nvSpPr>
        <p:spPr>
          <a:xfrm>
            <a:off x="390525" y="4584604"/>
            <a:ext cx="295200" cy="18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solidFill>
                  <a:schemeClr val="lt1"/>
                </a:solidFill>
                <a:latin typeface="Glegoo"/>
                <a:ea typeface="Glegoo"/>
                <a:cs typeface="Glegoo"/>
                <a:sym typeface="Glegoo"/>
              </a:rPr>
              <a:t>6</a:t>
            </a:r>
            <a:endParaRPr sz="1200">
              <a:solidFill>
                <a:schemeClr val="lt1"/>
              </a:solidFill>
              <a:latin typeface="Glegoo"/>
              <a:ea typeface="Glegoo"/>
              <a:cs typeface="Glegoo"/>
              <a:sym typeface="Glegoo"/>
            </a:endParaRPr>
          </a:p>
        </p:txBody>
      </p:sp>
      <p:sp>
        <p:nvSpPr>
          <p:cNvPr id="111" name="Google Shape;111;p13"/>
          <p:cNvSpPr txBox="1"/>
          <p:nvPr/>
        </p:nvSpPr>
        <p:spPr>
          <a:xfrm>
            <a:off x="390525" y="4876859"/>
            <a:ext cx="295200" cy="18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solidFill>
                  <a:schemeClr val="lt1"/>
                </a:solidFill>
                <a:latin typeface="Glegoo"/>
                <a:ea typeface="Glegoo"/>
                <a:cs typeface="Glegoo"/>
                <a:sym typeface="Glegoo"/>
              </a:rPr>
              <a:t>7</a:t>
            </a:r>
            <a:endParaRPr sz="1200">
              <a:solidFill>
                <a:schemeClr val="lt1"/>
              </a:solidFill>
              <a:latin typeface="Glegoo"/>
              <a:ea typeface="Glegoo"/>
              <a:cs typeface="Glegoo"/>
              <a:sym typeface="Glegoo"/>
            </a:endParaRPr>
          </a:p>
        </p:txBody>
      </p:sp>
      <p:sp>
        <p:nvSpPr>
          <p:cNvPr id="112" name="Google Shape;112;p13"/>
          <p:cNvSpPr txBox="1"/>
          <p:nvPr/>
        </p:nvSpPr>
        <p:spPr>
          <a:xfrm>
            <a:off x="390525" y="5169115"/>
            <a:ext cx="295200" cy="18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solidFill>
                  <a:schemeClr val="lt1"/>
                </a:solidFill>
                <a:latin typeface="Glegoo"/>
                <a:ea typeface="Glegoo"/>
                <a:cs typeface="Glegoo"/>
                <a:sym typeface="Glegoo"/>
              </a:rPr>
              <a:t>8</a:t>
            </a:r>
            <a:endParaRPr sz="1200">
              <a:solidFill>
                <a:schemeClr val="lt1"/>
              </a:solidFill>
              <a:latin typeface="Glegoo"/>
              <a:ea typeface="Glegoo"/>
              <a:cs typeface="Glegoo"/>
              <a:sym typeface="Glegoo"/>
            </a:endParaRPr>
          </a:p>
        </p:txBody>
      </p:sp>
      <p:sp>
        <p:nvSpPr>
          <p:cNvPr id="113" name="Google Shape;113;p13"/>
          <p:cNvSpPr txBox="1"/>
          <p:nvPr/>
        </p:nvSpPr>
        <p:spPr>
          <a:xfrm>
            <a:off x="390525" y="5461371"/>
            <a:ext cx="295200" cy="18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solidFill>
                  <a:schemeClr val="lt1"/>
                </a:solidFill>
                <a:latin typeface="Glegoo"/>
                <a:ea typeface="Glegoo"/>
                <a:cs typeface="Glegoo"/>
                <a:sym typeface="Glegoo"/>
              </a:rPr>
              <a:t>9</a:t>
            </a:r>
            <a:endParaRPr sz="1200">
              <a:solidFill>
                <a:schemeClr val="lt1"/>
              </a:solidFill>
              <a:latin typeface="Glegoo"/>
              <a:ea typeface="Glegoo"/>
              <a:cs typeface="Glegoo"/>
              <a:sym typeface="Glegoo"/>
            </a:endParaRPr>
          </a:p>
        </p:txBody>
      </p:sp>
      <p:sp>
        <p:nvSpPr>
          <p:cNvPr id="114" name="Google Shape;114;p13"/>
          <p:cNvSpPr txBox="1"/>
          <p:nvPr/>
        </p:nvSpPr>
        <p:spPr>
          <a:xfrm>
            <a:off x="390525" y="5753627"/>
            <a:ext cx="295200" cy="18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solidFill>
                  <a:schemeClr val="lt1"/>
                </a:solidFill>
                <a:latin typeface="Glegoo"/>
                <a:ea typeface="Glegoo"/>
                <a:cs typeface="Glegoo"/>
                <a:sym typeface="Glegoo"/>
              </a:rPr>
              <a:t>10</a:t>
            </a:r>
            <a:endParaRPr sz="1200">
              <a:solidFill>
                <a:schemeClr val="lt1"/>
              </a:solidFill>
              <a:latin typeface="Glegoo"/>
              <a:ea typeface="Glegoo"/>
              <a:cs typeface="Glegoo"/>
              <a:sym typeface="Glegoo"/>
            </a:endParaRPr>
          </a:p>
        </p:txBody>
      </p:sp>
      <p:sp>
        <p:nvSpPr>
          <p:cNvPr id="115" name="Google Shape;115;p13"/>
          <p:cNvSpPr txBox="1"/>
          <p:nvPr/>
        </p:nvSpPr>
        <p:spPr>
          <a:xfrm>
            <a:off x="390525" y="6045882"/>
            <a:ext cx="295200" cy="18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solidFill>
                  <a:schemeClr val="lt1"/>
                </a:solidFill>
                <a:latin typeface="Glegoo"/>
                <a:ea typeface="Glegoo"/>
                <a:cs typeface="Glegoo"/>
                <a:sym typeface="Glegoo"/>
              </a:rPr>
              <a:t>11</a:t>
            </a:r>
            <a:endParaRPr sz="1200">
              <a:solidFill>
                <a:schemeClr val="lt1"/>
              </a:solidFill>
              <a:latin typeface="Glegoo"/>
              <a:ea typeface="Glegoo"/>
              <a:cs typeface="Glegoo"/>
              <a:sym typeface="Glegoo"/>
            </a:endParaRPr>
          </a:p>
        </p:txBody>
      </p:sp>
      <p:sp>
        <p:nvSpPr>
          <p:cNvPr id="116" name="Google Shape;116;p13"/>
          <p:cNvSpPr txBox="1"/>
          <p:nvPr/>
        </p:nvSpPr>
        <p:spPr>
          <a:xfrm>
            <a:off x="390525" y="6338138"/>
            <a:ext cx="295200" cy="18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solidFill>
                  <a:schemeClr val="lt1"/>
                </a:solidFill>
                <a:latin typeface="Glegoo"/>
                <a:ea typeface="Glegoo"/>
                <a:cs typeface="Glegoo"/>
                <a:sym typeface="Glegoo"/>
              </a:rPr>
              <a:t>1</a:t>
            </a:r>
            <a:r>
              <a:rPr lang="ru" sz="1200">
                <a:solidFill>
                  <a:schemeClr val="lt1"/>
                </a:solidFill>
                <a:latin typeface="Glegoo"/>
                <a:ea typeface="Glegoo"/>
                <a:cs typeface="Glegoo"/>
                <a:sym typeface="Glegoo"/>
              </a:rPr>
              <a:t>2</a:t>
            </a:r>
            <a:endParaRPr sz="1200">
              <a:solidFill>
                <a:schemeClr val="lt1"/>
              </a:solidFill>
              <a:latin typeface="Glegoo"/>
              <a:ea typeface="Glegoo"/>
              <a:cs typeface="Glegoo"/>
              <a:sym typeface="Glegoo"/>
            </a:endParaRPr>
          </a:p>
        </p:txBody>
      </p:sp>
      <p:sp>
        <p:nvSpPr>
          <p:cNvPr id="117" name="Google Shape;117;p13"/>
          <p:cNvSpPr txBox="1"/>
          <p:nvPr/>
        </p:nvSpPr>
        <p:spPr>
          <a:xfrm>
            <a:off x="390525" y="6630394"/>
            <a:ext cx="295200" cy="18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solidFill>
                  <a:schemeClr val="lt1"/>
                </a:solidFill>
                <a:latin typeface="Glegoo"/>
                <a:ea typeface="Glegoo"/>
                <a:cs typeface="Glegoo"/>
                <a:sym typeface="Glegoo"/>
              </a:rPr>
              <a:t>1</a:t>
            </a:r>
            <a:r>
              <a:rPr lang="ru" sz="1200">
                <a:solidFill>
                  <a:schemeClr val="lt1"/>
                </a:solidFill>
                <a:latin typeface="Glegoo"/>
                <a:ea typeface="Glegoo"/>
                <a:cs typeface="Glegoo"/>
                <a:sym typeface="Glegoo"/>
              </a:rPr>
              <a:t>3</a:t>
            </a:r>
            <a:endParaRPr sz="1200">
              <a:solidFill>
                <a:schemeClr val="lt1"/>
              </a:solidFill>
              <a:latin typeface="Glegoo"/>
              <a:ea typeface="Glegoo"/>
              <a:cs typeface="Glegoo"/>
              <a:sym typeface="Glegoo"/>
            </a:endParaRPr>
          </a:p>
        </p:txBody>
      </p:sp>
      <p:sp>
        <p:nvSpPr>
          <p:cNvPr id="118" name="Google Shape;118;p13"/>
          <p:cNvSpPr txBox="1"/>
          <p:nvPr/>
        </p:nvSpPr>
        <p:spPr>
          <a:xfrm>
            <a:off x="390525" y="6922649"/>
            <a:ext cx="295200" cy="18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solidFill>
                  <a:schemeClr val="lt1"/>
                </a:solidFill>
                <a:latin typeface="Glegoo"/>
                <a:ea typeface="Glegoo"/>
                <a:cs typeface="Glegoo"/>
                <a:sym typeface="Glegoo"/>
              </a:rPr>
              <a:t>1</a:t>
            </a:r>
            <a:r>
              <a:rPr lang="ru" sz="1200">
                <a:solidFill>
                  <a:schemeClr val="lt1"/>
                </a:solidFill>
                <a:latin typeface="Glegoo"/>
                <a:ea typeface="Glegoo"/>
                <a:cs typeface="Glegoo"/>
                <a:sym typeface="Glegoo"/>
              </a:rPr>
              <a:t>4</a:t>
            </a:r>
            <a:endParaRPr sz="1200">
              <a:solidFill>
                <a:schemeClr val="lt1"/>
              </a:solidFill>
              <a:latin typeface="Glegoo"/>
              <a:ea typeface="Glegoo"/>
              <a:cs typeface="Glegoo"/>
              <a:sym typeface="Glegoo"/>
            </a:endParaRPr>
          </a:p>
        </p:txBody>
      </p:sp>
      <p:sp>
        <p:nvSpPr>
          <p:cNvPr id="119" name="Google Shape;119;p13"/>
          <p:cNvSpPr txBox="1"/>
          <p:nvPr/>
        </p:nvSpPr>
        <p:spPr>
          <a:xfrm>
            <a:off x="390525" y="7214905"/>
            <a:ext cx="295200" cy="18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solidFill>
                  <a:schemeClr val="lt1"/>
                </a:solidFill>
                <a:latin typeface="Glegoo"/>
                <a:ea typeface="Glegoo"/>
                <a:cs typeface="Glegoo"/>
                <a:sym typeface="Glegoo"/>
              </a:rPr>
              <a:t>1</a:t>
            </a:r>
            <a:r>
              <a:rPr lang="ru" sz="1200">
                <a:solidFill>
                  <a:schemeClr val="lt1"/>
                </a:solidFill>
                <a:latin typeface="Glegoo"/>
                <a:ea typeface="Glegoo"/>
                <a:cs typeface="Glegoo"/>
                <a:sym typeface="Glegoo"/>
              </a:rPr>
              <a:t>5</a:t>
            </a:r>
            <a:endParaRPr sz="1200">
              <a:solidFill>
                <a:schemeClr val="lt1"/>
              </a:solidFill>
              <a:latin typeface="Glegoo"/>
              <a:ea typeface="Glegoo"/>
              <a:cs typeface="Glegoo"/>
              <a:sym typeface="Glegoo"/>
            </a:endParaRPr>
          </a:p>
        </p:txBody>
      </p:sp>
      <p:sp>
        <p:nvSpPr>
          <p:cNvPr id="120" name="Google Shape;120;p13"/>
          <p:cNvSpPr txBox="1"/>
          <p:nvPr/>
        </p:nvSpPr>
        <p:spPr>
          <a:xfrm>
            <a:off x="390525" y="7507161"/>
            <a:ext cx="295200" cy="18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solidFill>
                  <a:schemeClr val="lt1"/>
                </a:solidFill>
                <a:latin typeface="Glegoo"/>
                <a:ea typeface="Glegoo"/>
                <a:cs typeface="Glegoo"/>
                <a:sym typeface="Glegoo"/>
              </a:rPr>
              <a:t>16</a:t>
            </a:r>
            <a:endParaRPr sz="1200">
              <a:solidFill>
                <a:schemeClr val="lt1"/>
              </a:solidFill>
              <a:latin typeface="Glegoo"/>
              <a:ea typeface="Glegoo"/>
              <a:cs typeface="Glegoo"/>
              <a:sym typeface="Glegoo"/>
            </a:endParaRPr>
          </a:p>
        </p:txBody>
      </p:sp>
      <p:sp>
        <p:nvSpPr>
          <p:cNvPr id="121" name="Google Shape;121;p13"/>
          <p:cNvSpPr txBox="1"/>
          <p:nvPr/>
        </p:nvSpPr>
        <p:spPr>
          <a:xfrm>
            <a:off x="390525" y="7799417"/>
            <a:ext cx="295200" cy="18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solidFill>
                  <a:schemeClr val="lt1"/>
                </a:solidFill>
                <a:latin typeface="Glegoo"/>
                <a:ea typeface="Glegoo"/>
                <a:cs typeface="Glegoo"/>
                <a:sym typeface="Glegoo"/>
              </a:rPr>
              <a:t>17</a:t>
            </a:r>
            <a:endParaRPr sz="1200">
              <a:solidFill>
                <a:schemeClr val="lt1"/>
              </a:solidFill>
              <a:latin typeface="Glegoo"/>
              <a:ea typeface="Glegoo"/>
              <a:cs typeface="Glegoo"/>
              <a:sym typeface="Glegoo"/>
            </a:endParaRPr>
          </a:p>
        </p:txBody>
      </p:sp>
      <p:sp>
        <p:nvSpPr>
          <p:cNvPr id="122" name="Google Shape;122;p13"/>
          <p:cNvSpPr txBox="1"/>
          <p:nvPr/>
        </p:nvSpPr>
        <p:spPr>
          <a:xfrm>
            <a:off x="390525" y="8091672"/>
            <a:ext cx="295200" cy="18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solidFill>
                  <a:schemeClr val="lt1"/>
                </a:solidFill>
                <a:latin typeface="Glegoo"/>
                <a:ea typeface="Glegoo"/>
                <a:cs typeface="Glegoo"/>
                <a:sym typeface="Glegoo"/>
              </a:rPr>
              <a:t>18</a:t>
            </a:r>
            <a:endParaRPr sz="1200">
              <a:solidFill>
                <a:schemeClr val="lt1"/>
              </a:solidFill>
              <a:latin typeface="Glegoo"/>
              <a:ea typeface="Glegoo"/>
              <a:cs typeface="Glegoo"/>
              <a:sym typeface="Glegoo"/>
            </a:endParaRPr>
          </a:p>
        </p:txBody>
      </p:sp>
      <p:sp>
        <p:nvSpPr>
          <p:cNvPr id="123" name="Google Shape;123;p13"/>
          <p:cNvSpPr txBox="1"/>
          <p:nvPr/>
        </p:nvSpPr>
        <p:spPr>
          <a:xfrm>
            <a:off x="390525" y="8383928"/>
            <a:ext cx="295200" cy="18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solidFill>
                  <a:schemeClr val="lt1"/>
                </a:solidFill>
                <a:latin typeface="Glegoo"/>
                <a:ea typeface="Glegoo"/>
                <a:cs typeface="Glegoo"/>
                <a:sym typeface="Glegoo"/>
              </a:rPr>
              <a:t>19</a:t>
            </a:r>
            <a:endParaRPr sz="1200">
              <a:solidFill>
                <a:schemeClr val="lt1"/>
              </a:solidFill>
              <a:latin typeface="Glegoo"/>
              <a:ea typeface="Glegoo"/>
              <a:cs typeface="Glegoo"/>
              <a:sym typeface="Glegoo"/>
            </a:endParaRPr>
          </a:p>
        </p:txBody>
      </p:sp>
      <p:sp>
        <p:nvSpPr>
          <p:cNvPr id="124" name="Google Shape;124;p13"/>
          <p:cNvSpPr txBox="1"/>
          <p:nvPr/>
        </p:nvSpPr>
        <p:spPr>
          <a:xfrm>
            <a:off x="390525" y="8676184"/>
            <a:ext cx="295200" cy="18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solidFill>
                  <a:schemeClr val="lt1"/>
                </a:solidFill>
                <a:latin typeface="Glegoo"/>
                <a:ea typeface="Glegoo"/>
                <a:cs typeface="Glegoo"/>
                <a:sym typeface="Glegoo"/>
              </a:rPr>
              <a:t>20</a:t>
            </a:r>
            <a:endParaRPr sz="1200">
              <a:solidFill>
                <a:schemeClr val="lt1"/>
              </a:solidFill>
              <a:latin typeface="Glegoo"/>
              <a:ea typeface="Glegoo"/>
              <a:cs typeface="Glegoo"/>
              <a:sym typeface="Glegoo"/>
            </a:endParaRPr>
          </a:p>
        </p:txBody>
      </p:sp>
      <p:sp>
        <p:nvSpPr>
          <p:cNvPr id="125" name="Google Shape;125;p13"/>
          <p:cNvSpPr txBox="1"/>
          <p:nvPr/>
        </p:nvSpPr>
        <p:spPr>
          <a:xfrm>
            <a:off x="390525" y="8968440"/>
            <a:ext cx="295200" cy="18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solidFill>
                  <a:schemeClr val="lt1"/>
                </a:solidFill>
                <a:latin typeface="Glegoo"/>
                <a:ea typeface="Glegoo"/>
                <a:cs typeface="Glegoo"/>
                <a:sym typeface="Glegoo"/>
              </a:rPr>
              <a:t>2</a:t>
            </a:r>
            <a:r>
              <a:rPr lang="ru" sz="1200">
                <a:solidFill>
                  <a:schemeClr val="lt1"/>
                </a:solidFill>
                <a:latin typeface="Glegoo"/>
                <a:ea typeface="Glegoo"/>
                <a:cs typeface="Glegoo"/>
                <a:sym typeface="Glegoo"/>
              </a:rPr>
              <a:t>1</a:t>
            </a:r>
            <a:endParaRPr sz="1200">
              <a:solidFill>
                <a:schemeClr val="lt1"/>
              </a:solidFill>
              <a:latin typeface="Glegoo"/>
              <a:ea typeface="Glegoo"/>
              <a:cs typeface="Glegoo"/>
              <a:sym typeface="Glegoo"/>
            </a:endParaRPr>
          </a:p>
        </p:txBody>
      </p:sp>
      <p:sp>
        <p:nvSpPr>
          <p:cNvPr id="126" name="Google Shape;126;p13"/>
          <p:cNvSpPr txBox="1"/>
          <p:nvPr/>
        </p:nvSpPr>
        <p:spPr>
          <a:xfrm>
            <a:off x="390525" y="9260695"/>
            <a:ext cx="295200" cy="18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solidFill>
                  <a:schemeClr val="lt1"/>
                </a:solidFill>
                <a:latin typeface="Glegoo"/>
                <a:ea typeface="Glegoo"/>
                <a:cs typeface="Glegoo"/>
                <a:sym typeface="Glegoo"/>
              </a:rPr>
              <a:t>2</a:t>
            </a:r>
            <a:r>
              <a:rPr lang="ru" sz="1200">
                <a:solidFill>
                  <a:schemeClr val="lt1"/>
                </a:solidFill>
                <a:latin typeface="Glegoo"/>
                <a:ea typeface="Glegoo"/>
                <a:cs typeface="Glegoo"/>
                <a:sym typeface="Glegoo"/>
              </a:rPr>
              <a:t>2</a:t>
            </a:r>
            <a:endParaRPr sz="1200">
              <a:solidFill>
                <a:schemeClr val="lt1"/>
              </a:solidFill>
              <a:latin typeface="Glegoo"/>
              <a:ea typeface="Glegoo"/>
              <a:cs typeface="Glegoo"/>
              <a:sym typeface="Glegoo"/>
            </a:endParaRPr>
          </a:p>
        </p:txBody>
      </p:sp>
      <p:sp>
        <p:nvSpPr>
          <p:cNvPr id="127" name="Google Shape;127;p13"/>
          <p:cNvSpPr txBox="1"/>
          <p:nvPr/>
        </p:nvSpPr>
        <p:spPr>
          <a:xfrm>
            <a:off x="390525" y="9552951"/>
            <a:ext cx="295200" cy="18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solidFill>
                  <a:schemeClr val="lt1"/>
                </a:solidFill>
                <a:latin typeface="Glegoo"/>
                <a:ea typeface="Glegoo"/>
                <a:cs typeface="Glegoo"/>
                <a:sym typeface="Glegoo"/>
              </a:rPr>
              <a:t>2</a:t>
            </a:r>
            <a:r>
              <a:rPr lang="ru" sz="1200">
                <a:solidFill>
                  <a:schemeClr val="lt1"/>
                </a:solidFill>
                <a:latin typeface="Glegoo"/>
                <a:ea typeface="Glegoo"/>
                <a:cs typeface="Glegoo"/>
                <a:sym typeface="Glegoo"/>
              </a:rPr>
              <a:t>3</a:t>
            </a:r>
            <a:endParaRPr sz="1200">
              <a:solidFill>
                <a:schemeClr val="lt1"/>
              </a:solidFill>
              <a:latin typeface="Glegoo"/>
              <a:ea typeface="Glegoo"/>
              <a:cs typeface="Glegoo"/>
              <a:sym typeface="Glegoo"/>
            </a:endParaRPr>
          </a:p>
        </p:txBody>
      </p:sp>
      <p:sp>
        <p:nvSpPr>
          <p:cNvPr id="128" name="Google Shape;128;p13"/>
          <p:cNvSpPr txBox="1"/>
          <p:nvPr/>
        </p:nvSpPr>
        <p:spPr>
          <a:xfrm>
            <a:off x="390525" y="9845207"/>
            <a:ext cx="295200" cy="18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solidFill>
                  <a:schemeClr val="lt1"/>
                </a:solidFill>
                <a:latin typeface="Glegoo"/>
                <a:ea typeface="Glegoo"/>
                <a:cs typeface="Glegoo"/>
                <a:sym typeface="Glegoo"/>
              </a:rPr>
              <a:t>2</a:t>
            </a:r>
            <a:r>
              <a:rPr lang="ru" sz="1200">
                <a:solidFill>
                  <a:schemeClr val="lt1"/>
                </a:solidFill>
                <a:latin typeface="Glegoo"/>
                <a:ea typeface="Glegoo"/>
                <a:cs typeface="Glegoo"/>
                <a:sym typeface="Glegoo"/>
              </a:rPr>
              <a:t>4</a:t>
            </a:r>
            <a:endParaRPr sz="1200">
              <a:solidFill>
                <a:schemeClr val="lt1"/>
              </a:solidFill>
              <a:latin typeface="Glegoo"/>
              <a:ea typeface="Glegoo"/>
              <a:cs typeface="Glegoo"/>
              <a:sym typeface="Glegoo"/>
            </a:endParaRPr>
          </a:p>
        </p:txBody>
      </p:sp>
      <p:sp>
        <p:nvSpPr>
          <p:cNvPr id="129" name="Google Shape;129;p13"/>
          <p:cNvSpPr txBox="1"/>
          <p:nvPr/>
        </p:nvSpPr>
        <p:spPr>
          <a:xfrm>
            <a:off x="390525" y="10137463"/>
            <a:ext cx="295200" cy="18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solidFill>
                  <a:schemeClr val="lt1"/>
                </a:solidFill>
                <a:latin typeface="Glegoo"/>
                <a:ea typeface="Glegoo"/>
                <a:cs typeface="Glegoo"/>
                <a:sym typeface="Glegoo"/>
              </a:rPr>
              <a:t>2</a:t>
            </a:r>
            <a:r>
              <a:rPr lang="ru" sz="1200">
                <a:solidFill>
                  <a:schemeClr val="lt1"/>
                </a:solidFill>
                <a:latin typeface="Glegoo"/>
                <a:ea typeface="Glegoo"/>
                <a:cs typeface="Glegoo"/>
                <a:sym typeface="Glegoo"/>
              </a:rPr>
              <a:t>5</a:t>
            </a:r>
            <a:endParaRPr sz="1200">
              <a:solidFill>
                <a:schemeClr val="lt1"/>
              </a:solidFill>
              <a:latin typeface="Glegoo"/>
              <a:ea typeface="Glegoo"/>
              <a:cs typeface="Glegoo"/>
              <a:sym typeface="Glegoo"/>
            </a:endParaRPr>
          </a:p>
        </p:txBody>
      </p:sp>
      <p:sp>
        <p:nvSpPr>
          <p:cNvPr id="130" name="Google Shape;130;p13"/>
          <p:cNvSpPr txBox="1"/>
          <p:nvPr/>
        </p:nvSpPr>
        <p:spPr>
          <a:xfrm>
            <a:off x="390525" y="238125"/>
            <a:ext cx="5486400" cy="431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2800">
                <a:solidFill>
                  <a:srgbClr val="EEA988"/>
                </a:solidFill>
                <a:latin typeface="Freckle Face"/>
                <a:ea typeface="Freckle Face"/>
                <a:cs typeface="Freckle Face"/>
                <a:sym typeface="Freckle Face"/>
              </a:rPr>
              <a:t>Halloween Potluck Sign Up</a:t>
            </a:r>
            <a:endParaRPr sz="2800">
              <a:solidFill>
                <a:srgbClr val="EEA988"/>
              </a:solidFill>
              <a:latin typeface="Freckle Face"/>
              <a:ea typeface="Freckle Face"/>
              <a:cs typeface="Freckle Face"/>
              <a:sym typeface="Freckle Face"/>
            </a:endParaRPr>
          </a:p>
        </p:txBody>
      </p:sp>
      <p:sp>
        <p:nvSpPr>
          <p:cNvPr id="131" name="Google Shape;131;p13"/>
          <p:cNvSpPr txBox="1"/>
          <p:nvPr/>
        </p:nvSpPr>
        <p:spPr>
          <a:xfrm>
            <a:off x="390525" y="876300"/>
            <a:ext cx="2238300" cy="215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">
                <a:solidFill>
                  <a:schemeClr val="dk1"/>
                </a:solidFill>
                <a:latin typeface="Glegoo"/>
                <a:ea typeface="Glegoo"/>
                <a:cs typeface="Glegoo"/>
                <a:sym typeface="Glegoo"/>
              </a:rPr>
              <a:t>Activity / Event Name</a:t>
            </a:r>
            <a:endParaRPr b="1">
              <a:solidFill>
                <a:schemeClr val="dk1"/>
              </a:solidFill>
              <a:latin typeface="Glegoo"/>
              <a:ea typeface="Glegoo"/>
              <a:cs typeface="Glegoo"/>
              <a:sym typeface="Glegoo"/>
            </a:endParaRPr>
          </a:p>
        </p:txBody>
      </p:sp>
      <p:sp>
        <p:nvSpPr>
          <p:cNvPr id="132" name="Google Shape;132;p13"/>
          <p:cNvSpPr txBox="1"/>
          <p:nvPr/>
        </p:nvSpPr>
        <p:spPr>
          <a:xfrm>
            <a:off x="390525" y="1308300"/>
            <a:ext cx="2238300" cy="215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">
                <a:solidFill>
                  <a:schemeClr val="dk1"/>
                </a:solidFill>
                <a:latin typeface="Glegoo"/>
                <a:ea typeface="Glegoo"/>
                <a:cs typeface="Glegoo"/>
                <a:sym typeface="Glegoo"/>
              </a:rPr>
              <a:t>В</a:t>
            </a:r>
            <a:endParaRPr b="1">
              <a:solidFill>
                <a:schemeClr val="dk1"/>
              </a:solidFill>
              <a:latin typeface="Glegoo"/>
              <a:ea typeface="Glegoo"/>
              <a:cs typeface="Glegoo"/>
              <a:sym typeface="Glegoo"/>
            </a:endParaRPr>
          </a:p>
        </p:txBody>
      </p:sp>
      <p:sp>
        <p:nvSpPr>
          <p:cNvPr id="133" name="Google Shape;133;p13"/>
          <p:cNvSpPr txBox="1"/>
          <p:nvPr/>
        </p:nvSpPr>
        <p:spPr>
          <a:xfrm>
            <a:off x="390525" y="1778400"/>
            <a:ext cx="5162700" cy="923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solidFill>
                  <a:schemeClr val="dk1"/>
                </a:solidFill>
                <a:latin typeface="Glegoo"/>
                <a:ea typeface="Glegoo"/>
                <a:cs typeface="Glegoo"/>
                <a:sym typeface="Glegoo"/>
              </a:rPr>
              <a:t>list details about the what types of food to bring and what is already provided (eg. cups, plates, bowls, utensils, etc.)</a:t>
            </a:r>
            <a:endParaRPr sz="1200">
              <a:solidFill>
                <a:schemeClr val="dk1"/>
              </a:solidFill>
              <a:latin typeface="Glegoo"/>
              <a:ea typeface="Glegoo"/>
              <a:cs typeface="Glegoo"/>
              <a:sym typeface="Glego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chemeClr val="dk1"/>
              </a:solidFill>
              <a:latin typeface="Glegoo"/>
              <a:ea typeface="Glegoo"/>
              <a:cs typeface="Glegoo"/>
              <a:sym typeface="Glego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solidFill>
                  <a:schemeClr val="dk1"/>
                </a:solidFill>
                <a:latin typeface="Glegoo"/>
                <a:ea typeface="Glegoo"/>
                <a:cs typeface="Glegoo"/>
                <a:sym typeface="Glegoo"/>
              </a:rPr>
              <a:t>Food Types: Appetizer. Dessert. Main Dish. Salad. Side Dish. Other</a:t>
            </a:r>
            <a:endParaRPr sz="1200">
              <a:solidFill>
                <a:schemeClr val="dk1"/>
              </a:solidFill>
              <a:latin typeface="Glegoo"/>
              <a:ea typeface="Glegoo"/>
              <a:cs typeface="Glegoo"/>
              <a:sym typeface="Glego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chemeClr val="dk1"/>
              </a:solidFill>
              <a:latin typeface="Glegoo"/>
              <a:ea typeface="Glegoo"/>
              <a:cs typeface="Glegoo"/>
              <a:sym typeface="Glegoo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