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enchNine"/>
      <p:regular r:id="rId7"/>
      <p:bold r:id="rId8"/>
    </p:embeddedFont>
    <p:embeddedFont>
      <p:font typeface="Eater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at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nchNine-regular.fntdata"/><Relationship Id="rId8" Type="http://schemas.openxmlformats.org/officeDocument/2006/relationships/font" Target="fonts/BenchNin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FFF7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1"/>
              <a:ext cx="7560000" cy="106919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7560001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143279" y="410435"/>
            <a:ext cx="7088248" cy="10067077"/>
            <a:chOff x="143279" y="410435"/>
            <a:chExt cx="7088248" cy="10067077"/>
          </a:xfrm>
        </p:grpSpPr>
        <p:pic>
          <p:nvPicPr>
            <p:cNvPr id="59" name="Google Shape;5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1611" y="1544209"/>
              <a:ext cx="6146432" cy="6993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6">
              <a:alphaModFix amt="75000"/>
            </a:blip>
            <a:stretch>
              <a:fillRect/>
            </a:stretch>
          </p:blipFill>
          <p:spPr>
            <a:xfrm>
              <a:off x="143279" y="410435"/>
              <a:ext cx="7088248" cy="10067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7">
              <a:alphaModFix amt="80000"/>
            </a:blip>
            <a:stretch>
              <a:fillRect/>
            </a:stretch>
          </p:blipFill>
          <p:spPr>
            <a:xfrm>
              <a:off x="199725" y="2352375"/>
              <a:ext cx="7027048" cy="75704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228625" y="2147942"/>
            <a:ext cx="7102800" cy="6396117"/>
            <a:chOff x="228625" y="2262242"/>
            <a:chExt cx="7102800" cy="6396117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1751725" y="2262242"/>
              <a:ext cx="4056600" cy="4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100">
                  <a:solidFill>
                    <a:srgbClr val="F56C40"/>
                  </a:solidFill>
                  <a:latin typeface="BenchNine"/>
                  <a:ea typeface="BenchNine"/>
                  <a:cs typeface="BenchNine"/>
                  <a:sym typeface="BenchNine"/>
                </a:rPr>
                <a:t>YOU’RE INVITED TO A</a:t>
              </a:r>
              <a:endParaRPr sz="3100">
                <a:solidFill>
                  <a:srgbClr val="F56C40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219675" y="6515258"/>
              <a:ext cx="5120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600">
                  <a:solidFill>
                    <a:srgbClr val="F56C40"/>
                  </a:solidFill>
                  <a:latin typeface="BenchNine"/>
                  <a:ea typeface="BenchNine"/>
                  <a:cs typeface="BenchNine"/>
                  <a:sym typeface="BenchNine"/>
                </a:rPr>
                <a:t>OCTOBER 31ST, AT 8PM</a:t>
              </a:r>
              <a:endParaRPr sz="4600">
                <a:solidFill>
                  <a:srgbClr val="F56C40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1830475" y="7536683"/>
              <a:ext cx="3899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503F38"/>
                  </a:solidFill>
                  <a:latin typeface="BenchNine"/>
                  <a:ea typeface="BenchNine"/>
                  <a:cs typeface="BenchNine"/>
                  <a:sym typeface="BenchNine"/>
                </a:rPr>
                <a:t>123 Main Street, Suite 456, Cityville</a:t>
              </a:r>
              <a:endParaRPr sz="2200">
                <a:solidFill>
                  <a:srgbClr val="503F38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2623075" y="7965658"/>
              <a:ext cx="231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503F38"/>
                  </a:solidFill>
                  <a:latin typeface="BenchNine"/>
                  <a:ea typeface="BenchNine"/>
                  <a:cs typeface="BenchNine"/>
                  <a:sym typeface="BenchNine"/>
                </a:rPr>
                <a:t>RSVP TO MARIE</a:t>
              </a:r>
              <a:endParaRPr sz="2100">
                <a:solidFill>
                  <a:srgbClr val="503F38"/>
                </a:solidFill>
                <a:latin typeface="BenchNine"/>
                <a:ea typeface="BenchNine"/>
                <a:cs typeface="BenchNine"/>
                <a:sym typeface="BenchNine"/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503F38"/>
                  </a:solidFill>
                  <a:latin typeface="BenchNine"/>
                  <a:ea typeface="BenchNine"/>
                  <a:cs typeface="BenchNine"/>
                  <a:sym typeface="BenchNine"/>
                </a:rPr>
                <a:t>233.345.44.44 </a:t>
              </a:r>
              <a:endParaRPr sz="2400">
                <a:solidFill>
                  <a:srgbClr val="503F38"/>
                </a:solidFill>
                <a:latin typeface="BenchNine"/>
                <a:ea typeface="BenchNine"/>
                <a:cs typeface="BenchNine"/>
                <a:sym typeface="BenchNine"/>
              </a:endParaRPr>
            </a:p>
          </p:txBody>
        </p:sp>
        <p:grpSp>
          <p:nvGrpSpPr>
            <p:cNvPr id="67" name="Google Shape;67;p13"/>
            <p:cNvGrpSpPr/>
            <p:nvPr/>
          </p:nvGrpSpPr>
          <p:grpSpPr>
            <a:xfrm>
              <a:off x="228625" y="2968133"/>
              <a:ext cx="7102800" cy="3386100"/>
              <a:chOff x="228625" y="2739533"/>
              <a:chExt cx="7102800" cy="3386100"/>
            </a:xfrm>
          </p:grpSpPr>
          <p:sp>
            <p:nvSpPr>
              <p:cNvPr id="68" name="Google Shape;68;p13"/>
              <p:cNvSpPr txBox="1"/>
              <p:nvPr/>
            </p:nvSpPr>
            <p:spPr>
              <a:xfrm>
                <a:off x="228625" y="2739533"/>
                <a:ext cx="7102800" cy="16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800">
                    <a:solidFill>
                      <a:srgbClr val="503F38"/>
                    </a:solidFill>
                    <a:latin typeface="Eater"/>
                    <a:ea typeface="Eater"/>
                    <a:cs typeface="Eater"/>
                    <a:sym typeface="Eater"/>
                  </a:rPr>
                  <a:t>Spooky</a:t>
                </a:r>
                <a:endParaRPr sz="10800">
                  <a:solidFill>
                    <a:srgbClr val="503F38"/>
                  </a:solidFill>
                  <a:latin typeface="Eater"/>
                  <a:ea typeface="Eater"/>
                  <a:cs typeface="Eater"/>
                  <a:sym typeface="Eater"/>
                </a:endParaRPr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1053300" y="4401833"/>
                <a:ext cx="5453400" cy="172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200">
                    <a:solidFill>
                      <a:srgbClr val="503F38"/>
                    </a:solidFill>
                    <a:latin typeface="Eater"/>
                    <a:ea typeface="Eater"/>
                    <a:cs typeface="Eater"/>
                    <a:sym typeface="Eater"/>
                  </a:rPr>
                  <a:t>Party</a:t>
                </a:r>
                <a:endParaRPr sz="11200">
                  <a:solidFill>
                    <a:srgbClr val="503F38"/>
                  </a:solidFill>
                  <a:latin typeface="Eater"/>
                  <a:ea typeface="Eater"/>
                  <a:cs typeface="Eater"/>
                  <a:sym typeface="Eater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