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etal Mania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etalMani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1" y="0"/>
            <a:ext cx="7560001" cy="10692000"/>
            <a:chOff x="-1" y="0"/>
            <a:chExt cx="7560001" cy="10692000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7560000" cy="10692000"/>
            </a:xfrm>
            <a:prstGeom prst="rect">
              <a:avLst/>
            </a:prstGeom>
            <a:solidFill>
              <a:srgbClr val="0F10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" y="381404"/>
              <a:ext cx="7560001" cy="98115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" name="Google Shape;57;p13"/>
          <p:cNvSpPr txBox="1"/>
          <p:nvPr/>
        </p:nvSpPr>
        <p:spPr>
          <a:xfrm>
            <a:off x="2591100" y="441467"/>
            <a:ext cx="23778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FDF6B1"/>
                </a:solidFill>
                <a:latin typeface="Metal Mania"/>
                <a:ea typeface="Metal Mania"/>
                <a:cs typeface="Metal Mania"/>
                <a:sym typeface="Metal Mania"/>
              </a:rPr>
              <a:t>join us for a</a:t>
            </a:r>
            <a:endParaRPr sz="1900">
              <a:solidFill>
                <a:srgbClr val="FDF6B1"/>
              </a:solidFill>
              <a:latin typeface="Metal Mania"/>
              <a:ea typeface="Metal Mania"/>
              <a:cs typeface="Metal Mania"/>
              <a:sym typeface="Metal Mania"/>
            </a:endParaRPr>
          </a:p>
        </p:txBody>
      </p:sp>
      <p:grpSp>
        <p:nvGrpSpPr>
          <p:cNvPr id="58" name="Google Shape;58;p13"/>
          <p:cNvGrpSpPr/>
          <p:nvPr/>
        </p:nvGrpSpPr>
        <p:grpSpPr>
          <a:xfrm>
            <a:off x="795175" y="5099628"/>
            <a:ext cx="5969700" cy="2293689"/>
            <a:chOff x="795175" y="4911950"/>
            <a:chExt cx="5969700" cy="2293689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795175" y="4911950"/>
              <a:ext cx="5969700" cy="135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8800">
                  <a:solidFill>
                    <a:srgbClr val="FDF6B1"/>
                  </a:solidFill>
                  <a:latin typeface="Metal Mania"/>
                  <a:ea typeface="Metal Mania"/>
                  <a:cs typeface="Metal Mania"/>
                  <a:sym typeface="Metal Mania"/>
                </a:rPr>
                <a:t>HALLOWEEN</a:t>
              </a:r>
              <a:endParaRPr i="1" sz="8800">
                <a:solidFill>
                  <a:srgbClr val="FDF6B1"/>
                </a:solidFill>
                <a:latin typeface="Metal Mania"/>
                <a:ea typeface="Metal Mania"/>
                <a:cs typeface="Metal Mania"/>
                <a:sym typeface="Metal Mania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795175" y="5851139"/>
              <a:ext cx="5969700" cy="135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8800">
                  <a:solidFill>
                    <a:srgbClr val="FDF6B1"/>
                  </a:solidFill>
                  <a:latin typeface="Metal Mania"/>
                  <a:ea typeface="Metal Mania"/>
                  <a:cs typeface="Metal Mania"/>
                  <a:sym typeface="Metal Mania"/>
                </a:rPr>
                <a:t>PARTY</a:t>
              </a:r>
              <a:endParaRPr i="1" sz="8800">
                <a:solidFill>
                  <a:srgbClr val="FDF6B1"/>
                </a:solidFill>
                <a:latin typeface="Metal Mania"/>
                <a:ea typeface="Metal Mania"/>
                <a:cs typeface="Metal Mania"/>
                <a:sym typeface="Metal Mania"/>
              </a:endParaRPr>
            </a:p>
          </p:txBody>
        </p:sp>
      </p:grpSp>
      <p:grpSp>
        <p:nvGrpSpPr>
          <p:cNvPr id="61" name="Google Shape;61;p13"/>
          <p:cNvGrpSpPr/>
          <p:nvPr/>
        </p:nvGrpSpPr>
        <p:grpSpPr>
          <a:xfrm>
            <a:off x="563525" y="7454000"/>
            <a:ext cx="6432950" cy="745050"/>
            <a:chOff x="563525" y="7454000"/>
            <a:chExt cx="6432950" cy="745050"/>
          </a:xfrm>
        </p:grpSpPr>
        <p:pic>
          <p:nvPicPr>
            <p:cNvPr id="62" name="Google Shape;62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63525" y="7454000"/>
              <a:ext cx="6432950" cy="7450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" name="Google Shape;63;p13"/>
            <p:cNvSpPr txBox="1"/>
            <p:nvPr/>
          </p:nvSpPr>
          <p:spPr>
            <a:xfrm>
              <a:off x="1031550" y="7587875"/>
              <a:ext cx="5496900" cy="4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100">
                  <a:solidFill>
                    <a:srgbClr val="0F1015"/>
                  </a:solidFill>
                  <a:latin typeface="Metal Mania"/>
                  <a:ea typeface="Metal Mania"/>
                  <a:cs typeface="Metal Mania"/>
                  <a:sym typeface="Metal Mania"/>
                </a:rPr>
                <a:t>FRIDAY | OCTOBER 31ST | 8PM</a:t>
              </a:r>
              <a:endParaRPr sz="3100">
                <a:solidFill>
                  <a:srgbClr val="0F1015"/>
                </a:solidFill>
                <a:latin typeface="Metal Mania"/>
                <a:ea typeface="Metal Mania"/>
                <a:cs typeface="Metal Mania"/>
                <a:sym typeface="Metal Mania"/>
              </a:endParaRPr>
            </a:p>
          </p:txBody>
        </p:sp>
      </p:grpSp>
      <p:grpSp>
        <p:nvGrpSpPr>
          <p:cNvPr id="64" name="Google Shape;64;p13"/>
          <p:cNvGrpSpPr/>
          <p:nvPr/>
        </p:nvGrpSpPr>
        <p:grpSpPr>
          <a:xfrm>
            <a:off x="1368750" y="8426150"/>
            <a:ext cx="4822500" cy="625850"/>
            <a:chOff x="1368750" y="8197550"/>
            <a:chExt cx="4822500" cy="625850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1368750" y="8197550"/>
              <a:ext cx="4822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FDF6B1"/>
                  </a:solidFill>
                  <a:latin typeface="Metal Mania"/>
                  <a:ea typeface="Metal Mania"/>
                  <a:cs typeface="Metal Mania"/>
                  <a:sym typeface="Metal Mania"/>
                </a:rPr>
                <a:t>YOU ARE INVITED TO OUR HALLOWEEN PARTY</a:t>
              </a:r>
              <a:endParaRPr sz="1800">
                <a:solidFill>
                  <a:srgbClr val="FDF6B1"/>
                </a:solidFill>
                <a:latin typeface="Metal Mania"/>
                <a:ea typeface="Metal Mania"/>
                <a:cs typeface="Metal Mania"/>
                <a:sym typeface="Metal Mania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1368750" y="8530900"/>
              <a:ext cx="48225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900">
                  <a:solidFill>
                    <a:srgbClr val="FDF6B1"/>
                  </a:solidFill>
                  <a:latin typeface="Metal Mania"/>
                  <a:ea typeface="Metal Mania"/>
                  <a:cs typeface="Metal Mania"/>
                  <a:sym typeface="Metal Mania"/>
                </a:rPr>
                <a:t>123 MAIN STREET, SUITE 456, CITYVILLE, STATELAND</a:t>
              </a:r>
              <a:endParaRPr sz="1900">
                <a:solidFill>
                  <a:srgbClr val="FDF6B1"/>
                </a:solidFill>
                <a:latin typeface="Metal Mania"/>
                <a:ea typeface="Metal Mania"/>
                <a:cs typeface="Metal Mania"/>
                <a:sym typeface="Metal Mania"/>
              </a:endParaRPr>
            </a:p>
          </p:txBody>
        </p:sp>
      </p:grpSp>
      <p:sp>
        <p:nvSpPr>
          <p:cNvPr id="67" name="Google Shape;67;p13"/>
          <p:cNvSpPr txBox="1"/>
          <p:nvPr/>
        </p:nvSpPr>
        <p:spPr>
          <a:xfrm>
            <a:off x="1368750" y="9194950"/>
            <a:ext cx="4822500" cy="5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700">
                <a:solidFill>
                  <a:srgbClr val="F98D3E"/>
                </a:solidFill>
                <a:latin typeface="Metal Mania"/>
                <a:ea typeface="Metal Mania"/>
                <a:cs typeface="Metal Mania"/>
                <a:sym typeface="Metal Mania"/>
              </a:rPr>
              <a:t>Come hungry and thirsty, as we'll have a selection of </a:t>
            </a:r>
            <a:endParaRPr sz="1700">
              <a:solidFill>
                <a:srgbClr val="F98D3E"/>
              </a:solidFill>
              <a:latin typeface="Metal Mania"/>
              <a:ea typeface="Metal Mania"/>
              <a:cs typeface="Metal Mania"/>
              <a:sym typeface="Metal Mani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F98D3E"/>
                </a:solidFill>
                <a:latin typeface="Metal Mania"/>
                <a:ea typeface="Metal Mania"/>
                <a:cs typeface="Metal Mania"/>
                <a:sym typeface="Metal Mania"/>
              </a:rPr>
              <a:t>devilishly delicious treats and drinks.</a:t>
            </a:r>
            <a:endParaRPr sz="1700">
              <a:solidFill>
                <a:srgbClr val="F98D3E"/>
              </a:solidFill>
              <a:latin typeface="Metal Mania"/>
              <a:ea typeface="Metal Mania"/>
              <a:cs typeface="Metal Mania"/>
              <a:sym typeface="Metal Mania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1368750" y="9929725"/>
            <a:ext cx="4822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DF6B1"/>
                </a:solidFill>
                <a:latin typeface="Metal Mania"/>
                <a:ea typeface="Metal Mania"/>
                <a:cs typeface="Metal Mania"/>
                <a:sym typeface="Metal Mania"/>
              </a:rPr>
              <a:t>RSVP TO MARIE </a:t>
            </a:r>
            <a:r>
              <a:rPr lang="ru" sz="1800">
                <a:solidFill>
                  <a:srgbClr val="FDF6B1"/>
                </a:solidFill>
                <a:latin typeface="Metal Mania"/>
                <a:ea typeface="Metal Mania"/>
                <a:cs typeface="Metal Mania"/>
                <a:sym typeface="Metal Mania"/>
              </a:rPr>
              <a:t>- 233.345.44.44 </a:t>
            </a:r>
            <a:endParaRPr sz="1800">
              <a:solidFill>
                <a:srgbClr val="FDF6B1"/>
              </a:solidFill>
              <a:latin typeface="Metal Mania"/>
              <a:ea typeface="Metal Mania"/>
              <a:cs typeface="Metal Mania"/>
              <a:sym typeface="Metal Man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