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Creepster"/>
      <p:regular r:id="rId7"/>
    </p:embeddedFont>
    <p:embeddedFont>
      <p:font typeface="Jolly Lodger"/>
      <p:regular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  <p15:guide id="3" pos="283">
          <p15:clr>
            <a:srgbClr val="9AA0A6"/>
          </p15:clr>
        </p15:guide>
        <p15:guide id="4" pos="4477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  <p:guide pos="283"/>
        <p:guide pos="4477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Creepster-regular.fntdata"/><Relationship Id="rId8" Type="http://schemas.openxmlformats.org/officeDocument/2006/relationships/font" Target="fonts/JollyLodger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9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4.png"/><Relationship Id="rId7" Type="http://schemas.openxmlformats.org/officeDocument/2006/relationships/image" Target="../media/image2.png"/><Relationship Id="rId8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7560001" cy="10691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 b="0" l="11466" r="11008" t="0"/>
          <a:stretch/>
        </p:blipFill>
        <p:spPr>
          <a:xfrm>
            <a:off x="2825" y="266700"/>
            <a:ext cx="7554350" cy="711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13650" y="527450"/>
            <a:ext cx="4162775" cy="416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6">
            <a:alphaModFix/>
          </a:blip>
          <a:srcRect b="4761" l="13440" r="11218" t="0"/>
          <a:stretch/>
        </p:blipFill>
        <p:spPr>
          <a:xfrm>
            <a:off x="2825" y="3105600"/>
            <a:ext cx="7554350" cy="758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064253" y="563881"/>
            <a:ext cx="4042875" cy="359175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 txBox="1"/>
          <p:nvPr/>
        </p:nvSpPr>
        <p:spPr>
          <a:xfrm>
            <a:off x="381703" y="336450"/>
            <a:ext cx="23319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900">
                <a:solidFill>
                  <a:srgbClr val="95C11F"/>
                </a:solidFill>
                <a:latin typeface="Creepster"/>
                <a:ea typeface="Creepster"/>
                <a:cs typeface="Creepster"/>
                <a:sym typeface="Creepster"/>
              </a:rPr>
              <a:t>Halloween</a:t>
            </a:r>
            <a:endParaRPr sz="3900">
              <a:solidFill>
                <a:srgbClr val="95C11F"/>
              </a:solidFill>
              <a:latin typeface="Creepster"/>
              <a:ea typeface="Creepster"/>
              <a:cs typeface="Creepster"/>
              <a:sym typeface="Creepster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381703" y="977962"/>
            <a:ext cx="2331900" cy="13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7700">
                <a:solidFill>
                  <a:srgbClr val="DEDC00"/>
                </a:solidFill>
                <a:latin typeface="Creepster"/>
                <a:ea typeface="Creepster"/>
                <a:cs typeface="Creepster"/>
                <a:sym typeface="Creepster"/>
              </a:rPr>
              <a:t>Sales</a:t>
            </a:r>
            <a:endParaRPr sz="7700">
              <a:solidFill>
                <a:srgbClr val="DEDC00"/>
              </a:solidFill>
              <a:latin typeface="Creepster"/>
              <a:ea typeface="Creepster"/>
              <a:cs typeface="Creepster"/>
              <a:sym typeface="Creepster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381703" y="2165125"/>
            <a:ext cx="23319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5000">
                <a:solidFill>
                  <a:srgbClr val="95C11F"/>
                </a:solidFill>
                <a:latin typeface="Creepster"/>
                <a:ea typeface="Creepster"/>
                <a:cs typeface="Creepster"/>
                <a:sym typeface="Creepster"/>
              </a:rPr>
              <a:t>50% OFF</a:t>
            </a:r>
            <a:endParaRPr sz="5000">
              <a:solidFill>
                <a:srgbClr val="95C11F"/>
              </a:solidFill>
              <a:latin typeface="Creepster"/>
              <a:ea typeface="Creepster"/>
              <a:cs typeface="Creepster"/>
              <a:sym typeface="Creepster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2124075" y="4976825"/>
            <a:ext cx="35052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solidFill>
                  <a:schemeClr val="lt1"/>
                </a:solidFill>
                <a:latin typeface="Jolly Lodger"/>
                <a:ea typeface="Jolly Lodger"/>
                <a:cs typeface="Jolly Lodger"/>
                <a:sym typeface="Jolly Lodger"/>
              </a:rPr>
              <a:t>USE CODE:</a:t>
            </a:r>
            <a:r>
              <a:rPr lang="ru"/>
              <a:t> </a:t>
            </a:r>
            <a:r>
              <a:rPr lang="ru" sz="3600">
                <a:solidFill>
                  <a:srgbClr val="95C11F"/>
                </a:solidFill>
                <a:latin typeface="Creepster"/>
                <a:ea typeface="Creepster"/>
                <a:cs typeface="Creepster"/>
                <a:sym typeface="Creepster"/>
              </a:rPr>
              <a:t>MONSTERS</a:t>
            </a:r>
            <a:endParaRPr sz="3600">
              <a:solidFill>
                <a:srgbClr val="95C11F"/>
              </a:solidFill>
              <a:latin typeface="Creepster"/>
              <a:ea typeface="Creepster"/>
              <a:cs typeface="Creepster"/>
              <a:sym typeface="Creepster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3559063" y="5591175"/>
            <a:ext cx="35052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5000">
                <a:solidFill>
                  <a:schemeClr val="lt1"/>
                </a:solidFill>
                <a:latin typeface="Jolly Lodger"/>
                <a:ea typeface="Jolly Lodger"/>
                <a:cs typeface="Jolly Lodger"/>
                <a:sym typeface="Jolly Lodger"/>
              </a:rPr>
              <a:t>THE </a:t>
            </a:r>
            <a:r>
              <a:rPr lang="ru" sz="5000">
                <a:solidFill>
                  <a:srgbClr val="95C11F"/>
                </a:solidFill>
                <a:latin typeface="Creepster"/>
                <a:ea typeface="Creepster"/>
                <a:cs typeface="Creepster"/>
                <a:sym typeface="Creepster"/>
              </a:rPr>
              <a:t>Jacket</a:t>
            </a:r>
            <a:r>
              <a:rPr lang="ru" sz="5000">
                <a:solidFill>
                  <a:schemeClr val="lt1"/>
                </a:solidFill>
                <a:latin typeface="Jolly Lodger"/>
                <a:ea typeface="Jolly Lodger"/>
                <a:cs typeface="Jolly Lodger"/>
                <a:sym typeface="Jolly Lodger"/>
              </a:rPr>
              <a:t> OF FRANKENSTEIN</a:t>
            </a:r>
            <a:endParaRPr sz="5000">
              <a:solidFill>
                <a:srgbClr val="95C11F"/>
              </a:solidFill>
              <a:latin typeface="Creepster"/>
              <a:ea typeface="Creepster"/>
              <a:cs typeface="Creepster"/>
              <a:sym typeface="Creepster"/>
            </a:endParaRPr>
          </a:p>
        </p:txBody>
      </p:sp>
      <p:grpSp>
        <p:nvGrpSpPr>
          <p:cNvPr id="64" name="Google Shape;64;p13"/>
          <p:cNvGrpSpPr/>
          <p:nvPr/>
        </p:nvGrpSpPr>
        <p:grpSpPr>
          <a:xfrm>
            <a:off x="1123987" y="5653200"/>
            <a:ext cx="2009750" cy="1599900"/>
            <a:chOff x="1123988" y="5767500"/>
            <a:chExt cx="2009750" cy="1599900"/>
          </a:xfrm>
        </p:grpSpPr>
        <p:grpSp>
          <p:nvGrpSpPr>
            <p:cNvPr id="65" name="Google Shape;65;p13"/>
            <p:cNvGrpSpPr/>
            <p:nvPr/>
          </p:nvGrpSpPr>
          <p:grpSpPr>
            <a:xfrm>
              <a:off x="1305375" y="5767500"/>
              <a:ext cx="1599900" cy="1599900"/>
              <a:chOff x="1305375" y="5767500"/>
              <a:chExt cx="1599900" cy="1599900"/>
            </a:xfrm>
          </p:grpSpPr>
          <p:sp>
            <p:nvSpPr>
              <p:cNvPr id="66" name="Google Shape;66;p13"/>
              <p:cNvSpPr/>
              <p:nvPr/>
            </p:nvSpPr>
            <p:spPr>
              <a:xfrm>
                <a:off x="1305375" y="5767500"/>
                <a:ext cx="1599900" cy="1599900"/>
              </a:xfrm>
              <a:prstGeom prst="ellipse">
                <a:avLst/>
              </a:prstGeom>
              <a:solidFill>
                <a:srgbClr val="95C1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" name="Google Shape;67;p13"/>
              <p:cNvSpPr/>
              <p:nvPr/>
            </p:nvSpPr>
            <p:spPr>
              <a:xfrm>
                <a:off x="1371900" y="5824850"/>
                <a:ext cx="1466700" cy="1466700"/>
              </a:xfrm>
              <a:prstGeom prst="ellipse">
                <a:avLst/>
              </a:prstGeom>
              <a:solidFill>
                <a:srgbClr val="DEDC00"/>
              </a:solidFill>
              <a:ln cap="flat" cmpd="sng" w="38100">
                <a:solidFill>
                  <a:srgbClr val="20003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pic>
          <p:nvPicPr>
            <p:cNvPr id="68" name="Google Shape;68;p1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1123987" y="5945200"/>
              <a:ext cx="2009750" cy="13979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9" name="Google Shape;69;p13"/>
          <p:cNvSpPr txBox="1"/>
          <p:nvPr/>
        </p:nvSpPr>
        <p:spPr>
          <a:xfrm>
            <a:off x="382475" y="7424763"/>
            <a:ext cx="35052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5000">
                <a:solidFill>
                  <a:schemeClr val="lt1"/>
                </a:solidFill>
                <a:latin typeface="Jolly Lodger"/>
                <a:ea typeface="Jolly Lodger"/>
                <a:cs typeface="Jolly Lodger"/>
                <a:sym typeface="Jolly Lodger"/>
              </a:rPr>
              <a:t>THE </a:t>
            </a:r>
            <a:r>
              <a:rPr lang="ru" sz="5000">
                <a:solidFill>
                  <a:srgbClr val="95C11F"/>
                </a:solidFill>
                <a:latin typeface="Creepster"/>
                <a:ea typeface="Creepster"/>
                <a:cs typeface="Creepster"/>
                <a:sym typeface="Creepster"/>
              </a:rPr>
              <a:t>HAT</a:t>
            </a:r>
            <a:r>
              <a:rPr lang="ru" sz="5000">
                <a:solidFill>
                  <a:schemeClr val="lt1"/>
                </a:solidFill>
                <a:latin typeface="Jolly Lodger"/>
                <a:ea typeface="Jolly Lodger"/>
                <a:cs typeface="Jolly Lodger"/>
                <a:sym typeface="Jolly Lodger"/>
              </a:rPr>
              <a:t> OF </a:t>
            </a:r>
            <a:endParaRPr sz="5000">
              <a:solidFill>
                <a:schemeClr val="lt1"/>
              </a:solidFill>
              <a:latin typeface="Jolly Lodger"/>
              <a:ea typeface="Jolly Lodger"/>
              <a:cs typeface="Jolly Lodger"/>
              <a:sym typeface="Jolly Lodg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5000">
                <a:solidFill>
                  <a:schemeClr val="lt1"/>
                </a:solidFill>
                <a:latin typeface="Jolly Lodger"/>
                <a:ea typeface="Jolly Lodger"/>
                <a:cs typeface="Jolly Lodger"/>
                <a:sym typeface="Jolly Lodger"/>
              </a:rPr>
              <a:t>THE WITCH</a:t>
            </a:r>
            <a:endParaRPr sz="5000">
              <a:solidFill>
                <a:srgbClr val="95C11F"/>
              </a:solidFill>
              <a:latin typeface="Creepster"/>
              <a:ea typeface="Creepster"/>
              <a:cs typeface="Creepster"/>
              <a:sym typeface="Creepster"/>
            </a:endParaRPr>
          </a:p>
        </p:txBody>
      </p:sp>
      <p:grpSp>
        <p:nvGrpSpPr>
          <p:cNvPr id="70" name="Google Shape;70;p13"/>
          <p:cNvGrpSpPr/>
          <p:nvPr/>
        </p:nvGrpSpPr>
        <p:grpSpPr>
          <a:xfrm>
            <a:off x="3992850" y="7601025"/>
            <a:ext cx="1599900" cy="1599900"/>
            <a:chOff x="1305375" y="5767500"/>
            <a:chExt cx="1599900" cy="1599900"/>
          </a:xfrm>
        </p:grpSpPr>
        <p:sp>
          <p:nvSpPr>
            <p:cNvPr id="71" name="Google Shape;71;p13"/>
            <p:cNvSpPr/>
            <p:nvPr/>
          </p:nvSpPr>
          <p:spPr>
            <a:xfrm>
              <a:off x="1305375" y="5767500"/>
              <a:ext cx="1599900" cy="1599900"/>
            </a:xfrm>
            <a:prstGeom prst="ellipse">
              <a:avLst/>
            </a:prstGeom>
            <a:solidFill>
              <a:srgbClr val="95C11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3"/>
            <p:cNvSpPr/>
            <p:nvPr/>
          </p:nvSpPr>
          <p:spPr>
            <a:xfrm>
              <a:off x="1371900" y="5824850"/>
              <a:ext cx="1466700" cy="1466700"/>
            </a:xfrm>
            <a:prstGeom prst="ellipse">
              <a:avLst/>
            </a:prstGeom>
            <a:solidFill>
              <a:srgbClr val="DEDC00"/>
            </a:solidFill>
            <a:ln cap="flat" cmpd="sng" w="38100">
              <a:solidFill>
                <a:srgbClr val="20003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73" name="Google Shape;73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50335" y="7483700"/>
            <a:ext cx="2093253" cy="13698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3"/>
          <p:cNvSpPr txBox="1"/>
          <p:nvPr/>
        </p:nvSpPr>
        <p:spPr>
          <a:xfrm>
            <a:off x="282525" y="9272600"/>
            <a:ext cx="69279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solidFill>
                  <a:srgbClr val="95C11F"/>
                </a:solidFill>
                <a:latin typeface="Jolly Lodger"/>
                <a:ea typeface="Jolly Lodger"/>
                <a:cs typeface="Jolly Lodger"/>
                <a:sym typeface="Jolly Lodger"/>
              </a:rPr>
              <a:t>Take them before monsters do and be the best version of yourself this HALLOWEEN</a:t>
            </a:r>
            <a:endParaRPr sz="3600">
              <a:solidFill>
                <a:srgbClr val="95C11F"/>
              </a:solidFill>
              <a:latin typeface="Jolly Lodger"/>
              <a:ea typeface="Jolly Lodger"/>
              <a:cs typeface="Jolly Lodger"/>
              <a:sym typeface="Jolly Lodge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