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440000" cx="7560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orient="horz" pos="6236">
          <p15:clr>
            <a:srgbClr val="9AA0A6"/>
          </p15:clr>
        </p15:guide>
        <p15:guide id="3" pos="4419">
          <p15:clr>
            <a:srgbClr val="9AA0A6"/>
          </p15:clr>
        </p15:guide>
        <p15:guide id="4" orient="horz" pos="245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6236" orient="horz"/>
        <p:guide pos="4419"/>
        <p:guide pos="245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PlayfairDispl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752555"/>
            <a:ext cx="7044600" cy="16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365680"/>
            <a:ext cx="7044600" cy="170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39232"/>
            <a:ext cx="33069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39232"/>
            <a:ext cx="33069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27727"/>
            <a:ext cx="2321700" cy="153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20535"/>
            <a:ext cx="2321700" cy="64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13690"/>
            <a:ext cx="5264700" cy="83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54"/>
            <a:ext cx="3780000" cy="104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03032"/>
            <a:ext cx="3344400" cy="300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689531"/>
            <a:ext cx="3344400" cy="25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469689"/>
            <a:ext cx="3172200" cy="75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586994"/>
            <a:ext cx="4959600" cy="122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45153"/>
            <a:ext cx="7044600" cy="398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398217"/>
            <a:ext cx="7044600" cy="26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11" Type="http://schemas.openxmlformats.org/officeDocument/2006/relationships/image" Target="../media/image4.png"/><Relationship Id="rId10" Type="http://schemas.openxmlformats.org/officeDocument/2006/relationships/image" Target="../media/image9.png"/><Relationship Id="rId13" Type="http://schemas.openxmlformats.org/officeDocument/2006/relationships/image" Target="../media/image3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5" Type="http://schemas.openxmlformats.org/officeDocument/2006/relationships/image" Target="../media/image13.png"/><Relationship Id="rId14" Type="http://schemas.openxmlformats.org/officeDocument/2006/relationships/image" Target="../media/image1.png"/><Relationship Id="rId17" Type="http://schemas.openxmlformats.org/officeDocument/2006/relationships/image" Target="../media/image14.png"/><Relationship Id="rId16" Type="http://schemas.openxmlformats.org/officeDocument/2006/relationships/image" Target="../media/image16.png"/><Relationship Id="rId5" Type="http://schemas.openxmlformats.org/officeDocument/2006/relationships/image" Target="../media/image10.png"/><Relationship Id="rId19" Type="http://schemas.openxmlformats.org/officeDocument/2006/relationships/image" Target="../media/image18.png"/><Relationship Id="rId6" Type="http://schemas.openxmlformats.org/officeDocument/2006/relationships/image" Target="../media/image6.png"/><Relationship Id="rId18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5972100"/>
          </a:xfrm>
          <a:prstGeom prst="rect">
            <a:avLst/>
          </a:prstGeom>
          <a:gradFill>
            <a:gsLst>
              <a:gs pos="0">
                <a:srgbClr val="FBB91B"/>
              </a:gs>
              <a:gs pos="100000">
                <a:srgbClr val="D8791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2981056" y="1629950"/>
            <a:ext cx="2025475" cy="6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4054872" y="402550"/>
            <a:ext cx="1834568" cy="66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5889449" y="2127046"/>
            <a:ext cx="1125325" cy="405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883825" y="2120468"/>
            <a:ext cx="1214323" cy="41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631272" y="402550"/>
            <a:ext cx="1834568" cy="66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400425"/>
            <a:ext cx="7560000" cy="703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0000" y="-12"/>
            <a:ext cx="1440000" cy="3767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3"/>
          <p:cNvGrpSpPr/>
          <p:nvPr/>
        </p:nvGrpSpPr>
        <p:grpSpPr>
          <a:xfrm>
            <a:off x="19044" y="3119405"/>
            <a:ext cx="7410450" cy="772270"/>
            <a:chOff x="-6" y="2790380"/>
            <a:chExt cx="7410450" cy="772270"/>
          </a:xfrm>
        </p:grpSpPr>
        <p:pic>
          <p:nvPicPr>
            <p:cNvPr id="63" name="Google Shape;63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344228" y="2790380"/>
              <a:ext cx="2077558" cy="552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021674" y="2846175"/>
              <a:ext cx="1440000" cy="496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327819" y="2886675"/>
              <a:ext cx="2082625" cy="628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-6" y="2934300"/>
              <a:ext cx="2082625" cy="628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2699987">
            <a:off x="1317090" y="1764847"/>
            <a:ext cx="347791" cy="238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2376095">
            <a:off x="6044475" y="190298"/>
            <a:ext cx="411975" cy="282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2479097">
            <a:off x="1744697" y="216435"/>
            <a:ext cx="335631" cy="229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8875" y="2617106"/>
            <a:ext cx="659300" cy="104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36775" y="2478577"/>
            <a:ext cx="590800" cy="10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26175" y="2463494"/>
            <a:ext cx="804525" cy="93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58725" y="2302125"/>
            <a:ext cx="1125317" cy="119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rot="-378618">
            <a:off x="4871663" y="2503939"/>
            <a:ext cx="850725" cy="947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848092" y="2426860"/>
            <a:ext cx="900000" cy="11935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539988" y="3768800"/>
            <a:ext cx="3041388" cy="461700"/>
            <a:chOff x="539988" y="3768800"/>
            <a:chExt cx="3041388" cy="461700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38916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832175" y="37688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Buy Halloween Costume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539988" y="4250596"/>
            <a:ext cx="3041388" cy="461700"/>
            <a:chOff x="539988" y="4230500"/>
            <a:chExt cx="3041388" cy="461700"/>
          </a:xfrm>
        </p:grpSpPr>
        <p:pic>
          <p:nvPicPr>
            <p:cNvPr id="80" name="Google Shape;80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43533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3"/>
            <p:cNvSpPr txBox="1"/>
            <p:nvPr/>
          </p:nvSpPr>
          <p:spPr>
            <a:xfrm>
              <a:off x="832175" y="42305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Go Trunk or Treating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39988" y="4732392"/>
            <a:ext cx="3041388" cy="461700"/>
            <a:chOff x="539988" y="4682675"/>
            <a:chExt cx="3041388" cy="461700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48055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832175" y="46826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Go to a Fall Festival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539988" y="5214188"/>
            <a:ext cx="3041388" cy="461700"/>
            <a:chOff x="539988" y="5144375"/>
            <a:chExt cx="3041388" cy="461700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52672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 txBox="1"/>
            <p:nvPr/>
          </p:nvSpPr>
          <p:spPr>
            <a:xfrm>
              <a:off x="832175" y="51443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Eat Candy Corn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539988" y="5695983"/>
            <a:ext cx="3041388" cy="461700"/>
            <a:chOff x="539988" y="5596550"/>
            <a:chExt cx="3041388" cy="461700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57194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832175" y="55965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Paint Mini Pumpkins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539988" y="6177779"/>
            <a:ext cx="3041388" cy="461700"/>
            <a:chOff x="539988" y="6058250"/>
            <a:chExt cx="3041388" cy="461700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6181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 txBox="1"/>
            <p:nvPr/>
          </p:nvSpPr>
          <p:spPr>
            <a:xfrm>
              <a:off x="832175" y="6058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Handprints Bats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539988" y="6659575"/>
            <a:ext cx="3041388" cy="461700"/>
            <a:chOff x="539988" y="6525400"/>
            <a:chExt cx="3041388" cy="461700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66482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 txBox="1"/>
            <p:nvPr/>
          </p:nvSpPr>
          <p:spPr>
            <a:xfrm>
              <a:off x="832175" y="65254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History of Halloween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539988" y="7141371"/>
            <a:ext cx="3041388" cy="461700"/>
            <a:chOff x="539988" y="6972125"/>
            <a:chExt cx="3041388" cy="461700"/>
          </a:xfrm>
        </p:grpSpPr>
        <p:pic>
          <p:nvPicPr>
            <p:cNvPr id="98" name="Google Shape;98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709498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 txBox="1"/>
            <p:nvPr/>
          </p:nvSpPr>
          <p:spPr>
            <a:xfrm>
              <a:off x="832175" y="697212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Give a BOO Gift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539988" y="7623167"/>
            <a:ext cx="3041388" cy="461700"/>
            <a:chOff x="539988" y="7454250"/>
            <a:chExt cx="3041388" cy="461700"/>
          </a:xfrm>
        </p:grpSpPr>
        <p:pic>
          <p:nvPicPr>
            <p:cNvPr id="101" name="Google Shape;101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7577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 txBox="1"/>
            <p:nvPr/>
          </p:nvSpPr>
          <p:spPr>
            <a:xfrm>
              <a:off x="832175" y="7454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Visit a 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Haunted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 House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539988" y="8104963"/>
            <a:ext cx="3041388" cy="461700"/>
            <a:chOff x="539988" y="7936375"/>
            <a:chExt cx="3041388" cy="461700"/>
          </a:xfrm>
        </p:grpSpPr>
        <p:pic>
          <p:nvPicPr>
            <p:cNvPr id="104" name="Google Shape;104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0592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 txBox="1"/>
            <p:nvPr/>
          </p:nvSpPr>
          <p:spPr>
            <a:xfrm>
              <a:off x="832175" y="79363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Tell Spooky Stories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539988" y="8586758"/>
            <a:ext cx="3041388" cy="461700"/>
            <a:chOff x="539988" y="8383100"/>
            <a:chExt cx="3041388" cy="461700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5059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 txBox="1"/>
            <p:nvPr/>
          </p:nvSpPr>
          <p:spPr>
            <a:xfrm>
              <a:off x="832175" y="83831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Paint Mini Pumpkins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539988" y="9068554"/>
            <a:ext cx="3041388" cy="461700"/>
            <a:chOff x="539988" y="8850250"/>
            <a:chExt cx="3041388" cy="461700"/>
          </a:xfrm>
        </p:grpSpPr>
        <p:pic>
          <p:nvPicPr>
            <p:cNvPr id="110" name="Google Shape;110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973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 txBox="1"/>
            <p:nvPr/>
          </p:nvSpPr>
          <p:spPr>
            <a:xfrm>
              <a:off x="832175" y="8850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a Q-tip Skeleton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539988" y="9550350"/>
            <a:ext cx="3041388" cy="461700"/>
            <a:chOff x="539988" y="9317400"/>
            <a:chExt cx="3041388" cy="461700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94402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 txBox="1"/>
            <p:nvPr/>
          </p:nvSpPr>
          <p:spPr>
            <a:xfrm>
              <a:off x="832175" y="93174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Trick or Treat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054863" y="3768800"/>
            <a:ext cx="3041388" cy="461700"/>
            <a:chOff x="539988" y="3768800"/>
            <a:chExt cx="3041388" cy="461700"/>
          </a:xfrm>
        </p:grpSpPr>
        <p:pic>
          <p:nvPicPr>
            <p:cNvPr id="116" name="Google Shape;116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38916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3"/>
            <p:cNvSpPr txBox="1"/>
            <p:nvPr/>
          </p:nvSpPr>
          <p:spPr>
            <a:xfrm>
              <a:off x="832175" y="37688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Decorate the House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054863" y="4250596"/>
            <a:ext cx="3041388" cy="461700"/>
            <a:chOff x="539988" y="4230500"/>
            <a:chExt cx="3041388" cy="461700"/>
          </a:xfrm>
        </p:grpSpPr>
        <p:pic>
          <p:nvPicPr>
            <p:cNvPr id="119" name="Google Shape;119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43533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 txBox="1"/>
            <p:nvPr/>
          </p:nvSpPr>
          <p:spPr>
            <a:xfrm>
              <a:off x="832175" y="42305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Caramel Apples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054863" y="4732392"/>
            <a:ext cx="3041388" cy="461700"/>
            <a:chOff x="539988" y="4682675"/>
            <a:chExt cx="3041388" cy="461700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48055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3"/>
            <p:cNvSpPr txBox="1"/>
            <p:nvPr/>
          </p:nvSpPr>
          <p:spPr>
            <a:xfrm>
              <a:off x="832175" y="46826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Watch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 Hocus Pocus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4054863" y="5214188"/>
            <a:ext cx="3041388" cy="461700"/>
            <a:chOff x="539988" y="5144375"/>
            <a:chExt cx="3041388" cy="461700"/>
          </a:xfrm>
        </p:grpSpPr>
        <p:pic>
          <p:nvPicPr>
            <p:cNvPr id="125" name="Google Shape;125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52672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3"/>
            <p:cNvSpPr txBox="1"/>
            <p:nvPr/>
          </p:nvSpPr>
          <p:spPr>
            <a:xfrm>
              <a:off x="832175" y="51443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Visit a 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Pumpkin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 Patch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054863" y="5695983"/>
            <a:ext cx="3041388" cy="461700"/>
            <a:chOff x="539988" y="5596550"/>
            <a:chExt cx="3041388" cy="4617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57194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 txBox="1"/>
            <p:nvPr/>
          </p:nvSpPr>
          <p:spPr>
            <a:xfrm>
              <a:off x="832175" y="55965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Read a Halloween Book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4054863" y="6177779"/>
            <a:ext cx="3041388" cy="461700"/>
            <a:chOff x="539988" y="6058250"/>
            <a:chExt cx="3041388" cy="461700"/>
          </a:xfrm>
        </p:grpSpPr>
        <p:pic>
          <p:nvPicPr>
            <p:cNvPr id="131" name="Google Shape;131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6181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 txBox="1"/>
            <p:nvPr/>
          </p:nvSpPr>
          <p:spPr>
            <a:xfrm>
              <a:off x="832175" y="6058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Bake Halloween Cookies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4054863" y="6659575"/>
            <a:ext cx="3193788" cy="461700"/>
            <a:chOff x="539988" y="6525400"/>
            <a:chExt cx="3193788" cy="461700"/>
          </a:xfrm>
        </p:grpSpPr>
        <p:pic>
          <p:nvPicPr>
            <p:cNvPr id="134" name="Google Shape;134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66482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>
              <a:off x="832175" y="6525400"/>
              <a:ext cx="2901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Paper Plate Vampire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4054863" y="7141371"/>
            <a:ext cx="3041388" cy="461700"/>
            <a:chOff x="539988" y="6972125"/>
            <a:chExt cx="3041388" cy="461700"/>
          </a:xfrm>
        </p:grpSpPr>
        <p:pic>
          <p:nvPicPr>
            <p:cNvPr id="137" name="Google Shape;137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709498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 txBox="1"/>
            <p:nvPr/>
          </p:nvSpPr>
          <p:spPr>
            <a:xfrm>
              <a:off x="832175" y="697212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Bonfire S’mores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4054863" y="7623167"/>
            <a:ext cx="3041388" cy="461700"/>
            <a:chOff x="539988" y="7454250"/>
            <a:chExt cx="3041388" cy="461700"/>
          </a:xfrm>
        </p:grpSpPr>
        <p:pic>
          <p:nvPicPr>
            <p:cNvPr id="140" name="Google Shape;140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7577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>
              <a:off x="832175" y="7454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Ghosts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4054863" y="8104963"/>
            <a:ext cx="3041388" cy="461700"/>
            <a:chOff x="539988" y="7936375"/>
            <a:chExt cx="3041388" cy="461700"/>
          </a:xfrm>
        </p:grpSpPr>
        <p:pic>
          <p:nvPicPr>
            <p:cNvPr id="143" name="Google Shape;143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05923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3"/>
            <p:cNvSpPr txBox="1"/>
            <p:nvPr/>
          </p:nvSpPr>
          <p:spPr>
            <a:xfrm>
              <a:off x="832175" y="7936375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Play Flashlight Tag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4054863" y="8586758"/>
            <a:ext cx="3041388" cy="461700"/>
            <a:chOff x="539988" y="8383100"/>
            <a:chExt cx="3041388" cy="461700"/>
          </a:xfrm>
        </p:grpSpPr>
        <p:pic>
          <p:nvPicPr>
            <p:cNvPr id="146" name="Google Shape;146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5059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3"/>
            <p:cNvSpPr txBox="1"/>
            <p:nvPr/>
          </p:nvSpPr>
          <p:spPr>
            <a:xfrm>
              <a:off x="832175" y="83831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Drink</a:t>
              </a: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 Apple Cider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4054863" y="9068554"/>
            <a:ext cx="3041388" cy="461700"/>
            <a:chOff x="539988" y="8850250"/>
            <a:chExt cx="3041388" cy="461700"/>
          </a:xfrm>
        </p:grpSpPr>
        <p:pic>
          <p:nvPicPr>
            <p:cNvPr id="149" name="Google Shape;149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897311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3"/>
            <p:cNvSpPr txBox="1"/>
            <p:nvPr/>
          </p:nvSpPr>
          <p:spPr>
            <a:xfrm>
              <a:off x="832175" y="885025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Go on a Hayride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pic>
        <p:nvPicPr>
          <p:cNvPr id="151" name="Google Shape;151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332000" y="321582"/>
            <a:ext cx="4896000" cy="210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0" y="0"/>
            <a:ext cx="1512000" cy="3714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3"/>
          <p:cNvGrpSpPr/>
          <p:nvPr/>
        </p:nvGrpSpPr>
        <p:grpSpPr>
          <a:xfrm>
            <a:off x="4054863" y="9550350"/>
            <a:ext cx="3041388" cy="461700"/>
            <a:chOff x="539988" y="9317400"/>
            <a:chExt cx="3041388" cy="461700"/>
          </a:xfrm>
        </p:grpSpPr>
        <p:pic>
          <p:nvPicPr>
            <p:cNvPr id="154" name="Google Shape;154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9988" y="9440263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13"/>
            <p:cNvSpPr txBox="1"/>
            <p:nvPr/>
          </p:nvSpPr>
          <p:spPr>
            <a:xfrm>
              <a:off x="832175" y="9317400"/>
              <a:ext cx="274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Make Pumpkin Pancakes</a:t>
              </a:r>
              <a:endPara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