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Lato"/>
      <p:regular r:id="rId8"/>
      <p:bold r:id="rId9"/>
      <p:italic r:id="rId10"/>
      <p:boldItalic r:id="rId11"/>
    </p:embeddedFont>
    <p:embeddedFont>
      <p:font typeface="Rubik"/>
      <p:regular r:id="rId12"/>
      <p:bold r:id="rId13"/>
      <p:italic r:id="rId14"/>
      <p:boldItalic r:id="rId15"/>
    </p:embeddedFont>
    <p:embeddedFont>
      <p:font typeface="DM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9">
          <p15:clr>
            <a:srgbClr val="A4A3A4"/>
          </p15:clr>
        </p15:guide>
        <p15:guide id="3" pos="126">
          <p15:clr>
            <a:srgbClr val="9AA0A6"/>
          </p15:clr>
        </p15:guide>
        <p15:guide id="4" orient="horz" pos="63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9"/>
        <p:guide pos="126"/>
        <p:guide pos="63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3" Type="http://schemas.openxmlformats.org/officeDocument/2006/relationships/font" Target="fonts/Rubik-bold.fntdata"/><Relationship Id="rId12" Type="http://schemas.openxmlformats.org/officeDocument/2006/relationships/font" Target="fonts/Rubi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bold.fntdata"/><Relationship Id="rId15" Type="http://schemas.openxmlformats.org/officeDocument/2006/relationships/font" Target="fonts/Rubik-boldItalic.fntdata"/><Relationship Id="rId14" Type="http://schemas.openxmlformats.org/officeDocument/2006/relationships/font" Target="fonts/Rubik-italic.fntdata"/><Relationship Id="rId17" Type="http://schemas.openxmlformats.org/officeDocument/2006/relationships/font" Target="fonts/DMSans-bold.fntdata"/><Relationship Id="rId16" Type="http://schemas.openxmlformats.org/officeDocument/2006/relationships/font" Target="fonts/DM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DMSans-boldItalic.fntdata"/><Relationship Id="rId6" Type="http://schemas.openxmlformats.org/officeDocument/2006/relationships/slide" Target="slides/slide1.xml"/><Relationship Id="rId18" Type="http://schemas.openxmlformats.org/officeDocument/2006/relationships/font" Target="fonts/DMSans-italic.fntdata"/><Relationship Id="rId7" Type="http://schemas.openxmlformats.org/officeDocument/2006/relationships/slide" Target="slides/slide2.xml"/><Relationship Id="rId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f6226b3e7_0_12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df6226b3e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292A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rot="5400000">
            <a:off x="725400" y="189000"/>
            <a:ext cx="457200" cy="19080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0094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100013" y="881063"/>
            <a:ext cx="1657500" cy="506813"/>
            <a:chOff x="100013" y="914400"/>
            <a:chExt cx="1657500" cy="506813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100013" y="914400"/>
              <a:ext cx="16575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292A37"/>
                  </a:solidFill>
                  <a:latin typeface="DM Sans"/>
                  <a:ea typeface="DM Sans"/>
                  <a:cs typeface="DM Sans"/>
                  <a:sym typeface="DM Sans"/>
                </a:rPr>
                <a:t>PRESLEY</a:t>
              </a:r>
              <a:r>
                <a:rPr lang="ru" sz="1300"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ru" sz="13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WITTING</a:t>
              </a:r>
              <a:endPara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09538" y="1128713"/>
              <a:ext cx="13650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GRAPHIC &amp; WEB DESIGNER</a:t>
              </a:r>
              <a:endParaRPr sz="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5024" y="504000"/>
            <a:ext cx="1388983" cy="13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0" l="1550" r="1550" t="0"/>
          <a:stretch/>
        </p:blipFill>
        <p:spPr>
          <a:xfrm>
            <a:off x="0" y="0"/>
            <a:ext cx="1686734" cy="183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4"/>
          <p:cNvGrpSpPr/>
          <p:nvPr/>
        </p:nvGrpSpPr>
        <p:grpSpPr>
          <a:xfrm>
            <a:off x="100000" y="332700"/>
            <a:ext cx="1365000" cy="968876"/>
            <a:chOff x="100000" y="361949"/>
            <a:chExt cx="1365000" cy="968876"/>
          </a:xfrm>
        </p:grpSpPr>
        <p:sp>
          <p:nvSpPr>
            <p:cNvPr id="66" name="Google Shape;66;p14"/>
            <p:cNvSpPr txBox="1"/>
            <p:nvPr/>
          </p:nvSpPr>
          <p:spPr>
            <a:xfrm>
              <a:off x="100000" y="361949"/>
              <a:ext cx="1365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0094A3"/>
                  </a:solidFill>
                  <a:latin typeface="DM Sans"/>
                  <a:ea typeface="DM Sans"/>
                  <a:cs typeface="DM Sans"/>
                  <a:sym typeface="DM Sans"/>
                </a:rPr>
                <a:t>PRESLEY</a:t>
              </a:r>
              <a:endParaRPr sz="1500"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WITTING</a:t>
              </a:r>
              <a:endParaRPr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" name="Google Shape;67;p14"/>
            <p:cNvSpPr txBox="1"/>
            <p:nvPr/>
          </p:nvSpPr>
          <p:spPr>
            <a:xfrm>
              <a:off x="100000" y="914425"/>
              <a:ext cx="1365000" cy="41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GRAPHIC &amp;</a:t>
              </a:r>
              <a:endParaRPr sz="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WEB DESIGNER</a:t>
              </a:r>
              <a:endParaRPr sz="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68" name="Google Shape;68;p14"/>
            <p:cNvCxnSpPr/>
            <p:nvPr/>
          </p:nvCxnSpPr>
          <p:spPr>
            <a:xfrm>
              <a:off x="204800" y="945375"/>
              <a:ext cx="4692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" name="Google Shape;69;p14"/>
          <p:cNvSpPr txBox="1"/>
          <p:nvPr/>
        </p:nvSpPr>
        <p:spPr>
          <a:xfrm>
            <a:off x="2262200" y="975856"/>
            <a:ext cx="941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mail@domain.ltd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262200" y="1152056"/>
            <a:ext cx="941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(123) 456-7890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262200" y="1328256"/>
            <a:ext cx="941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New York, JS.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262200" y="1509231"/>
            <a:ext cx="941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domain.ltd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5138" y="966706"/>
            <a:ext cx="126000" cy="1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5138" y="1500081"/>
            <a:ext cx="126000" cy="1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75138" y="1142906"/>
            <a:ext cx="126000" cy="1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5138" y="1319106"/>
            <a:ext cx="126000" cy="1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