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3429000" cx="8001000"/>
  <p:notesSz cx="6858000" cy="9144000"/>
  <p:embeddedFontLst>
    <p:embeddedFont>
      <p:font typeface="Spectral"/>
      <p:regular r:id="rId8"/>
      <p:bold r:id="rId9"/>
      <p:italic r:id="rId10"/>
      <p:boldItalic r:id="rId11"/>
    </p:embeddedFont>
    <p:embeddedFont>
      <p:font typeface="Hurricane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948">
          <p15:clr>
            <a:srgbClr val="747775"/>
          </p15:clr>
        </p15:guide>
        <p15:guide id="2" pos="2520">
          <p15:clr>
            <a:srgbClr val="747775"/>
          </p15:clr>
        </p15:guide>
        <p15:guide id="3" orient="horz" pos="227">
          <p15:clr>
            <a:srgbClr val="747775"/>
          </p15:clr>
        </p15:guide>
        <p15:guide id="4" pos="271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948" orient="horz"/>
        <p:guide pos="2520"/>
        <p:guide pos="227" orient="horz"/>
        <p:guide pos="271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Spectral-boldItalic.fntdata"/><Relationship Id="rId10" Type="http://schemas.openxmlformats.org/officeDocument/2006/relationships/font" Target="fonts/Spectral-italic.fntdata"/><Relationship Id="rId12" Type="http://schemas.openxmlformats.org/officeDocument/2006/relationships/font" Target="fonts/Hurricane-regular.fntdata"/><Relationship Id="rId9" Type="http://schemas.openxmlformats.org/officeDocument/2006/relationships/font" Target="fonts/Spectral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Spectral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-571214" y="685800"/>
            <a:ext cx="8001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-571214" y="685800"/>
            <a:ext cx="8001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1d0edbf614_0_11:notes"/>
          <p:cNvSpPr/>
          <p:nvPr>
            <p:ph idx="2" type="sldImg"/>
          </p:nvPr>
        </p:nvSpPr>
        <p:spPr>
          <a:xfrm>
            <a:off x="-571214" y="685800"/>
            <a:ext cx="8001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1d0edbf614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72745" y="496383"/>
            <a:ext cx="7455600" cy="1368300"/>
          </a:xfrm>
          <a:prstGeom prst="rect">
            <a:avLst/>
          </a:prstGeom>
        </p:spPr>
        <p:txBody>
          <a:bodyPr anchorCtr="0" anchor="b" bIns="73900" lIns="73900" spcFirstLastPara="1" rIns="73900" wrap="square" tIns="73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72738" y="1889417"/>
            <a:ext cx="7455600" cy="528300"/>
          </a:xfrm>
          <a:prstGeom prst="rect">
            <a:avLst/>
          </a:prstGeom>
        </p:spPr>
        <p:txBody>
          <a:bodyPr anchorCtr="0" anchor="t" bIns="73900" lIns="73900" spcFirstLastPara="1" rIns="73900" wrap="square" tIns="73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413401" y="3108811"/>
            <a:ext cx="480000" cy="262200"/>
          </a:xfrm>
          <a:prstGeom prst="rect">
            <a:avLst/>
          </a:prstGeom>
        </p:spPr>
        <p:txBody>
          <a:bodyPr anchorCtr="0" anchor="ctr" bIns="73900" lIns="73900" spcFirstLastPara="1" rIns="73900" wrap="square" tIns="73900">
            <a:normAutofit lnSpcReduction="10000"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72738" y="1433900"/>
            <a:ext cx="7455600" cy="561300"/>
          </a:xfrm>
          <a:prstGeom prst="rect">
            <a:avLst/>
          </a:prstGeom>
        </p:spPr>
        <p:txBody>
          <a:bodyPr anchorCtr="0" anchor="ctr" bIns="73900" lIns="73900" spcFirstLastPara="1" rIns="73900" wrap="square" tIns="73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1pPr>
            <a:lvl2pPr lvl="1" algn="ctr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2pPr>
            <a:lvl3pPr lvl="2" algn="ctr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3pPr>
            <a:lvl4pPr lvl="3" algn="ctr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4pPr>
            <a:lvl5pPr lvl="4" algn="ctr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5pPr>
            <a:lvl6pPr lvl="5" algn="ctr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6pPr>
            <a:lvl7pPr lvl="6" algn="ctr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7pPr>
            <a:lvl8pPr lvl="7" algn="ctr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8pPr>
            <a:lvl9pPr lvl="8" algn="ctr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413401" y="3108811"/>
            <a:ext cx="480000" cy="262200"/>
          </a:xfrm>
          <a:prstGeom prst="rect">
            <a:avLst/>
          </a:prstGeom>
        </p:spPr>
        <p:txBody>
          <a:bodyPr anchorCtr="0" anchor="ctr" bIns="73900" lIns="73900" spcFirstLastPara="1" rIns="73900" wrap="square" tIns="73900">
            <a:normAutofit lnSpcReduction="10000"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72738" y="296683"/>
            <a:ext cx="7455600" cy="381900"/>
          </a:xfrm>
          <a:prstGeom prst="rect">
            <a:avLst/>
          </a:prstGeom>
        </p:spPr>
        <p:txBody>
          <a:bodyPr anchorCtr="0" anchor="t" bIns="73900" lIns="73900" spcFirstLastPara="1" rIns="73900" wrap="square" tIns="73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72738" y="768317"/>
            <a:ext cx="7455600" cy="2277600"/>
          </a:xfrm>
          <a:prstGeom prst="rect">
            <a:avLst/>
          </a:prstGeom>
        </p:spPr>
        <p:txBody>
          <a:bodyPr anchorCtr="0" anchor="t" bIns="73900" lIns="73900" spcFirstLastPara="1" rIns="73900" wrap="square" tIns="73900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413401" y="3108811"/>
            <a:ext cx="480000" cy="262200"/>
          </a:xfrm>
          <a:prstGeom prst="rect">
            <a:avLst/>
          </a:prstGeom>
        </p:spPr>
        <p:txBody>
          <a:bodyPr anchorCtr="0" anchor="ctr" bIns="73900" lIns="73900" spcFirstLastPara="1" rIns="73900" wrap="square" tIns="73900">
            <a:normAutofit lnSpcReduction="10000"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72738" y="296683"/>
            <a:ext cx="7455600" cy="381900"/>
          </a:xfrm>
          <a:prstGeom prst="rect">
            <a:avLst/>
          </a:prstGeom>
        </p:spPr>
        <p:txBody>
          <a:bodyPr anchorCtr="0" anchor="t" bIns="73900" lIns="73900" spcFirstLastPara="1" rIns="73900" wrap="square" tIns="73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72738" y="768317"/>
            <a:ext cx="3499800" cy="2277600"/>
          </a:xfrm>
          <a:prstGeom prst="rect">
            <a:avLst/>
          </a:prstGeom>
        </p:spPr>
        <p:txBody>
          <a:bodyPr anchorCtr="0" anchor="t" bIns="73900" lIns="73900" spcFirstLastPara="1" rIns="73900" wrap="square" tIns="73900">
            <a:norm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228350" y="768317"/>
            <a:ext cx="3499800" cy="2277600"/>
          </a:xfrm>
          <a:prstGeom prst="rect">
            <a:avLst/>
          </a:prstGeom>
        </p:spPr>
        <p:txBody>
          <a:bodyPr anchorCtr="0" anchor="t" bIns="73900" lIns="73900" spcFirstLastPara="1" rIns="73900" wrap="square" tIns="73900">
            <a:norm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413401" y="3108811"/>
            <a:ext cx="480000" cy="262200"/>
          </a:xfrm>
          <a:prstGeom prst="rect">
            <a:avLst/>
          </a:prstGeom>
        </p:spPr>
        <p:txBody>
          <a:bodyPr anchorCtr="0" anchor="ctr" bIns="73900" lIns="73900" spcFirstLastPara="1" rIns="73900" wrap="square" tIns="73900">
            <a:normAutofit lnSpcReduction="10000"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72738" y="296683"/>
            <a:ext cx="7455600" cy="381900"/>
          </a:xfrm>
          <a:prstGeom prst="rect">
            <a:avLst/>
          </a:prstGeom>
        </p:spPr>
        <p:txBody>
          <a:bodyPr anchorCtr="0" anchor="t" bIns="73900" lIns="73900" spcFirstLastPara="1" rIns="73900" wrap="square" tIns="73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413401" y="3108811"/>
            <a:ext cx="480000" cy="262200"/>
          </a:xfrm>
          <a:prstGeom prst="rect">
            <a:avLst/>
          </a:prstGeom>
        </p:spPr>
        <p:txBody>
          <a:bodyPr anchorCtr="0" anchor="ctr" bIns="73900" lIns="73900" spcFirstLastPara="1" rIns="73900" wrap="square" tIns="73900">
            <a:normAutofit lnSpcReduction="10000"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72738" y="370400"/>
            <a:ext cx="2457000" cy="504000"/>
          </a:xfrm>
          <a:prstGeom prst="rect">
            <a:avLst/>
          </a:prstGeom>
        </p:spPr>
        <p:txBody>
          <a:bodyPr anchorCtr="0" anchor="b" bIns="73900" lIns="73900" spcFirstLastPara="1" rIns="73900" wrap="square" tIns="73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72738" y="926400"/>
            <a:ext cx="2457000" cy="2119500"/>
          </a:xfrm>
          <a:prstGeom prst="rect">
            <a:avLst/>
          </a:prstGeom>
        </p:spPr>
        <p:txBody>
          <a:bodyPr anchorCtr="0" anchor="t" bIns="73900" lIns="73900" spcFirstLastPara="1" rIns="73900" wrap="square" tIns="73900">
            <a:norm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413401" y="3108811"/>
            <a:ext cx="480000" cy="262200"/>
          </a:xfrm>
          <a:prstGeom prst="rect">
            <a:avLst/>
          </a:prstGeom>
        </p:spPr>
        <p:txBody>
          <a:bodyPr anchorCtr="0" anchor="ctr" bIns="73900" lIns="73900" spcFirstLastPara="1" rIns="73900" wrap="square" tIns="73900">
            <a:normAutofit lnSpcReduction="10000"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28969" y="300100"/>
            <a:ext cx="5571900" cy="2727300"/>
          </a:xfrm>
          <a:prstGeom prst="rect">
            <a:avLst/>
          </a:prstGeom>
        </p:spPr>
        <p:txBody>
          <a:bodyPr anchorCtr="0" anchor="ctr" bIns="73900" lIns="73900" spcFirstLastPara="1" rIns="73900" wrap="square" tIns="73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1pPr>
            <a:lvl2pPr lvl="1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413401" y="3108811"/>
            <a:ext cx="480000" cy="262200"/>
          </a:xfrm>
          <a:prstGeom prst="rect">
            <a:avLst/>
          </a:prstGeom>
        </p:spPr>
        <p:txBody>
          <a:bodyPr anchorCtr="0" anchor="ctr" bIns="73900" lIns="73900" spcFirstLastPara="1" rIns="73900" wrap="square" tIns="73900">
            <a:normAutofit lnSpcReduction="10000"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000500" y="-83"/>
            <a:ext cx="4000500" cy="3429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73900" lIns="73900" spcFirstLastPara="1" rIns="73900" wrap="square" tIns="73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32313" y="822117"/>
            <a:ext cx="3539400" cy="988200"/>
          </a:xfrm>
          <a:prstGeom prst="rect">
            <a:avLst/>
          </a:prstGeom>
        </p:spPr>
        <p:txBody>
          <a:bodyPr anchorCtr="0" anchor="b" bIns="73900" lIns="73900" spcFirstLastPara="1" rIns="73900" wrap="square" tIns="73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32313" y="1868717"/>
            <a:ext cx="3539400" cy="823200"/>
          </a:xfrm>
          <a:prstGeom prst="rect">
            <a:avLst/>
          </a:prstGeom>
        </p:spPr>
        <p:txBody>
          <a:bodyPr anchorCtr="0" anchor="t" bIns="73900" lIns="73900" spcFirstLastPara="1" rIns="73900" wrap="square" tIns="73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322063" y="482717"/>
            <a:ext cx="3357300" cy="2463600"/>
          </a:xfrm>
          <a:prstGeom prst="rect">
            <a:avLst/>
          </a:prstGeom>
        </p:spPr>
        <p:txBody>
          <a:bodyPr anchorCtr="0" anchor="ctr" bIns="73900" lIns="73900" spcFirstLastPara="1" rIns="73900" wrap="square" tIns="73900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413401" y="3108811"/>
            <a:ext cx="480000" cy="262200"/>
          </a:xfrm>
          <a:prstGeom prst="rect">
            <a:avLst/>
          </a:prstGeom>
        </p:spPr>
        <p:txBody>
          <a:bodyPr anchorCtr="0" anchor="ctr" bIns="73900" lIns="73900" spcFirstLastPara="1" rIns="73900" wrap="square" tIns="73900">
            <a:normAutofit lnSpcReduction="10000"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72738" y="2820383"/>
            <a:ext cx="5248800" cy="403500"/>
          </a:xfrm>
          <a:prstGeom prst="rect">
            <a:avLst/>
          </a:prstGeom>
        </p:spPr>
        <p:txBody>
          <a:bodyPr anchorCtr="0" anchor="ctr" bIns="73900" lIns="73900" spcFirstLastPara="1" rIns="73900" wrap="square" tIns="73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413401" y="3108811"/>
            <a:ext cx="480000" cy="262200"/>
          </a:xfrm>
          <a:prstGeom prst="rect">
            <a:avLst/>
          </a:prstGeom>
        </p:spPr>
        <p:txBody>
          <a:bodyPr anchorCtr="0" anchor="ctr" bIns="73900" lIns="73900" spcFirstLastPara="1" rIns="73900" wrap="square" tIns="73900">
            <a:normAutofit lnSpcReduction="10000"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72738" y="737417"/>
            <a:ext cx="7455600" cy="1309200"/>
          </a:xfrm>
          <a:prstGeom prst="rect">
            <a:avLst/>
          </a:prstGeom>
        </p:spPr>
        <p:txBody>
          <a:bodyPr anchorCtr="0" anchor="b" bIns="73900" lIns="73900" spcFirstLastPara="1" rIns="73900" wrap="square" tIns="73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72738" y="2101483"/>
            <a:ext cx="7455600" cy="867000"/>
          </a:xfrm>
          <a:prstGeom prst="rect">
            <a:avLst/>
          </a:prstGeom>
        </p:spPr>
        <p:txBody>
          <a:bodyPr anchorCtr="0" anchor="t" bIns="73900" lIns="73900" spcFirstLastPara="1" rIns="73900" wrap="square" tIns="73900">
            <a:norm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413401" y="3108811"/>
            <a:ext cx="480000" cy="262200"/>
          </a:xfrm>
          <a:prstGeom prst="rect">
            <a:avLst/>
          </a:prstGeom>
        </p:spPr>
        <p:txBody>
          <a:bodyPr anchorCtr="0" anchor="ctr" bIns="73900" lIns="73900" spcFirstLastPara="1" rIns="73900" wrap="square" tIns="73900">
            <a:normAutofit lnSpcReduction="10000"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413401" y="3108811"/>
            <a:ext cx="480000" cy="262200"/>
          </a:xfrm>
          <a:prstGeom prst="rect">
            <a:avLst/>
          </a:prstGeom>
        </p:spPr>
        <p:txBody>
          <a:bodyPr anchorCtr="0" anchor="ctr" bIns="73900" lIns="73900" spcFirstLastPara="1" rIns="73900" wrap="square" tIns="73900">
            <a:normAutofit lnSpcReduction="10000"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72738" y="296683"/>
            <a:ext cx="7455600" cy="3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73900" lIns="73900" spcFirstLastPara="1" rIns="73900" wrap="square" tIns="73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72738" y="768317"/>
            <a:ext cx="7455600" cy="22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73900" lIns="73900" spcFirstLastPara="1" rIns="73900" wrap="square" tIns="73900">
            <a:norm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>
                <a:solidFill>
                  <a:schemeClr val="dk2"/>
                </a:solidFill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>
                <a:solidFill>
                  <a:schemeClr val="dk2"/>
                </a:solidFill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>
                <a:solidFill>
                  <a:schemeClr val="dk2"/>
                </a:solidFill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>
                <a:solidFill>
                  <a:schemeClr val="dk2"/>
                </a:solidFill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>
                <a:solidFill>
                  <a:schemeClr val="dk2"/>
                </a:solidFill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>
                <a:solidFill>
                  <a:schemeClr val="dk2"/>
                </a:solidFill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>
                <a:solidFill>
                  <a:schemeClr val="dk2"/>
                </a:solidFill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413401" y="3108811"/>
            <a:ext cx="480000" cy="2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3900" lIns="73900" spcFirstLastPara="1" rIns="73900" wrap="square" tIns="73900">
            <a:normAutofit lnSpcReduction="10000"/>
          </a:bodyPr>
          <a:lstStyle>
            <a:lvl1pPr lvl="0" algn="r">
              <a:buNone/>
              <a:defRPr sz="800">
                <a:solidFill>
                  <a:schemeClr val="dk2"/>
                </a:solidFill>
              </a:defRPr>
            </a:lvl1pPr>
            <a:lvl2pPr lvl="1" algn="r">
              <a:buNone/>
              <a:defRPr sz="800">
                <a:solidFill>
                  <a:schemeClr val="dk2"/>
                </a:solidFill>
              </a:defRPr>
            </a:lvl2pPr>
            <a:lvl3pPr lvl="2" algn="r">
              <a:buNone/>
              <a:defRPr sz="800">
                <a:solidFill>
                  <a:schemeClr val="dk2"/>
                </a:solidFill>
              </a:defRPr>
            </a:lvl3pPr>
            <a:lvl4pPr lvl="3" algn="r">
              <a:buNone/>
              <a:defRPr sz="800">
                <a:solidFill>
                  <a:schemeClr val="dk2"/>
                </a:solidFill>
              </a:defRPr>
            </a:lvl4pPr>
            <a:lvl5pPr lvl="4" algn="r">
              <a:buNone/>
              <a:defRPr sz="800">
                <a:solidFill>
                  <a:schemeClr val="dk2"/>
                </a:solidFill>
              </a:defRPr>
            </a:lvl5pPr>
            <a:lvl6pPr lvl="5" algn="r">
              <a:buNone/>
              <a:defRPr sz="800">
                <a:solidFill>
                  <a:schemeClr val="dk2"/>
                </a:solidFill>
              </a:defRPr>
            </a:lvl6pPr>
            <a:lvl7pPr lvl="6" algn="r">
              <a:buNone/>
              <a:defRPr sz="800">
                <a:solidFill>
                  <a:schemeClr val="dk2"/>
                </a:solidFill>
              </a:defRPr>
            </a:lvl7pPr>
            <a:lvl8pPr lvl="7" algn="r">
              <a:buNone/>
              <a:defRPr sz="800">
                <a:solidFill>
                  <a:schemeClr val="dk2"/>
                </a:solidFill>
              </a:defRPr>
            </a:lvl8pPr>
            <a:lvl9pPr lvl="8" algn="r">
              <a:buNone/>
              <a:defRPr sz="8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7.png"/><Relationship Id="rId6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9" Type="http://schemas.openxmlformats.org/officeDocument/2006/relationships/image" Target="../media/image2.png"/><Relationship Id="rId5" Type="http://schemas.openxmlformats.org/officeDocument/2006/relationships/image" Target="../media/image10.png"/><Relationship Id="rId6" Type="http://schemas.openxmlformats.org/officeDocument/2006/relationships/image" Target="../media/image5.png"/><Relationship Id="rId7" Type="http://schemas.openxmlformats.org/officeDocument/2006/relationships/image" Target="../media/image3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0"/>
            <a:ext cx="8001001" cy="3429001"/>
            <a:chOff x="0" y="0"/>
            <a:chExt cx="8001001" cy="3429001"/>
          </a:xfrm>
        </p:grpSpPr>
        <p:pic>
          <p:nvPicPr>
            <p:cNvPr id="55" name="Google Shape;55;p13"/>
            <p:cNvPicPr preferRelativeResize="0"/>
            <p:nvPr/>
          </p:nvPicPr>
          <p:blipFill rotWithShape="1">
            <a:blip r:embed="rId3">
              <a:alphaModFix/>
            </a:blip>
            <a:srcRect b="0" l="27044" r="0" t="32989"/>
            <a:stretch/>
          </p:blipFill>
          <p:spPr>
            <a:xfrm>
              <a:off x="0" y="0"/>
              <a:ext cx="2510752" cy="10795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13"/>
            <p:cNvPicPr preferRelativeResize="0"/>
            <p:nvPr/>
          </p:nvPicPr>
          <p:blipFill rotWithShape="1">
            <a:blip r:embed="rId4">
              <a:alphaModFix/>
            </a:blip>
            <a:srcRect b="26605" l="13186" r="0" t="0"/>
            <a:stretch/>
          </p:blipFill>
          <p:spPr>
            <a:xfrm>
              <a:off x="0" y="2186900"/>
              <a:ext cx="1279625" cy="1242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 rotWithShape="1">
            <a:blip r:embed="rId5">
              <a:alphaModFix/>
            </a:blip>
            <a:srcRect b="17412" l="3308" r="48319" t="25103"/>
            <a:stretch/>
          </p:blipFill>
          <p:spPr>
            <a:xfrm>
              <a:off x="6263400" y="0"/>
              <a:ext cx="1737601" cy="22513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 rotWithShape="1">
            <a:blip r:embed="rId6">
              <a:alphaModFix/>
            </a:blip>
            <a:srcRect b="52950" l="0" r="19820" t="0"/>
            <a:stretch/>
          </p:blipFill>
          <p:spPr>
            <a:xfrm>
              <a:off x="4171750" y="1937500"/>
              <a:ext cx="3829250" cy="14915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9" name="Google Shape;59;p13"/>
          <p:cNvGrpSpPr/>
          <p:nvPr/>
        </p:nvGrpSpPr>
        <p:grpSpPr>
          <a:xfrm>
            <a:off x="1167000" y="946593"/>
            <a:ext cx="5667000" cy="1383414"/>
            <a:chOff x="1167000" y="904386"/>
            <a:chExt cx="5667000" cy="1383414"/>
          </a:xfrm>
        </p:grpSpPr>
        <p:sp>
          <p:nvSpPr>
            <p:cNvPr id="60" name="Google Shape;60;p13"/>
            <p:cNvSpPr txBox="1"/>
            <p:nvPr/>
          </p:nvSpPr>
          <p:spPr>
            <a:xfrm>
              <a:off x="1167000" y="904386"/>
              <a:ext cx="5667000" cy="113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400">
                  <a:solidFill>
                    <a:srgbClr val="5D6369"/>
                  </a:solidFill>
                  <a:latin typeface="Hurricane"/>
                  <a:ea typeface="Hurricane"/>
                  <a:cs typeface="Hurricane"/>
                  <a:sym typeface="Hurricane"/>
                </a:rPr>
                <a:t>Gift Certificate</a:t>
              </a:r>
              <a:endParaRPr sz="7400">
                <a:solidFill>
                  <a:srgbClr val="5D6369"/>
                </a:solidFill>
                <a:latin typeface="Hurricane"/>
                <a:ea typeface="Hurricane"/>
                <a:cs typeface="Hurricane"/>
                <a:sym typeface="Hurricane"/>
              </a:endParaRPr>
            </a:p>
          </p:txBody>
        </p:sp>
        <p:sp>
          <p:nvSpPr>
            <p:cNvPr id="61" name="Google Shape;61;p13"/>
            <p:cNvSpPr txBox="1"/>
            <p:nvPr/>
          </p:nvSpPr>
          <p:spPr>
            <a:xfrm>
              <a:off x="2295600" y="2072400"/>
              <a:ext cx="3409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5D6369"/>
                  </a:solidFill>
                  <a:latin typeface="Spectral"/>
                  <a:ea typeface="Spectral"/>
                  <a:cs typeface="Spectral"/>
                  <a:sym typeface="Spectral"/>
                </a:rPr>
                <a:t>Your Business Name</a:t>
              </a:r>
              <a:endParaRPr>
                <a:solidFill>
                  <a:srgbClr val="5D6369"/>
                </a:solidFill>
                <a:latin typeface="Spectral"/>
                <a:ea typeface="Spectral"/>
                <a:cs typeface="Spectral"/>
                <a:sym typeface="Spectral"/>
              </a:endParaRPr>
            </a:p>
          </p:txBody>
        </p:sp>
        <p:cxnSp>
          <p:nvCxnSpPr>
            <p:cNvPr id="62" name="Google Shape;62;p13"/>
            <p:cNvCxnSpPr/>
            <p:nvPr/>
          </p:nvCxnSpPr>
          <p:spPr>
            <a:xfrm>
              <a:off x="3713800" y="1972350"/>
              <a:ext cx="553200" cy="0"/>
            </a:xfrm>
            <a:prstGeom prst="straightConnector1">
              <a:avLst/>
            </a:prstGeom>
            <a:noFill/>
            <a:ln cap="flat" cmpd="sng" w="19050">
              <a:solidFill>
                <a:srgbClr val="5D6369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4"/>
          <p:cNvPicPr preferRelativeResize="0"/>
          <p:nvPr/>
        </p:nvPicPr>
        <p:blipFill rotWithShape="1">
          <a:blip r:embed="rId3">
            <a:alphaModFix/>
          </a:blip>
          <a:srcRect b="0" l="44376" r="0" t="43930"/>
          <a:stretch/>
        </p:blipFill>
        <p:spPr>
          <a:xfrm>
            <a:off x="1" y="0"/>
            <a:ext cx="2949624" cy="192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 rotWithShape="1">
          <a:blip r:embed="rId4">
            <a:alphaModFix/>
          </a:blip>
          <a:srcRect b="61517" l="0" r="0" t="0"/>
          <a:stretch/>
        </p:blipFill>
        <p:spPr>
          <a:xfrm>
            <a:off x="1615525" y="2326850"/>
            <a:ext cx="4308650" cy="110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 rotWithShape="1">
          <a:blip r:embed="rId5">
            <a:alphaModFix/>
          </a:blip>
          <a:srcRect b="0" l="0" r="43544" t="38378"/>
          <a:stretch/>
        </p:blipFill>
        <p:spPr>
          <a:xfrm>
            <a:off x="5811151" y="-1"/>
            <a:ext cx="2189850" cy="1581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4"/>
          <p:cNvCxnSpPr/>
          <p:nvPr/>
        </p:nvCxnSpPr>
        <p:spPr>
          <a:xfrm>
            <a:off x="4007225" y="365600"/>
            <a:ext cx="0" cy="2737200"/>
          </a:xfrm>
          <a:prstGeom prst="straightConnector1">
            <a:avLst/>
          </a:prstGeom>
          <a:noFill/>
          <a:ln cap="flat" cmpd="sng" w="19050">
            <a:solidFill>
              <a:srgbClr val="5D636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1" name="Google Shape;71;p14"/>
          <p:cNvSpPr txBox="1"/>
          <p:nvPr/>
        </p:nvSpPr>
        <p:spPr>
          <a:xfrm>
            <a:off x="4284277" y="567350"/>
            <a:ext cx="3326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solidFill>
                  <a:srgbClr val="5D6369"/>
                </a:solidFill>
                <a:latin typeface="Hurricane"/>
                <a:ea typeface="Hurricane"/>
                <a:cs typeface="Hurricane"/>
                <a:sym typeface="Hurricane"/>
              </a:rPr>
              <a:t>Gift Certificate</a:t>
            </a:r>
            <a:endParaRPr sz="4800">
              <a:solidFill>
                <a:srgbClr val="5D6369"/>
              </a:solidFill>
              <a:latin typeface="Hurricane"/>
              <a:ea typeface="Hurricane"/>
              <a:cs typeface="Hurricane"/>
              <a:sym typeface="Hurricane"/>
            </a:endParaRPr>
          </a:p>
        </p:txBody>
      </p:sp>
      <p:grpSp>
        <p:nvGrpSpPr>
          <p:cNvPr id="72" name="Google Shape;72;p14"/>
          <p:cNvGrpSpPr/>
          <p:nvPr/>
        </p:nvGrpSpPr>
        <p:grpSpPr>
          <a:xfrm>
            <a:off x="4293898" y="1582375"/>
            <a:ext cx="3345352" cy="1268957"/>
            <a:chOff x="4293898" y="1582375"/>
            <a:chExt cx="3345352" cy="1268957"/>
          </a:xfrm>
        </p:grpSpPr>
        <p:grpSp>
          <p:nvGrpSpPr>
            <p:cNvPr id="73" name="Google Shape;73;p14"/>
            <p:cNvGrpSpPr/>
            <p:nvPr/>
          </p:nvGrpSpPr>
          <p:grpSpPr>
            <a:xfrm>
              <a:off x="4293898" y="1582375"/>
              <a:ext cx="3345352" cy="215400"/>
              <a:chOff x="4293898" y="1582375"/>
              <a:chExt cx="3345352" cy="215400"/>
            </a:xfrm>
          </p:grpSpPr>
          <p:sp>
            <p:nvSpPr>
              <p:cNvPr id="74" name="Google Shape;74;p14"/>
              <p:cNvSpPr txBox="1"/>
              <p:nvPr/>
            </p:nvSpPr>
            <p:spPr>
              <a:xfrm>
                <a:off x="4293898" y="1582375"/>
                <a:ext cx="3627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71787B"/>
                    </a:solidFill>
                    <a:latin typeface="Spectral"/>
                    <a:ea typeface="Spectral"/>
                    <a:cs typeface="Spectral"/>
                    <a:sym typeface="Spectral"/>
                  </a:rPr>
                  <a:t>To:</a:t>
                </a:r>
                <a:endParaRPr>
                  <a:solidFill>
                    <a:srgbClr val="71787B"/>
                  </a:solidFill>
                  <a:latin typeface="Spectral"/>
                  <a:ea typeface="Spectral"/>
                  <a:cs typeface="Spectral"/>
                  <a:sym typeface="Spectral"/>
                </a:endParaRPr>
              </a:p>
            </p:txBody>
          </p:sp>
          <p:cxnSp>
            <p:nvCxnSpPr>
              <p:cNvPr id="75" name="Google Shape;75;p14"/>
              <p:cNvCxnSpPr/>
              <p:nvPr/>
            </p:nvCxnSpPr>
            <p:spPr>
              <a:xfrm rot="10800000">
                <a:off x="4579550" y="1755875"/>
                <a:ext cx="3059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71787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6" name="Google Shape;76;p14"/>
            <p:cNvGrpSpPr/>
            <p:nvPr/>
          </p:nvGrpSpPr>
          <p:grpSpPr>
            <a:xfrm>
              <a:off x="4293901" y="1933561"/>
              <a:ext cx="3345349" cy="215400"/>
              <a:chOff x="4293901" y="1582375"/>
              <a:chExt cx="3345349" cy="215400"/>
            </a:xfrm>
          </p:grpSpPr>
          <p:sp>
            <p:nvSpPr>
              <p:cNvPr id="77" name="Google Shape;77;p14"/>
              <p:cNvSpPr txBox="1"/>
              <p:nvPr/>
            </p:nvSpPr>
            <p:spPr>
              <a:xfrm>
                <a:off x="4293901" y="1582375"/>
                <a:ext cx="5166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71787B"/>
                    </a:solidFill>
                    <a:latin typeface="Spectral"/>
                    <a:ea typeface="Spectral"/>
                    <a:cs typeface="Spectral"/>
                    <a:sym typeface="Spectral"/>
                  </a:rPr>
                  <a:t>From:</a:t>
                </a:r>
                <a:endParaRPr>
                  <a:solidFill>
                    <a:srgbClr val="71787B"/>
                  </a:solidFill>
                  <a:latin typeface="Spectral"/>
                  <a:ea typeface="Spectral"/>
                  <a:cs typeface="Spectral"/>
                  <a:sym typeface="Spectral"/>
                </a:endParaRPr>
              </a:p>
            </p:txBody>
          </p:sp>
          <p:cxnSp>
            <p:nvCxnSpPr>
              <p:cNvPr id="78" name="Google Shape;78;p14"/>
              <p:cNvCxnSpPr/>
              <p:nvPr/>
            </p:nvCxnSpPr>
            <p:spPr>
              <a:xfrm rot="10800000">
                <a:off x="4810550" y="1755875"/>
                <a:ext cx="2828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71787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9" name="Google Shape;79;p14"/>
            <p:cNvGrpSpPr/>
            <p:nvPr/>
          </p:nvGrpSpPr>
          <p:grpSpPr>
            <a:xfrm>
              <a:off x="4293903" y="2284746"/>
              <a:ext cx="3345347" cy="215400"/>
              <a:chOff x="4293903" y="1582375"/>
              <a:chExt cx="3345347" cy="215400"/>
            </a:xfrm>
          </p:grpSpPr>
          <p:sp>
            <p:nvSpPr>
              <p:cNvPr id="80" name="Google Shape;80;p14"/>
              <p:cNvSpPr txBox="1"/>
              <p:nvPr/>
            </p:nvSpPr>
            <p:spPr>
              <a:xfrm>
                <a:off x="4293903" y="1582375"/>
                <a:ext cx="7620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71787B"/>
                    </a:solidFill>
                    <a:latin typeface="Spectral"/>
                    <a:ea typeface="Spectral"/>
                    <a:cs typeface="Spectral"/>
                    <a:sym typeface="Spectral"/>
                  </a:rPr>
                  <a:t>Amount:</a:t>
                </a:r>
                <a:endParaRPr>
                  <a:solidFill>
                    <a:srgbClr val="71787B"/>
                  </a:solidFill>
                  <a:latin typeface="Spectral"/>
                  <a:ea typeface="Spectral"/>
                  <a:cs typeface="Spectral"/>
                  <a:sym typeface="Spectral"/>
                </a:endParaRPr>
              </a:p>
            </p:txBody>
          </p:sp>
          <p:cxnSp>
            <p:nvCxnSpPr>
              <p:cNvPr id="81" name="Google Shape;81;p14"/>
              <p:cNvCxnSpPr/>
              <p:nvPr/>
            </p:nvCxnSpPr>
            <p:spPr>
              <a:xfrm rot="10800000">
                <a:off x="5041550" y="1755875"/>
                <a:ext cx="2597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71787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2" name="Google Shape;82;p14"/>
            <p:cNvGrpSpPr/>
            <p:nvPr/>
          </p:nvGrpSpPr>
          <p:grpSpPr>
            <a:xfrm>
              <a:off x="4293899" y="2635932"/>
              <a:ext cx="3345351" cy="215400"/>
              <a:chOff x="4293899" y="1582375"/>
              <a:chExt cx="3345351" cy="215400"/>
            </a:xfrm>
          </p:grpSpPr>
          <p:sp>
            <p:nvSpPr>
              <p:cNvPr id="83" name="Google Shape;83;p14"/>
              <p:cNvSpPr txBox="1"/>
              <p:nvPr/>
            </p:nvSpPr>
            <p:spPr>
              <a:xfrm>
                <a:off x="4293899" y="1582375"/>
                <a:ext cx="8004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71787B"/>
                    </a:solidFill>
                    <a:latin typeface="Spectral"/>
                    <a:ea typeface="Spectral"/>
                    <a:cs typeface="Spectral"/>
                    <a:sym typeface="Spectral"/>
                  </a:rPr>
                  <a:t>Valid Till:</a:t>
                </a:r>
                <a:endParaRPr>
                  <a:solidFill>
                    <a:srgbClr val="71787B"/>
                  </a:solidFill>
                  <a:latin typeface="Spectral"/>
                  <a:ea typeface="Spectral"/>
                  <a:cs typeface="Spectral"/>
                  <a:sym typeface="Spectral"/>
                </a:endParaRPr>
              </a:p>
            </p:txBody>
          </p:sp>
          <p:cxnSp>
            <p:nvCxnSpPr>
              <p:cNvPr id="84" name="Google Shape;84;p14"/>
              <p:cNvCxnSpPr/>
              <p:nvPr/>
            </p:nvCxnSpPr>
            <p:spPr>
              <a:xfrm rot="10800000">
                <a:off x="5113550" y="1755875"/>
                <a:ext cx="2525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71787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5" name="Google Shape;85;p14"/>
          <p:cNvSpPr txBox="1"/>
          <p:nvPr/>
        </p:nvSpPr>
        <p:spPr>
          <a:xfrm>
            <a:off x="690768" y="1320997"/>
            <a:ext cx="3239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5D6369"/>
                </a:solidFill>
                <a:latin typeface="Hurricane"/>
                <a:ea typeface="Hurricane"/>
                <a:cs typeface="Hurricane"/>
                <a:sym typeface="Hurricane"/>
              </a:rPr>
              <a:t>Your Business Name</a:t>
            </a:r>
            <a:endParaRPr sz="3600">
              <a:solidFill>
                <a:srgbClr val="5D6369"/>
              </a:solidFill>
              <a:latin typeface="Hurricane"/>
              <a:ea typeface="Hurricane"/>
              <a:cs typeface="Hurricane"/>
              <a:sym typeface="Hurricane"/>
            </a:endParaRPr>
          </a:p>
        </p:txBody>
      </p:sp>
      <p:grpSp>
        <p:nvGrpSpPr>
          <p:cNvPr id="86" name="Google Shape;86;p14"/>
          <p:cNvGrpSpPr/>
          <p:nvPr/>
        </p:nvGrpSpPr>
        <p:grpSpPr>
          <a:xfrm>
            <a:off x="690775" y="1996830"/>
            <a:ext cx="2214851" cy="910020"/>
            <a:chOff x="690775" y="1996830"/>
            <a:chExt cx="2214851" cy="910020"/>
          </a:xfrm>
        </p:grpSpPr>
        <p:grpSp>
          <p:nvGrpSpPr>
            <p:cNvPr id="87" name="Google Shape;87;p14"/>
            <p:cNvGrpSpPr/>
            <p:nvPr/>
          </p:nvGrpSpPr>
          <p:grpSpPr>
            <a:xfrm>
              <a:off x="704165" y="1996830"/>
              <a:ext cx="2201457" cy="270925"/>
              <a:chOff x="704165" y="1996830"/>
              <a:chExt cx="2201457" cy="270925"/>
            </a:xfrm>
          </p:grpSpPr>
          <p:sp>
            <p:nvSpPr>
              <p:cNvPr id="88" name="Google Shape;88;p14"/>
              <p:cNvSpPr txBox="1"/>
              <p:nvPr/>
            </p:nvSpPr>
            <p:spPr>
              <a:xfrm>
                <a:off x="1080423" y="2024593"/>
                <a:ext cx="18252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71787B"/>
                    </a:solidFill>
                    <a:latin typeface="Spectral"/>
                    <a:ea typeface="Spectral"/>
                    <a:cs typeface="Spectral"/>
                    <a:sym typeface="Spectral"/>
                  </a:rPr>
                  <a:t>+1-0123-4567-890</a:t>
                </a:r>
                <a:endParaRPr>
                  <a:solidFill>
                    <a:srgbClr val="71787B"/>
                  </a:solidFill>
                  <a:latin typeface="Spectral"/>
                  <a:ea typeface="Spectral"/>
                  <a:cs typeface="Spectral"/>
                  <a:sym typeface="Spectral"/>
                </a:endParaRPr>
              </a:p>
            </p:txBody>
          </p:sp>
          <p:pic>
            <p:nvPicPr>
              <p:cNvPr id="89" name="Google Shape;89;p14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704165" y="1996830"/>
                <a:ext cx="245119" cy="2709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0" name="Google Shape;90;p14"/>
            <p:cNvGrpSpPr/>
            <p:nvPr/>
          </p:nvGrpSpPr>
          <p:grpSpPr>
            <a:xfrm>
              <a:off x="690775" y="2342012"/>
              <a:ext cx="2214846" cy="215400"/>
              <a:chOff x="690775" y="2342012"/>
              <a:chExt cx="2214846" cy="215400"/>
            </a:xfrm>
          </p:grpSpPr>
          <p:sp>
            <p:nvSpPr>
              <p:cNvPr id="91" name="Google Shape;91;p14"/>
              <p:cNvSpPr txBox="1"/>
              <p:nvPr/>
            </p:nvSpPr>
            <p:spPr>
              <a:xfrm>
                <a:off x="1080421" y="2342012"/>
                <a:ext cx="18252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71787B"/>
                    </a:solidFill>
                    <a:latin typeface="Spectral"/>
                    <a:ea typeface="Spectral"/>
                    <a:cs typeface="Spectral"/>
                    <a:sym typeface="Spectral"/>
                  </a:rPr>
                  <a:t>your@mail.com</a:t>
                </a:r>
                <a:endParaRPr>
                  <a:solidFill>
                    <a:srgbClr val="71787B"/>
                  </a:solidFill>
                  <a:latin typeface="Spectral"/>
                  <a:ea typeface="Spectral"/>
                  <a:cs typeface="Spectral"/>
                  <a:sym typeface="Spectral"/>
                </a:endParaRPr>
              </a:p>
            </p:txBody>
          </p:sp>
          <p:pic>
            <p:nvPicPr>
              <p:cNvPr id="92" name="Google Shape;92;p14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690775" y="2359075"/>
                <a:ext cx="271900" cy="1812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3" name="Google Shape;93;p14"/>
            <p:cNvGrpSpPr/>
            <p:nvPr/>
          </p:nvGrpSpPr>
          <p:grpSpPr>
            <a:xfrm>
              <a:off x="702888" y="2668825"/>
              <a:ext cx="2202738" cy="238025"/>
              <a:chOff x="702888" y="2668825"/>
              <a:chExt cx="2202738" cy="238025"/>
            </a:xfrm>
          </p:grpSpPr>
          <p:sp>
            <p:nvSpPr>
              <p:cNvPr id="94" name="Google Shape;94;p14"/>
              <p:cNvSpPr txBox="1"/>
              <p:nvPr/>
            </p:nvSpPr>
            <p:spPr>
              <a:xfrm>
                <a:off x="1080426" y="2680138"/>
                <a:ext cx="18252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71787B"/>
                    </a:solidFill>
                    <a:latin typeface="Spectral"/>
                    <a:ea typeface="Spectral"/>
                    <a:cs typeface="Spectral"/>
                    <a:sym typeface="Spectral"/>
                  </a:rPr>
                  <a:t>yourwebsite.com</a:t>
                </a:r>
                <a:endParaRPr>
                  <a:solidFill>
                    <a:srgbClr val="71787B"/>
                  </a:solidFill>
                  <a:latin typeface="Spectral"/>
                  <a:ea typeface="Spectral"/>
                  <a:cs typeface="Spectral"/>
                  <a:sym typeface="Spectral"/>
                </a:endParaRPr>
              </a:p>
            </p:txBody>
          </p:sp>
          <p:pic>
            <p:nvPicPr>
              <p:cNvPr id="95" name="Google Shape;95;p14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702888" y="2668825"/>
                <a:ext cx="247675" cy="2380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96" name="Google Shape;96;p14"/>
          <p:cNvGrpSpPr/>
          <p:nvPr/>
        </p:nvGrpSpPr>
        <p:grpSpPr>
          <a:xfrm>
            <a:off x="1606736" y="365611"/>
            <a:ext cx="981300" cy="998519"/>
            <a:chOff x="1606736" y="365611"/>
            <a:chExt cx="981300" cy="998519"/>
          </a:xfrm>
        </p:grpSpPr>
        <p:sp>
          <p:nvSpPr>
            <p:cNvPr id="97" name="Google Shape;97;p14"/>
            <p:cNvSpPr/>
            <p:nvPr/>
          </p:nvSpPr>
          <p:spPr>
            <a:xfrm>
              <a:off x="1606736" y="365611"/>
              <a:ext cx="981300" cy="981300"/>
            </a:xfrm>
            <a:prstGeom prst="ellipse">
              <a:avLst/>
            </a:prstGeom>
            <a:solidFill>
              <a:srgbClr val="E5EAE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98" name="Google Shape;98;p14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1776934" y="382829"/>
              <a:ext cx="534144" cy="9813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