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Raleway"/>
      <p:regular r:id="rId8"/>
      <p:bold r:id="rId9"/>
      <p:italic r:id="rId10"/>
      <p:boldItalic r:id="rId11"/>
    </p:embeddedFont>
    <p:embeddedFont>
      <p:font typeface="La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86">
          <p15:clr>
            <a:srgbClr val="A4A3A4"/>
          </p15:clr>
        </p15:guide>
        <p15:guide id="2" pos="1009">
          <p15:clr>
            <a:srgbClr val="A4A3A4"/>
          </p15:clr>
        </p15:guide>
        <p15:guide id="3" orient="horz" pos="170">
          <p15:clr>
            <a:srgbClr val="9AA0A6"/>
          </p15:clr>
        </p15:guide>
        <p15:guide id="4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86" orient="horz"/>
        <p:guide pos="1009"/>
        <p:guide pos="170" orient="horz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boldItalic.fntdata"/><Relationship Id="rId10" Type="http://schemas.openxmlformats.org/officeDocument/2006/relationships/font" Target="fonts/Raleway-italic.fntdata"/><Relationship Id="rId13" Type="http://schemas.openxmlformats.org/officeDocument/2006/relationships/font" Target="fonts/Lato-bold.fntdata"/><Relationship Id="rId12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bold.fntdata"/><Relationship Id="rId15" Type="http://schemas.openxmlformats.org/officeDocument/2006/relationships/font" Target="fonts/Lato-boldItalic.fntdata"/><Relationship Id="rId14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07f520ca8_0_8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07f520ca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gradFill>
            <a:gsLst>
              <a:gs pos="0">
                <a:srgbClr val="364C9B"/>
              </a:gs>
              <a:gs pos="100000">
                <a:srgbClr val="4064AD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8744">
            <a:off x="1936965" y="510350"/>
            <a:ext cx="1111175" cy="94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325" y="427999"/>
            <a:ext cx="901047" cy="98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p13"/>
          <p:cNvGrpSpPr/>
          <p:nvPr/>
        </p:nvGrpSpPr>
        <p:grpSpPr>
          <a:xfrm>
            <a:off x="455550" y="532375"/>
            <a:ext cx="2292900" cy="717774"/>
            <a:chOff x="455550" y="594750"/>
            <a:chExt cx="2292900" cy="717774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455550" y="594750"/>
              <a:ext cx="22929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0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Cecilia Metz</a:t>
              </a:r>
              <a:endParaRPr b="1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925950" y="1004724"/>
              <a:ext cx="1352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MARKETING ASSISTANT</a:t>
              </a:r>
              <a:endParaRPr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612257">
            <a:off x="1602000" y="255741"/>
            <a:ext cx="1311575" cy="115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1">
            <a:off x="422400" y="746425"/>
            <a:ext cx="927713" cy="855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4"/>
          <p:cNvGrpSpPr/>
          <p:nvPr/>
        </p:nvGrpSpPr>
        <p:grpSpPr>
          <a:xfrm>
            <a:off x="170225" y="122550"/>
            <a:ext cx="1494600" cy="478150"/>
            <a:chOff x="455550" y="532375"/>
            <a:chExt cx="1494600" cy="478150"/>
          </a:xfrm>
        </p:grpSpPr>
        <p:sp>
          <p:nvSpPr>
            <p:cNvPr id="67" name="Google Shape;67;p14"/>
            <p:cNvSpPr txBox="1"/>
            <p:nvPr/>
          </p:nvSpPr>
          <p:spPr>
            <a:xfrm>
              <a:off x="455550" y="532375"/>
              <a:ext cx="1494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374C9B"/>
                  </a:solidFill>
                  <a:latin typeface="Lato"/>
                  <a:ea typeface="Lato"/>
                  <a:cs typeface="Lato"/>
                  <a:sym typeface="Lato"/>
                </a:rPr>
                <a:t>Cecilia Metz</a:t>
              </a:r>
              <a:endParaRPr b="1" sz="1800">
                <a:solidFill>
                  <a:srgbClr val="374C9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8" name="Google Shape;68;p14"/>
            <p:cNvSpPr txBox="1"/>
            <p:nvPr/>
          </p:nvSpPr>
          <p:spPr>
            <a:xfrm>
              <a:off x="455565" y="810425"/>
              <a:ext cx="13521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rgbClr val="333333"/>
                  </a:solidFill>
                  <a:latin typeface="Raleway"/>
                  <a:ea typeface="Raleway"/>
                  <a:cs typeface="Raleway"/>
                  <a:sym typeface="Raleway"/>
                </a:rPr>
                <a:t>MARKETING ASSISTANT</a:t>
              </a:r>
              <a:endParaRPr sz="7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9" name="Google Shape;69;p14"/>
          <p:cNvGrpSpPr/>
          <p:nvPr/>
        </p:nvGrpSpPr>
        <p:grpSpPr>
          <a:xfrm>
            <a:off x="170225" y="786985"/>
            <a:ext cx="1113600" cy="801975"/>
            <a:chOff x="253100" y="678700"/>
            <a:chExt cx="1113600" cy="801975"/>
          </a:xfrm>
        </p:grpSpPr>
        <p:sp>
          <p:nvSpPr>
            <p:cNvPr id="70" name="Google Shape;70;p14"/>
            <p:cNvSpPr txBox="1"/>
            <p:nvPr/>
          </p:nvSpPr>
          <p:spPr>
            <a:xfrm>
              <a:off x="253100" y="678700"/>
              <a:ext cx="1113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00">
                  <a:latin typeface="Raleway"/>
                  <a:ea typeface="Raleway"/>
                  <a:cs typeface="Raleway"/>
                  <a:sym typeface="Raleway"/>
                </a:rPr>
                <a:t>Address:</a:t>
              </a:r>
              <a:endParaRPr b="1" sz="700"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latin typeface="Raleway"/>
                  <a:ea typeface="Raleway"/>
                  <a:cs typeface="Raleway"/>
                  <a:sym typeface="Raleway"/>
                </a:rPr>
                <a:t>Shiloh, 919,Mabelvale</a:t>
              </a:r>
              <a:endParaRPr sz="7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1" name="Google Shape;71;p14"/>
            <p:cNvSpPr txBox="1"/>
            <p:nvPr/>
          </p:nvSpPr>
          <p:spPr>
            <a:xfrm>
              <a:off x="253100" y="884125"/>
              <a:ext cx="1113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00">
                  <a:latin typeface="Raleway"/>
                  <a:ea typeface="Raleway"/>
                  <a:cs typeface="Raleway"/>
                  <a:sym typeface="Raleway"/>
                </a:rPr>
                <a:t>Phone:</a:t>
              </a:r>
              <a:endParaRPr b="1" sz="700"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latin typeface="Raleway"/>
                  <a:ea typeface="Raleway"/>
                  <a:cs typeface="Raleway"/>
                  <a:sym typeface="Raleway"/>
                </a:rPr>
                <a:t>(123) 456-7890</a:t>
              </a:r>
              <a:endParaRPr sz="7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2" name="Google Shape;72;p14"/>
            <p:cNvSpPr txBox="1"/>
            <p:nvPr/>
          </p:nvSpPr>
          <p:spPr>
            <a:xfrm>
              <a:off x="253100" y="1172875"/>
              <a:ext cx="1113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00">
                  <a:latin typeface="Raleway"/>
                  <a:ea typeface="Raleway"/>
                  <a:cs typeface="Raleway"/>
                  <a:sym typeface="Raleway"/>
                </a:rPr>
                <a:t>Email:</a:t>
              </a:r>
              <a:endParaRPr b="1" sz="700"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latin typeface="Raleway"/>
                  <a:ea typeface="Raleway"/>
                  <a:cs typeface="Raleway"/>
                  <a:sym typeface="Raleway"/>
                </a:rPr>
                <a:t>Mail@domain.ltd</a:t>
              </a:r>
              <a:endParaRPr sz="7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73" name="Google Shape;73;p14"/>
          <p:cNvGrpSpPr/>
          <p:nvPr/>
        </p:nvGrpSpPr>
        <p:grpSpPr>
          <a:xfrm>
            <a:off x="1504419" y="710775"/>
            <a:ext cx="1371287" cy="970575"/>
            <a:chOff x="253100" y="602500"/>
            <a:chExt cx="1113600" cy="970575"/>
          </a:xfrm>
        </p:grpSpPr>
        <p:sp>
          <p:nvSpPr>
            <p:cNvPr id="74" name="Google Shape;74;p14"/>
            <p:cNvSpPr txBox="1"/>
            <p:nvPr/>
          </p:nvSpPr>
          <p:spPr>
            <a:xfrm>
              <a:off x="253100" y="602500"/>
              <a:ext cx="1113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00">
                  <a:latin typeface="Raleway"/>
                  <a:ea typeface="Raleway"/>
                  <a:cs typeface="Raleway"/>
                  <a:sym typeface="Raleway"/>
                </a:rPr>
                <a:t>Website:</a:t>
              </a:r>
              <a:endParaRPr b="1" sz="700"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latin typeface="Raleway"/>
                  <a:ea typeface="Raleway"/>
                  <a:cs typeface="Raleway"/>
                  <a:sym typeface="Raleway"/>
                </a:rPr>
                <a:t>Domain.ltd</a:t>
              </a:r>
              <a:endParaRPr sz="7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253100" y="884125"/>
              <a:ext cx="1113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00">
                  <a:latin typeface="Raleway"/>
                  <a:ea typeface="Raleway"/>
                  <a:cs typeface="Raleway"/>
                  <a:sym typeface="Raleway"/>
                </a:rPr>
                <a:t>Behance</a:t>
              </a:r>
              <a:endParaRPr b="1" sz="700"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latin typeface="Raleway"/>
                  <a:ea typeface="Raleway"/>
                  <a:cs typeface="Raleway"/>
                  <a:sym typeface="Raleway"/>
                </a:rPr>
                <a:t>Behance.net/username</a:t>
              </a:r>
              <a:endParaRPr sz="7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6" name="Google Shape;76;p14"/>
            <p:cNvSpPr txBox="1"/>
            <p:nvPr/>
          </p:nvSpPr>
          <p:spPr>
            <a:xfrm>
              <a:off x="253100" y="1172875"/>
              <a:ext cx="1113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00">
                  <a:latin typeface="Raleway"/>
                  <a:ea typeface="Raleway"/>
                  <a:cs typeface="Raleway"/>
                  <a:sym typeface="Raleway"/>
                </a:rPr>
                <a:t>Facebook</a:t>
              </a:r>
              <a:endParaRPr b="1" sz="700"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latin typeface="Raleway"/>
                  <a:ea typeface="Raleway"/>
                  <a:cs typeface="Raleway"/>
                  <a:sym typeface="Raleway"/>
                </a:rPr>
                <a:t>Facebook.com/username</a:t>
              </a:r>
              <a:endParaRPr sz="7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