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6400800" cx="4572000"/>
  <p:notesSz cx="6858000" cy="9144000"/>
  <p:embeddedFontLst>
    <p:embeddedFont>
      <p:font typeface="Qwitcher Grypen"/>
      <p:regular r:id="rId7"/>
      <p:bold r:id="rId8"/>
    </p:embeddedFont>
    <p:embeddedFont>
      <p:font typeface="EB Garamond"/>
      <p:regular r:id="rId9"/>
      <p:bold r:id="rId10"/>
      <p:italic r:id="rId11"/>
      <p:boldItalic r:id="rId12"/>
    </p:embeddedFont>
    <p:embeddedFont>
      <p:font typeface="Allison"/>
      <p:regular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016">
          <p15:clr>
            <a:srgbClr val="747775"/>
          </p15:clr>
        </p15:guide>
        <p15:guide id="2" pos="14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016" orient="horz"/>
        <p:guide pos="14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EBGaramond-italic.fntdata"/><Relationship Id="rId10" Type="http://schemas.openxmlformats.org/officeDocument/2006/relationships/font" Target="fonts/EBGaramond-bold.fntdata"/><Relationship Id="rId13" Type="http://schemas.openxmlformats.org/officeDocument/2006/relationships/font" Target="fonts/Allison-regular.fntdata"/><Relationship Id="rId12" Type="http://schemas.openxmlformats.org/officeDocument/2006/relationships/font" Target="fonts/EBGaramond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QwitcherGrypen-regular.fntdata"/><Relationship Id="rId8" Type="http://schemas.openxmlformats.org/officeDocument/2006/relationships/font" Target="fonts/QwitcherGrypen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04680" y="685800"/>
            <a:ext cx="24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04680" y="685800"/>
            <a:ext cx="24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55854" y="926582"/>
            <a:ext cx="4260300" cy="255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55850" y="3526911"/>
            <a:ext cx="4260300" cy="9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55850" y="2676613"/>
            <a:ext cx="4260300" cy="10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55850" y="1434191"/>
            <a:ext cx="42603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55850" y="1434191"/>
            <a:ext cx="19998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2416200" y="1434191"/>
            <a:ext cx="19998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55850" y="691413"/>
            <a:ext cx="1404000" cy="94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55850" y="1729280"/>
            <a:ext cx="1404000" cy="395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245125" y="560187"/>
            <a:ext cx="3183900" cy="509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2286000" y="-156"/>
            <a:ext cx="2286000" cy="640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32750" y="1534618"/>
            <a:ext cx="2022600" cy="18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32750" y="3488271"/>
            <a:ext cx="2022600" cy="153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2469750" y="901071"/>
            <a:ext cx="1918500" cy="45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55850" y="5264716"/>
            <a:ext cx="2999400" cy="75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55850" y="1376511"/>
            <a:ext cx="4260300" cy="244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55850" y="3922769"/>
            <a:ext cx="4260300" cy="161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55850" y="1434191"/>
            <a:ext cx="4260300" cy="42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236248" y="-266274"/>
            <a:ext cx="5003400" cy="2703847"/>
            <a:chOff x="-236248" y="-266274"/>
            <a:chExt cx="5003400" cy="2703847"/>
          </a:xfrm>
        </p:grpSpPr>
        <p:sp>
          <p:nvSpPr>
            <p:cNvPr id="55" name="Google Shape;55;p13"/>
            <p:cNvSpPr txBox="1"/>
            <p:nvPr/>
          </p:nvSpPr>
          <p:spPr>
            <a:xfrm>
              <a:off x="-236248" y="-266274"/>
              <a:ext cx="5003400" cy="187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200">
                  <a:latin typeface="Qwitcher Grypen"/>
                  <a:ea typeface="Qwitcher Grypen"/>
                  <a:cs typeface="Qwitcher Grypen"/>
                  <a:sym typeface="Qwitcher Grypen"/>
                </a:rPr>
                <a:t>Wedding</a:t>
              </a:r>
              <a:endParaRPr sz="12200">
                <a:latin typeface="Qwitcher Grypen"/>
                <a:ea typeface="Qwitcher Grypen"/>
                <a:cs typeface="Qwitcher Grypen"/>
                <a:sym typeface="Qwitcher Grypen"/>
              </a:endParaRPr>
            </a:p>
          </p:txBody>
        </p:sp>
        <p:sp>
          <p:nvSpPr>
            <p:cNvPr id="56" name="Google Shape;56;p13"/>
            <p:cNvSpPr txBox="1"/>
            <p:nvPr/>
          </p:nvSpPr>
          <p:spPr>
            <a:xfrm>
              <a:off x="-236248" y="959772"/>
              <a:ext cx="5003400" cy="147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600">
                  <a:latin typeface="Qwitcher Grypen"/>
                  <a:ea typeface="Qwitcher Grypen"/>
                  <a:cs typeface="Qwitcher Grypen"/>
                  <a:sym typeface="Qwitcher Grypen"/>
                </a:rPr>
                <a:t>Timeline</a:t>
              </a:r>
              <a:endParaRPr sz="9600">
                <a:latin typeface="Qwitcher Grypen"/>
                <a:ea typeface="Qwitcher Grypen"/>
                <a:cs typeface="Qwitcher Grypen"/>
                <a:sym typeface="Qwitcher Grypen"/>
              </a:endParaRPr>
            </a:p>
          </p:txBody>
        </p:sp>
      </p:grp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0263" y="2454843"/>
            <a:ext cx="140675" cy="1234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633275" y="2733943"/>
            <a:ext cx="3259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EB Garamond"/>
                <a:ea typeface="EB Garamond"/>
                <a:cs typeface="EB Garamond"/>
                <a:sym typeface="EB Garamond"/>
              </a:rPr>
              <a:t>M A T H I L D E  &amp;  L A R R Y</a:t>
            </a:r>
            <a:endParaRPr sz="18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633275" y="3288971"/>
            <a:ext cx="32592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latin typeface="EB Garamond"/>
                <a:ea typeface="EB Garamond"/>
                <a:cs typeface="EB Garamond"/>
                <a:sym typeface="EB Garamond"/>
              </a:rPr>
              <a:t>0 8 : 0 0  A M  H A I R  A N D  M A K E U P</a:t>
            </a:r>
            <a:endParaRPr sz="10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latin typeface="EB Garamond"/>
                <a:ea typeface="EB Garamond"/>
                <a:cs typeface="EB Garamond"/>
                <a:sym typeface="EB Garamond"/>
              </a:rPr>
              <a:t>1 1 : 0 0  A M</a:t>
            </a:r>
            <a:r>
              <a:rPr lang="ru" sz="1000">
                <a:latin typeface="EB Garamond"/>
                <a:ea typeface="EB Garamond"/>
                <a:cs typeface="EB Garamond"/>
                <a:sym typeface="EB Garamond"/>
              </a:rPr>
              <a:t>  F I R S T  L O O K  P H O T O</a:t>
            </a:r>
            <a:endParaRPr sz="10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latin typeface="EB Garamond"/>
                <a:ea typeface="EB Garamond"/>
                <a:cs typeface="EB Garamond"/>
                <a:sym typeface="EB Garamond"/>
              </a:rPr>
              <a:t>1 2 : 0 0  P M  F A M I L Y  P H O T O S</a:t>
            </a:r>
            <a:endParaRPr sz="10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latin typeface="EB Garamond"/>
                <a:ea typeface="EB Garamond"/>
                <a:cs typeface="EB Garamond"/>
                <a:sym typeface="EB Garamond"/>
              </a:rPr>
              <a:t>0 1 : 0 0  P M  C E R E M O N Y  B E G I N S </a:t>
            </a:r>
            <a:endParaRPr sz="10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latin typeface="EB Garamond"/>
                <a:ea typeface="EB Garamond"/>
                <a:cs typeface="EB Garamond"/>
                <a:sym typeface="EB Garamond"/>
              </a:rPr>
              <a:t>0 2 : 0 0  P M  C O C K T A I L  H O U R</a:t>
            </a:r>
            <a:endParaRPr sz="10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latin typeface="EB Garamond"/>
                <a:ea typeface="EB Garamond"/>
                <a:cs typeface="EB Garamond"/>
                <a:sym typeface="EB Garamond"/>
              </a:rPr>
              <a:t>0 3 : 0 0  P M  D I N N E R  I S  S E R V E D</a:t>
            </a:r>
            <a:endParaRPr sz="10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latin typeface="EB Garamond"/>
                <a:ea typeface="EB Garamond"/>
                <a:cs typeface="EB Garamond"/>
                <a:sym typeface="EB Garamond"/>
              </a:rPr>
              <a:t>0 6 : 0 0  P M  B O U Q U E T / G A R T E R  T O S S</a:t>
            </a:r>
            <a:endParaRPr sz="10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EB Garamond"/>
                <a:ea typeface="EB Garamond"/>
                <a:cs typeface="EB Garamond"/>
                <a:sym typeface="EB Garamond"/>
              </a:rPr>
              <a:t>1 0 : 0 0  P M  B R I D E  A N D  G R O O M  L E A V E !</a:t>
            </a:r>
            <a:endParaRPr sz="10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883050" y="5739711"/>
            <a:ext cx="280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Allison"/>
                <a:ea typeface="Allison"/>
                <a:cs typeface="Allison"/>
                <a:sym typeface="Allison"/>
              </a:rPr>
              <a:t>Thank you for being part of our special day!</a:t>
            </a:r>
            <a:endParaRPr sz="1800">
              <a:latin typeface="Allison"/>
              <a:ea typeface="Allison"/>
              <a:cs typeface="Allison"/>
              <a:sym typeface="Alliso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