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Qwitcher Grypen"/>
      <p:regular r:id="rId7"/>
      <p:bold r:id="rId8"/>
    </p:embeddedFont>
    <p:embeddedFont>
      <p:font typeface="EB Garamond"/>
      <p:regular r:id="rId9"/>
      <p:bold r:id="rId10"/>
      <p:italic r:id="rId11"/>
      <p:boldItalic r:id="rId12"/>
    </p:embeddedFont>
    <p:embeddedFont>
      <p:font typeface="Allison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-italic.fntdata"/><Relationship Id="rId10" Type="http://schemas.openxmlformats.org/officeDocument/2006/relationships/font" Target="fonts/EBGaramond-bold.fntdata"/><Relationship Id="rId13" Type="http://schemas.openxmlformats.org/officeDocument/2006/relationships/font" Target="fonts/Allison-regular.fntdata"/><Relationship Id="rId12" Type="http://schemas.openxmlformats.org/officeDocument/2006/relationships/font" Target="fonts/EBGaramon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witcherGrypen-regular.fntdata"/><Relationship Id="rId8" Type="http://schemas.openxmlformats.org/officeDocument/2006/relationships/font" Target="fonts/QwitcherGrype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22447" y="496636"/>
            <a:ext cx="3727105" cy="5024387"/>
            <a:chOff x="373837" y="496636"/>
            <a:chExt cx="3727105" cy="5024387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373837" y="496636"/>
              <a:ext cx="3725700" cy="201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200">
                  <a:latin typeface="Qwitcher Grypen"/>
                  <a:ea typeface="Qwitcher Grypen"/>
                  <a:cs typeface="Qwitcher Grypen"/>
                  <a:sym typeface="Qwitcher Grypen"/>
                </a:rPr>
                <a:t>Save </a:t>
              </a:r>
              <a:r>
                <a:rPr lang="ru" sz="9600">
                  <a:latin typeface="Qwitcher Grypen"/>
                  <a:ea typeface="Qwitcher Grypen"/>
                  <a:cs typeface="Qwitcher Grypen"/>
                  <a:sym typeface="Qwitcher Grypen"/>
                </a:rPr>
                <a:t>the</a:t>
              </a:r>
              <a:endParaRPr sz="9600">
                <a:latin typeface="Qwitcher Grypen"/>
                <a:ea typeface="Qwitcher Grypen"/>
                <a:cs typeface="Qwitcher Grypen"/>
                <a:sym typeface="Qwitcher Grypen"/>
              </a:endParaRPr>
            </a:p>
            <a:p>
              <a:pPr indent="0" lvl="0" marL="0" rtl="0" algn="ctr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600">
                  <a:latin typeface="Qwitcher Grypen"/>
                  <a:ea typeface="Qwitcher Grypen"/>
                  <a:cs typeface="Qwitcher Grypen"/>
                  <a:sym typeface="Qwitcher Grypen"/>
                </a:rPr>
                <a:t>Date</a:t>
              </a:r>
              <a:endParaRPr sz="9600">
                <a:latin typeface="Qwitcher Grypen"/>
                <a:ea typeface="Qwitcher Grypen"/>
                <a:cs typeface="Qwitcher Grypen"/>
                <a:sym typeface="Qwitcher Grypen"/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95198" y="2892158"/>
              <a:ext cx="162475" cy="142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 txBox="1"/>
            <p:nvPr/>
          </p:nvSpPr>
          <p:spPr>
            <a:xfrm>
              <a:off x="932700" y="3442209"/>
              <a:ext cx="2706600" cy="1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50">
                  <a:latin typeface="EB Garamond"/>
                  <a:ea typeface="EB Garamond"/>
                  <a:cs typeface="EB Garamond"/>
                  <a:sym typeface="EB Garamond"/>
                </a:rPr>
                <a:t>F O R  T H E  W E D D I N G  O F</a:t>
              </a:r>
              <a:endParaRPr sz="1150"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375242" y="3877536"/>
              <a:ext cx="3725700" cy="35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800">
                  <a:latin typeface="Allison"/>
                  <a:ea typeface="Allison"/>
                  <a:cs typeface="Allison"/>
                  <a:sym typeface="Allison"/>
                </a:rPr>
                <a:t>Mathilde &amp; Larry</a:t>
              </a:r>
              <a:endParaRPr sz="3800">
                <a:latin typeface="Allison"/>
                <a:ea typeface="Allison"/>
                <a:cs typeface="Allison"/>
                <a:sym typeface="Allison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705425" y="4524485"/>
              <a:ext cx="31611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EB Garamond"/>
                  <a:ea typeface="EB Garamond"/>
                  <a:cs typeface="EB Garamond"/>
                  <a:sym typeface="EB Garamond"/>
                </a:rPr>
                <a:t>S E P T E M B E R  |  2 5 T H  |  4 : 3 0  P M</a:t>
              </a:r>
              <a:endParaRPr sz="1300"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cxnSp>
          <p:nvCxnSpPr>
            <p:cNvPr id="60" name="Google Shape;60;p13"/>
            <p:cNvCxnSpPr/>
            <p:nvPr/>
          </p:nvCxnSpPr>
          <p:spPr>
            <a:xfrm>
              <a:off x="1989000" y="4974691"/>
              <a:ext cx="594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1" name="Google Shape;61;p13"/>
            <p:cNvGrpSpPr/>
            <p:nvPr/>
          </p:nvGrpSpPr>
          <p:grpSpPr>
            <a:xfrm>
              <a:off x="932700" y="5150873"/>
              <a:ext cx="2706600" cy="370150"/>
              <a:chOff x="932700" y="5150873"/>
              <a:chExt cx="2706600" cy="370150"/>
            </a:xfrm>
          </p:grpSpPr>
          <p:sp>
            <p:nvSpPr>
              <p:cNvPr id="62" name="Google Shape;62;p13"/>
              <p:cNvSpPr txBox="1"/>
              <p:nvPr/>
            </p:nvSpPr>
            <p:spPr>
              <a:xfrm>
                <a:off x="932700" y="5150873"/>
                <a:ext cx="2706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EB Garamond"/>
                    <a:ea typeface="EB Garamond"/>
                    <a:cs typeface="EB Garamond"/>
                    <a:sym typeface="EB Garamond"/>
                  </a:rPr>
                  <a:t>T H E  P R I C E  R E S I D E N C E</a:t>
                </a:r>
                <a:endParaRPr sz="900"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  <p:sp>
            <p:nvSpPr>
              <p:cNvPr id="63" name="Google Shape;63;p13"/>
              <p:cNvSpPr txBox="1"/>
              <p:nvPr/>
            </p:nvSpPr>
            <p:spPr>
              <a:xfrm>
                <a:off x="932700" y="5382423"/>
                <a:ext cx="2706600" cy="13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900">
                    <a:latin typeface="EB Garamond"/>
                    <a:ea typeface="EB Garamond"/>
                    <a:cs typeface="EB Garamond"/>
                    <a:sym typeface="EB Garamond"/>
                  </a:rPr>
                  <a:t>3 5  R O S E  S T R E E T ,  N Y</a:t>
                </a:r>
                <a:endParaRPr sz="900"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