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Raleway SemiBol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96">
          <p15:clr>
            <a:srgbClr val="A4A3A4"/>
          </p15:clr>
        </p15:guide>
        <p15:guide id="2" pos="6180">
          <p15:clr>
            <a:srgbClr val="A4A3A4"/>
          </p15:clr>
        </p15:guide>
        <p15:guide id="3" pos="53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96" orient="horz"/>
        <p:guide pos="6180"/>
        <p:guide pos="5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alewaySemiBold-boldItalic.fntdata"/><Relationship Id="rId9" Type="http://schemas.openxmlformats.org/officeDocument/2006/relationships/font" Target="fonts/Raleway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SemiBold-regular.fntdata"/><Relationship Id="rId8" Type="http://schemas.openxmlformats.org/officeDocument/2006/relationships/font" Target="fonts/Ralew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0691999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00632" y="384089"/>
            <a:ext cx="7171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AC6869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Fitness</a:t>
            </a:r>
            <a:r>
              <a:rPr lang="ru" sz="5000"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" sz="50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Class Schedule</a:t>
            </a:r>
            <a:endParaRPr sz="50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857175" y="1320075"/>
            <a:ext cx="4234500" cy="435600"/>
            <a:chOff x="857175" y="1320075"/>
            <a:chExt cx="4234500" cy="435600"/>
          </a:xfrm>
        </p:grpSpPr>
        <p:sp>
          <p:nvSpPr>
            <p:cNvPr id="57" name="Google Shape;57;p13"/>
            <p:cNvSpPr/>
            <p:nvPr/>
          </p:nvSpPr>
          <p:spPr>
            <a:xfrm>
              <a:off x="857175" y="1320075"/>
              <a:ext cx="4234500" cy="435600"/>
            </a:xfrm>
            <a:prstGeom prst="roundRect">
              <a:avLst>
                <a:gd fmla="val 1075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1236575" y="1399270"/>
              <a:ext cx="2697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55667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Name:</a:t>
              </a:r>
              <a:endParaRPr sz="18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5958075" y="1320075"/>
            <a:ext cx="3852000" cy="435600"/>
            <a:chOff x="857175" y="1320075"/>
            <a:chExt cx="3852000" cy="435600"/>
          </a:xfrm>
        </p:grpSpPr>
        <p:sp>
          <p:nvSpPr>
            <p:cNvPr id="60" name="Google Shape;60;p13"/>
            <p:cNvSpPr/>
            <p:nvPr/>
          </p:nvSpPr>
          <p:spPr>
            <a:xfrm>
              <a:off x="857175" y="1320075"/>
              <a:ext cx="3852000" cy="435600"/>
            </a:xfrm>
            <a:prstGeom prst="roundRect">
              <a:avLst>
                <a:gd fmla="val 1075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1236575" y="1399270"/>
              <a:ext cx="2697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556672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Class:</a:t>
              </a:r>
              <a:endParaRPr sz="18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</p:txBody>
        </p:sp>
      </p:grpSp>
      <p:sp>
        <p:nvSpPr>
          <p:cNvPr id="62" name="Google Shape;62;p13"/>
          <p:cNvSpPr/>
          <p:nvPr/>
        </p:nvSpPr>
        <p:spPr>
          <a:xfrm>
            <a:off x="857175" y="2004750"/>
            <a:ext cx="8952900" cy="4974300"/>
          </a:xfrm>
          <a:prstGeom prst="rect">
            <a:avLst/>
          </a:prstGeom>
          <a:noFill/>
          <a:ln cap="flat" cmpd="sng" w="19050">
            <a:solidFill>
              <a:srgbClr val="6A3F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861850" y="1995400"/>
            <a:ext cx="8955900" cy="4983900"/>
            <a:chOff x="861850" y="1995400"/>
            <a:chExt cx="8955900" cy="4983900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214527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341932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/>
            <p:nvPr/>
          </p:nvCxnSpPr>
          <p:spPr>
            <a:xfrm>
              <a:off x="468402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595807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722277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8496825" y="1995400"/>
              <a:ext cx="0" cy="498390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861850" y="262305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861850" y="324135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861850" y="386900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861850" y="448730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861850" y="511480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861850" y="573310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861850" y="6360757"/>
              <a:ext cx="8955900" cy="0"/>
            </a:xfrm>
            <a:prstGeom prst="straightConnector1">
              <a:avLst/>
            </a:prstGeom>
            <a:noFill/>
            <a:ln cap="flat" cmpd="sng" w="19050">
              <a:solidFill>
                <a:srgbClr val="6A3F3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7" name="Google Shape;77;p13"/>
          <p:cNvSpPr txBox="1"/>
          <p:nvPr/>
        </p:nvSpPr>
        <p:spPr>
          <a:xfrm>
            <a:off x="1122914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Time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122914" y="2724842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07:00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122914" y="3347820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08:00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1122914" y="3970798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09:00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1122914" y="4593776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1122914" y="5216754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11:00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122914" y="5839732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12:00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122914" y="6462710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13:00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387589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Mon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63510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Tue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939430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Wed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6215351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Thu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7491271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Fri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8767192" y="2125285"/>
            <a:ext cx="73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55667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Sat</a:t>
            </a:r>
            <a:endParaRPr sz="1600">
              <a:solidFill>
                <a:srgbClr val="55667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