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Yellowtail"/>
      <p:regular r:id="rId7"/>
    </p:embeddedFont>
    <p:embeddedFont>
      <p:font typeface="Roboto"/>
      <p:regular r:id="rId8"/>
      <p:bold r:id="rId9"/>
      <p:italic r:id="rId10"/>
      <p:boldItalic r:id="rId11"/>
    </p:embeddedFont>
    <p:embeddedFont>
      <p:font typeface="Arimo"/>
      <p:regular r:id="rId12"/>
      <p:bold r:id="rId13"/>
      <p:italic r:id="rId14"/>
      <p:boldItalic r:id="rId15"/>
    </p:embeddedFont>
    <p:embeddedFont>
      <p:font typeface="Titillium Web"/>
      <p:regular r:id="rId16"/>
      <p:bold r:id="rId17"/>
      <p:italic r:id="rId18"/>
      <p:boldItalic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A4A3A4"/>
          </p15:clr>
        </p15:guide>
        <p15:guide id="2" pos="2188">
          <p15:clr>
            <a:srgbClr val="A4A3A4"/>
          </p15:clr>
        </p15:guide>
        <p15:guide id="3" orient="horz" pos="794">
          <p15:clr>
            <a:srgbClr val="9AA0A6"/>
          </p15:clr>
        </p15:guide>
        <p15:guide id="4" pos="454">
          <p15:clr>
            <a:srgbClr val="9AA0A6"/>
          </p15:clr>
        </p15:guide>
        <p15:guide id="5" pos="4309">
          <p15:clr>
            <a:srgbClr val="9AA0A6"/>
          </p15:clr>
        </p15:guide>
        <p15:guide id="6" orient="horz" pos="6520">
          <p15:clr>
            <a:srgbClr val="9AA0A6"/>
          </p15:clr>
        </p15:guide>
        <p15:guide id="7" pos="2574">
          <p15:clr>
            <a:srgbClr val="9AA0A6"/>
          </p15:clr>
        </p15:guide>
        <p15:guide id="8" pos="567">
          <p15:clr>
            <a:srgbClr val="9AA0A6"/>
          </p15:clr>
        </p15:guide>
        <p15:guide id="9" pos="1378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188"/>
        <p:guide pos="794" orient="horz"/>
        <p:guide pos="454"/>
        <p:guide pos="4309"/>
        <p:guide pos="6520" orient="horz"/>
        <p:guide pos="2574"/>
        <p:guide pos="567"/>
        <p:guide pos="1378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Roboto-boldItalic.fntdata"/><Relationship Id="rId10" Type="http://schemas.openxmlformats.org/officeDocument/2006/relationships/font" Target="fonts/Roboto-italic.fntdata"/><Relationship Id="rId13" Type="http://schemas.openxmlformats.org/officeDocument/2006/relationships/font" Target="fonts/Arimo-bold.fntdata"/><Relationship Id="rId12" Type="http://schemas.openxmlformats.org/officeDocument/2006/relationships/font" Target="fonts/Arimo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Roboto-bold.fntdata"/><Relationship Id="rId15" Type="http://schemas.openxmlformats.org/officeDocument/2006/relationships/font" Target="fonts/Arimo-boldItalic.fntdata"/><Relationship Id="rId14" Type="http://schemas.openxmlformats.org/officeDocument/2006/relationships/font" Target="fonts/Arimo-italic.fntdata"/><Relationship Id="rId17" Type="http://schemas.openxmlformats.org/officeDocument/2006/relationships/font" Target="fonts/TitilliumWeb-bold.fntdata"/><Relationship Id="rId16" Type="http://schemas.openxmlformats.org/officeDocument/2006/relationships/font" Target="fonts/TitilliumWeb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TitilliumWeb-boldItalic.fntdata"/><Relationship Id="rId6" Type="http://schemas.openxmlformats.org/officeDocument/2006/relationships/slide" Target="slides/slide1.xml"/><Relationship Id="rId18" Type="http://schemas.openxmlformats.org/officeDocument/2006/relationships/font" Target="fonts/TitilliumWeb-italic.fntdata"/><Relationship Id="rId7" Type="http://schemas.openxmlformats.org/officeDocument/2006/relationships/font" Target="fonts/Yellowtail-regular.fntdata"/><Relationship Id="rId8" Type="http://schemas.openxmlformats.org/officeDocument/2006/relationships/font" Target="fonts/Roboto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720000" y="3771900"/>
            <a:ext cx="2753700" cy="457200"/>
          </a:xfrm>
          <a:prstGeom prst="rect">
            <a:avLst/>
          </a:prstGeom>
          <a:solidFill>
            <a:srgbClr val="252B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/>
          <p:nvPr/>
        </p:nvSpPr>
        <p:spPr>
          <a:xfrm>
            <a:off x="4086225" y="3771900"/>
            <a:ext cx="2753700" cy="457200"/>
          </a:xfrm>
          <a:prstGeom prst="rect">
            <a:avLst/>
          </a:prstGeom>
          <a:solidFill>
            <a:srgbClr val="252B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3"/>
          <p:cNvSpPr/>
          <p:nvPr/>
        </p:nvSpPr>
        <p:spPr>
          <a:xfrm>
            <a:off x="0" y="10350000"/>
            <a:ext cx="7560000" cy="342000"/>
          </a:xfrm>
          <a:prstGeom prst="rect">
            <a:avLst/>
          </a:prstGeom>
          <a:solidFill>
            <a:srgbClr val="252B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3"/>
          <p:cNvSpPr/>
          <p:nvPr/>
        </p:nvSpPr>
        <p:spPr>
          <a:xfrm>
            <a:off x="0" y="0"/>
            <a:ext cx="7560000" cy="1260000"/>
          </a:xfrm>
          <a:prstGeom prst="rect">
            <a:avLst/>
          </a:prstGeom>
          <a:solidFill>
            <a:srgbClr val="252B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8" name="Google Shape;58;p13"/>
          <p:cNvGrpSpPr/>
          <p:nvPr/>
        </p:nvGrpSpPr>
        <p:grpSpPr>
          <a:xfrm>
            <a:off x="723900" y="304800"/>
            <a:ext cx="2750025" cy="640200"/>
            <a:chOff x="723900" y="304800"/>
            <a:chExt cx="2750025" cy="640200"/>
          </a:xfrm>
        </p:grpSpPr>
        <p:sp>
          <p:nvSpPr>
            <p:cNvPr id="59" name="Google Shape;59;p13"/>
            <p:cNvSpPr txBox="1"/>
            <p:nvPr/>
          </p:nvSpPr>
          <p:spPr>
            <a:xfrm>
              <a:off x="1419225" y="304800"/>
              <a:ext cx="2054700" cy="64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ru" sz="2600">
                  <a:solidFill>
                    <a:schemeClr val="lt1"/>
                  </a:solidFill>
                  <a:latin typeface="Arimo"/>
                  <a:ea typeface="Arimo"/>
                  <a:cs typeface="Arimo"/>
                  <a:sym typeface="Arimo"/>
                </a:rPr>
                <a:t>YOUR</a:t>
              </a:r>
              <a:endParaRPr b="1" sz="2600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endParaRPr>
            </a:p>
            <a:p>
              <a:pPr indent="0" lvl="0" marL="0" rtl="0" algn="l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2600">
                  <a:solidFill>
                    <a:srgbClr val="35AF77"/>
                  </a:solidFill>
                  <a:latin typeface="Arimo"/>
                  <a:ea typeface="Arimo"/>
                  <a:cs typeface="Arimo"/>
                  <a:sym typeface="Arimo"/>
                </a:rPr>
                <a:t>BRAND</a:t>
              </a:r>
              <a:endParaRPr b="1" sz="2600">
                <a:solidFill>
                  <a:srgbClr val="35AF77"/>
                </a:solidFill>
                <a:latin typeface="Arimo"/>
                <a:ea typeface="Arimo"/>
                <a:cs typeface="Arimo"/>
                <a:sym typeface="Arimo"/>
              </a:endParaRPr>
            </a:p>
          </p:txBody>
        </p:sp>
        <p:sp>
          <p:nvSpPr>
            <p:cNvPr id="60" name="Google Shape;60;p13"/>
            <p:cNvSpPr/>
            <p:nvPr/>
          </p:nvSpPr>
          <p:spPr>
            <a:xfrm>
              <a:off x="723900" y="390525"/>
              <a:ext cx="480900" cy="480900"/>
            </a:xfrm>
            <a:prstGeom prst="ellipse">
              <a:avLst/>
            </a:prstGeom>
            <a:solidFill>
              <a:srgbClr val="35AF7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" name="Google Shape;61;p13"/>
            <p:cNvSpPr/>
            <p:nvPr/>
          </p:nvSpPr>
          <p:spPr>
            <a:xfrm>
              <a:off x="971538" y="343688"/>
              <a:ext cx="342000" cy="342000"/>
            </a:xfrm>
            <a:prstGeom prst="ellipse">
              <a:avLst/>
            </a:prstGeom>
            <a:solidFill>
              <a:schemeClr val="lt1"/>
            </a:solidFill>
            <a:ln cap="flat" cmpd="sng" w="38100">
              <a:solidFill>
                <a:srgbClr val="252B3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2" name="Google Shape;62;p13"/>
          <p:cNvSpPr/>
          <p:nvPr/>
        </p:nvSpPr>
        <p:spPr>
          <a:xfrm>
            <a:off x="4576775" y="361950"/>
            <a:ext cx="47700" cy="504900"/>
          </a:xfrm>
          <a:prstGeom prst="rect">
            <a:avLst/>
          </a:prstGeom>
          <a:solidFill>
            <a:srgbClr val="35AF7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3" name="Google Shape;63;p13"/>
          <p:cNvGrpSpPr/>
          <p:nvPr/>
        </p:nvGrpSpPr>
        <p:grpSpPr>
          <a:xfrm>
            <a:off x="4819650" y="328625"/>
            <a:ext cx="2024400" cy="572500"/>
            <a:chOff x="4819650" y="328625"/>
            <a:chExt cx="2024400" cy="572500"/>
          </a:xfrm>
        </p:grpSpPr>
        <p:sp>
          <p:nvSpPr>
            <p:cNvPr id="64" name="Google Shape;64;p13"/>
            <p:cNvSpPr txBox="1"/>
            <p:nvPr/>
          </p:nvSpPr>
          <p:spPr>
            <a:xfrm>
              <a:off x="4819650" y="328625"/>
              <a:ext cx="20244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chemeClr val="lt1"/>
                  </a:solidFill>
                  <a:latin typeface="Arimo"/>
                  <a:ea typeface="Arimo"/>
                  <a:cs typeface="Arimo"/>
                  <a:sym typeface="Arimo"/>
                </a:rPr>
                <a:t>phone: 1-234-5678-901</a:t>
              </a:r>
              <a:endParaRPr sz="1200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endParaRPr>
            </a:p>
          </p:txBody>
        </p:sp>
        <p:sp>
          <p:nvSpPr>
            <p:cNvPr id="65" name="Google Shape;65;p13"/>
            <p:cNvSpPr txBox="1"/>
            <p:nvPr/>
          </p:nvSpPr>
          <p:spPr>
            <a:xfrm>
              <a:off x="4819650" y="522475"/>
              <a:ext cx="20244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chemeClr val="lt1"/>
                  </a:solidFill>
                  <a:latin typeface="Arimo"/>
                  <a:ea typeface="Arimo"/>
                  <a:cs typeface="Arimo"/>
                  <a:sym typeface="Arimo"/>
                </a:rPr>
                <a:t>Email: myemail@email.com</a:t>
              </a:r>
              <a:endParaRPr sz="1200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endParaRPr>
            </a:p>
          </p:txBody>
        </p:sp>
        <p:sp>
          <p:nvSpPr>
            <p:cNvPr id="66" name="Google Shape;66;p13"/>
            <p:cNvSpPr txBox="1"/>
            <p:nvPr/>
          </p:nvSpPr>
          <p:spPr>
            <a:xfrm>
              <a:off x="4819650" y="716325"/>
              <a:ext cx="20244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chemeClr val="lt1"/>
                  </a:solidFill>
                  <a:latin typeface="Arimo"/>
                  <a:ea typeface="Arimo"/>
                  <a:cs typeface="Arimo"/>
                  <a:sym typeface="Arimo"/>
                </a:rPr>
                <a:t>www.mywebsite.com</a:t>
              </a:r>
              <a:endParaRPr sz="1200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endParaRPr>
            </a:p>
          </p:txBody>
        </p:sp>
      </p:grpSp>
      <p:sp>
        <p:nvSpPr>
          <p:cNvPr id="67" name="Google Shape;67;p13"/>
          <p:cNvSpPr txBox="1"/>
          <p:nvPr/>
        </p:nvSpPr>
        <p:spPr>
          <a:xfrm>
            <a:off x="676275" y="1428750"/>
            <a:ext cx="5486400" cy="7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4900">
                <a:solidFill>
                  <a:srgbClr val="252B30"/>
                </a:solidFill>
                <a:latin typeface="Roboto"/>
                <a:ea typeface="Roboto"/>
                <a:cs typeface="Roboto"/>
                <a:sym typeface="Roboto"/>
              </a:rPr>
              <a:t>Packing slip</a:t>
            </a:r>
            <a:endParaRPr b="1" sz="4900">
              <a:solidFill>
                <a:srgbClr val="252B3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8" name="Google Shape;68;p13"/>
          <p:cNvSpPr/>
          <p:nvPr/>
        </p:nvSpPr>
        <p:spPr>
          <a:xfrm>
            <a:off x="723900" y="2325113"/>
            <a:ext cx="6120000" cy="51300"/>
          </a:xfrm>
          <a:prstGeom prst="rect">
            <a:avLst/>
          </a:prstGeom>
          <a:solidFill>
            <a:srgbClr val="35AF7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9" name="Google Shape;69;p13"/>
          <p:cNvGrpSpPr/>
          <p:nvPr/>
        </p:nvGrpSpPr>
        <p:grpSpPr>
          <a:xfrm>
            <a:off x="709626" y="2733675"/>
            <a:ext cx="2764200" cy="257188"/>
            <a:chOff x="709626" y="2733675"/>
            <a:chExt cx="2764200" cy="257188"/>
          </a:xfrm>
        </p:grpSpPr>
        <p:cxnSp>
          <p:nvCxnSpPr>
            <p:cNvPr id="70" name="Google Shape;70;p13"/>
            <p:cNvCxnSpPr/>
            <p:nvPr/>
          </p:nvCxnSpPr>
          <p:spPr>
            <a:xfrm>
              <a:off x="723900" y="2990863"/>
              <a:ext cx="2743200" cy="0"/>
            </a:xfrm>
            <a:prstGeom prst="straightConnector1">
              <a:avLst/>
            </a:prstGeom>
            <a:noFill/>
            <a:ln cap="flat" cmpd="sng" w="19050">
              <a:solidFill>
                <a:srgbClr val="EAE9EB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71" name="Google Shape;71;p13"/>
            <p:cNvSpPr txBox="1"/>
            <p:nvPr/>
          </p:nvSpPr>
          <p:spPr>
            <a:xfrm>
              <a:off x="709626" y="2733675"/>
              <a:ext cx="27642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252B30"/>
                  </a:solidFill>
                  <a:latin typeface="Titillium Web"/>
                  <a:ea typeface="Titillium Web"/>
                  <a:cs typeface="Titillium Web"/>
                  <a:sym typeface="Titillium Web"/>
                </a:rPr>
                <a:t>Invoice Number: </a:t>
              </a:r>
              <a:r>
                <a:rPr lang="ru">
                  <a:solidFill>
                    <a:srgbClr val="252B30"/>
                  </a:solidFill>
                  <a:latin typeface="Titillium Web"/>
                  <a:ea typeface="Titillium Web"/>
                  <a:cs typeface="Titillium Web"/>
                  <a:sym typeface="Titillium Web"/>
                </a:rPr>
                <a:t>0001234</a:t>
              </a:r>
              <a:endParaRPr>
                <a:solidFill>
                  <a:srgbClr val="252B30"/>
                </a:solidFill>
                <a:latin typeface="Titillium Web"/>
                <a:ea typeface="Titillium Web"/>
                <a:cs typeface="Titillium Web"/>
                <a:sym typeface="Titillium Web"/>
              </a:endParaRPr>
            </a:p>
          </p:txBody>
        </p:sp>
      </p:grpSp>
      <p:grpSp>
        <p:nvGrpSpPr>
          <p:cNvPr id="72" name="Google Shape;72;p13"/>
          <p:cNvGrpSpPr/>
          <p:nvPr/>
        </p:nvGrpSpPr>
        <p:grpSpPr>
          <a:xfrm>
            <a:off x="709626" y="3167075"/>
            <a:ext cx="2764200" cy="257188"/>
            <a:chOff x="709626" y="2733675"/>
            <a:chExt cx="2764200" cy="257188"/>
          </a:xfrm>
        </p:grpSpPr>
        <p:cxnSp>
          <p:nvCxnSpPr>
            <p:cNvPr id="73" name="Google Shape;73;p13"/>
            <p:cNvCxnSpPr/>
            <p:nvPr/>
          </p:nvCxnSpPr>
          <p:spPr>
            <a:xfrm>
              <a:off x="723900" y="2990863"/>
              <a:ext cx="2743200" cy="0"/>
            </a:xfrm>
            <a:prstGeom prst="straightConnector1">
              <a:avLst/>
            </a:prstGeom>
            <a:noFill/>
            <a:ln cap="flat" cmpd="sng" w="19050">
              <a:solidFill>
                <a:srgbClr val="EAE9EB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74" name="Google Shape;74;p13"/>
            <p:cNvSpPr txBox="1"/>
            <p:nvPr/>
          </p:nvSpPr>
          <p:spPr>
            <a:xfrm>
              <a:off x="709626" y="2733675"/>
              <a:ext cx="27642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252B30"/>
                  </a:solidFill>
                  <a:latin typeface="Titillium Web"/>
                  <a:ea typeface="Titillium Web"/>
                  <a:cs typeface="Titillium Web"/>
                  <a:sym typeface="Titillium Web"/>
                </a:rPr>
                <a:t>Order Number: </a:t>
              </a:r>
              <a:r>
                <a:rPr lang="ru">
                  <a:solidFill>
                    <a:srgbClr val="252B30"/>
                  </a:solidFill>
                  <a:latin typeface="Titillium Web"/>
                  <a:ea typeface="Titillium Web"/>
                  <a:cs typeface="Titillium Web"/>
                  <a:sym typeface="Titillium Web"/>
                </a:rPr>
                <a:t>0001234</a:t>
              </a:r>
              <a:endParaRPr>
                <a:solidFill>
                  <a:srgbClr val="252B30"/>
                </a:solidFill>
                <a:latin typeface="Titillium Web"/>
                <a:ea typeface="Titillium Web"/>
                <a:cs typeface="Titillium Web"/>
                <a:sym typeface="Titillium Web"/>
              </a:endParaRPr>
            </a:p>
          </p:txBody>
        </p:sp>
      </p:grpSp>
      <p:grpSp>
        <p:nvGrpSpPr>
          <p:cNvPr id="75" name="Google Shape;75;p13"/>
          <p:cNvGrpSpPr/>
          <p:nvPr/>
        </p:nvGrpSpPr>
        <p:grpSpPr>
          <a:xfrm>
            <a:off x="4076701" y="3167075"/>
            <a:ext cx="2764200" cy="257188"/>
            <a:chOff x="709626" y="2733675"/>
            <a:chExt cx="2764200" cy="257188"/>
          </a:xfrm>
        </p:grpSpPr>
        <p:cxnSp>
          <p:nvCxnSpPr>
            <p:cNvPr id="76" name="Google Shape;76;p13"/>
            <p:cNvCxnSpPr/>
            <p:nvPr/>
          </p:nvCxnSpPr>
          <p:spPr>
            <a:xfrm>
              <a:off x="723900" y="2990863"/>
              <a:ext cx="2743200" cy="0"/>
            </a:xfrm>
            <a:prstGeom prst="straightConnector1">
              <a:avLst/>
            </a:prstGeom>
            <a:noFill/>
            <a:ln cap="flat" cmpd="sng" w="19050">
              <a:solidFill>
                <a:srgbClr val="EAE9EB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77" name="Google Shape;77;p13"/>
            <p:cNvSpPr txBox="1"/>
            <p:nvPr/>
          </p:nvSpPr>
          <p:spPr>
            <a:xfrm>
              <a:off x="709626" y="2733675"/>
              <a:ext cx="27642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252B30"/>
                  </a:solidFill>
                  <a:latin typeface="Titillium Web"/>
                  <a:ea typeface="Titillium Web"/>
                  <a:cs typeface="Titillium Web"/>
                  <a:sym typeface="Titillium Web"/>
                </a:rPr>
                <a:t>Delivery Method:</a:t>
              </a:r>
              <a:r>
                <a:rPr lang="ru">
                  <a:solidFill>
                    <a:srgbClr val="252B30"/>
                  </a:solidFill>
                  <a:latin typeface="Titillium Web"/>
                  <a:ea typeface="Titillium Web"/>
                  <a:cs typeface="Titillium Web"/>
                  <a:sym typeface="Titillium Web"/>
                </a:rPr>
                <a:t> Free Shipping</a:t>
              </a:r>
              <a:endParaRPr>
                <a:solidFill>
                  <a:srgbClr val="252B30"/>
                </a:solidFill>
                <a:latin typeface="Titillium Web"/>
                <a:ea typeface="Titillium Web"/>
                <a:cs typeface="Titillium Web"/>
                <a:sym typeface="Titillium Web"/>
              </a:endParaRPr>
            </a:p>
          </p:txBody>
        </p:sp>
      </p:grpSp>
      <p:grpSp>
        <p:nvGrpSpPr>
          <p:cNvPr id="78" name="Google Shape;78;p13"/>
          <p:cNvGrpSpPr/>
          <p:nvPr/>
        </p:nvGrpSpPr>
        <p:grpSpPr>
          <a:xfrm>
            <a:off x="4086226" y="2733675"/>
            <a:ext cx="2764200" cy="257188"/>
            <a:chOff x="709626" y="2733675"/>
            <a:chExt cx="2764200" cy="257188"/>
          </a:xfrm>
        </p:grpSpPr>
        <p:cxnSp>
          <p:nvCxnSpPr>
            <p:cNvPr id="79" name="Google Shape;79;p13"/>
            <p:cNvCxnSpPr/>
            <p:nvPr/>
          </p:nvCxnSpPr>
          <p:spPr>
            <a:xfrm>
              <a:off x="723900" y="2990863"/>
              <a:ext cx="2743200" cy="0"/>
            </a:xfrm>
            <a:prstGeom prst="straightConnector1">
              <a:avLst/>
            </a:prstGeom>
            <a:noFill/>
            <a:ln cap="flat" cmpd="sng" w="19050">
              <a:solidFill>
                <a:srgbClr val="EAE9EB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80" name="Google Shape;80;p13"/>
            <p:cNvSpPr txBox="1"/>
            <p:nvPr/>
          </p:nvSpPr>
          <p:spPr>
            <a:xfrm>
              <a:off x="709626" y="2733675"/>
              <a:ext cx="27642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252B30"/>
                  </a:solidFill>
                  <a:latin typeface="Titillium Web"/>
                  <a:ea typeface="Titillium Web"/>
                  <a:cs typeface="Titillium Web"/>
                  <a:sym typeface="Titillium Web"/>
                </a:rPr>
                <a:t>Order Date: </a:t>
              </a:r>
              <a:r>
                <a:rPr lang="ru">
                  <a:solidFill>
                    <a:srgbClr val="252B30"/>
                  </a:solidFill>
                  <a:latin typeface="Titillium Web"/>
                  <a:ea typeface="Titillium Web"/>
                  <a:cs typeface="Titillium Web"/>
                  <a:sym typeface="Titillium Web"/>
                </a:rPr>
                <a:t>February 07, 2025</a:t>
              </a:r>
              <a:endParaRPr>
                <a:solidFill>
                  <a:srgbClr val="252B30"/>
                </a:solidFill>
                <a:latin typeface="Titillium Web"/>
                <a:ea typeface="Titillium Web"/>
                <a:cs typeface="Titillium Web"/>
                <a:sym typeface="Titillium Web"/>
              </a:endParaRPr>
            </a:p>
          </p:txBody>
        </p:sp>
      </p:grpSp>
      <p:sp>
        <p:nvSpPr>
          <p:cNvPr id="81" name="Google Shape;81;p13"/>
          <p:cNvSpPr txBox="1"/>
          <p:nvPr/>
        </p:nvSpPr>
        <p:spPr>
          <a:xfrm>
            <a:off x="1154400" y="3865425"/>
            <a:ext cx="18849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BILL TO:</a:t>
            </a:r>
            <a:endParaRPr b="1" sz="1600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82" name="Google Shape;82;p13"/>
          <p:cNvSpPr txBox="1"/>
          <p:nvPr/>
        </p:nvSpPr>
        <p:spPr>
          <a:xfrm>
            <a:off x="4399725" y="3865425"/>
            <a:ext cx="21267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SHIP TO:</a:t>
            </a:r>
            <a:endParaRPr b="1" sz="1600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83" name="Google Shape;83;p13"/>
          <p:cNvSpPr txBox="1"/>
          <p:nvPr/>
        </p:nvSpPr>
        <p:spPr>
          <a:xfrm>
            <a:off x="720000" y="4384550"/>
            <a:ext cx="2750100" cy="82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Koelpin Ltd / Helena VonRueden</a:t>
            </a:r>
            <a:endParaRPr sz="120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6324 Rogahn Loop Suite 318,</a:t>
            </a:r>
            <a:endParaRPr sz="120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Mayertfort, North Dakota, 17867</a:t>
            </a:r>
            <a:endParaRPr sz="120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Koelpinmail@mail.com</a:t>
            </a:r>
            <a:endParaRPr sz="120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84" name="Google Shape;84;p13"/>
          <p:cNvSpPr txBox="1"/>
          <p:nvPr/>
        </p:nvSpPr>
        <p:spPr>
          <a:xfrm>
            <a:off x="4091850" y="4384550"/>
            <a:ext cx="2750100" cy="82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Stiedemann Inc/ Robbie Zemlak Jr.</a:t>
            </a:r>
            <a:endParaRPr sz="120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216 Schroeder Haven Apt. 876</a:t>
            </a:r>
            <a:endParaRPr sz="120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Shieldsmouth, District of Columbia, 33184</a:t>
            </a:r>
            <a:endParaRPr sz="120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Robbiemail@mail.com</a:t>
            </a:r>
            <a:endParaRPr sz="120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grpSp>
        <p:nvGrpSpPr>
          <p:cNvPr id="85" name="Google Shape;85;p13"/>
          <p:cNvGrpSpPr/>
          <p:nvPr/>
        </p:nvGrpSpPr>
        <p:grpSpPr>
          <a:xfrm>
            <a:off x="720000" y="5600700"/>
            <a:ext cx="6120000" cy="3595843"/>
            <a:chOff x="720000" y="5600700"/>
            <a:chExt cx="6120000" cy="3595843"/>
          </a:xfrm>
        </p:grpSpPr>
        <p:sp>
          <p:nvSpPr>
            <p:cNvPr id="86" name="Google Shape;86;p13"/>
            <p:cNvSpPr/>
            <p:nvPr/>
          </p:nvSpPr>
          <p:spPr>
            <a:xfrm>
              <a:off x="720000" y="5600700"/>
              <a:ext cx="6120000" cy="457200"/>
            </a:xfrm>
            <a:prstGeom prst="rect">
              <a:avLst/>
            </a:prstGeom>
            <a:solidFill>
              <a:srgbClr val="252B3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13"/>
            <p:cNvSpPr/>
            <p:nvPr/>
          </p:nvSpPr>
          <p:spPr>
            <a:xfrm>
              <a:off x="720000" y="6057900"/>
              <a:ext cx="6120000" cy="448500"/>
            </a:xfrm>
            <a:prstGeom prst="rect">
              <a:avLst/>
            </a:prstGeom>
            <a:solidFill>
              <a:srgbClr val="CEE6D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13"/>
            <p:cNvSpPr/>
            <p:nvPr/>
          </p:nvSpPr>
          <p:spPr>
            <a:xfrm>
              <a:off x="720000" y="6506257"/>
              <a:ext cx="6120000" cy="4485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" name="Google Shape;89;p13"/>
            <p:cNvSpPr/>
            <p:nvPr/>
          </p:nvSpPr>
          <p:spPr>
            <a:xfrm>
              <a:off x="720000" y="6954614"/>
              <a:ext cx="6120000" cy="448500"/>
            </a:xfrm>
            <a:prstGeom prst="rect">
              <a:avLst/>
            </a:prstGeom>
            <a:solidFill>
              <a:srgbClr val="CEE6D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" name="Google Shape;90;p13"/>
            <p:cNvSpPr/>
            <p:nvPr/>
          </p:nvSpPr>
          <p:spPr>
            <a:xfrm>
              <a:off x="720000" y="7402971"/>
              <a:ext cx="6120000" cy="4485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13"/>
            <p:cNvSpPr/>
            <p:nvPr/>
          </p:nvSpPr>
          <p:spPr>
            <a:xfrm>
              <a:off x="720000" y="7851329"/>
              <a:ext cx="6120000" cy="448500"/>
            </a:xfrm>
            <a:prstGeom prst="rect">
              <a:avLst/>
            </a:prstGeom>
            <a:solidFill>
              <a:srgbClr val="CEE6D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13"/>
            <p:cNvSpPr/>
            <p:nvPr/>
          </p:nvSpPr>
          <p:spPr>
            <a:xfrm>
              <a:off x="720000" y="8299686"/>
              <a:ext cx="6120000" cy="4485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" name="Google Shape;93;p13"/>
            <p:cNvSpPr/>
            <p:nvPr/>
          </p:nvSpPr>
          <p:spPr>
            <a:xfrm>
              <a:off x="720000" y="8748043"/>
              <a:ext cx="6120000" cy="448500"/>
            </a:xfrm>
            <a:prstGeom prst="rect">
              <a:avLst/>
            </a:prstGeom>
            <a:solidFill>
              <a:srgbClr val="CEE6D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13"/>
            <p:cNvSpPr txBox="1"/>
            <p:nvPr/>
          </p:nvSpPr>
          <p:spPr>
            <a:xfrm>
              <a:off x="878175" y="5681850"/>
              <a:ext cx="11601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600">
                  <a:solidFill>
                    <a:schemeClr val="lt1"/>
                  </a:solidFill>
                  <a:latin typeface="Titillium Web"/>
                  <a:ea typeface="Titillium Web"/>
                  <a:cs typeface="Titillium Web"/>
                  <a:sym typeface="Titillium Web"/>
                </a:rPr>
                <a:t>ITEM </a:t>
              </a:r>
              <a:r>
                <a:rPr b="1" lang="ru" sz="1600">
                  <a:solidFill>
                    <a:schemeClr val="lt1"/>
                  </a:solidFill>
                  <a:latin typeface="Titillium Web"/>
                  <a:ea typeface="Titillium Web"/>
                  <a:cs typeface="Titillium Web"/>
                  <a:sym typeface="Titillium Web"/>
                </a:rPr>
                <a:t>#</a:t>
              </a:r>
              <a:endParaRPr b="1" sz="16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endParaRPr>
            </a:p>
          </p:txBody>
        </p:sp>
        <p:sp>
          <p:nvSpPr>
            <p:cNvPr id="95" name="Google Shape;95;p13"/>
            <p:cNvSpPr txBox="1"/>
            <p:nvPr/>
          </p:nvSpPr>
          <p:spPr>
            <a:xfrm>
              <a:off x="2186900" y="5681850"/>
              <a:ext cx="19050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600">
                  <a:solidFill>
                    <a:schemeClr val="lt1"/>
                  </a:solidFill>
                  <a:latin typeface="Titillium Web"/>
                  <a:ea typeface="Titillium Web"/>
                  <a:cs typeface="Titillium Web"/>
                  <a:sym typeface="Titillium Web"/>
                </a:rPr>
                <a:t>ITEM DESCRIPTION</a:t>
              </a:r>
              <a:endParaRPr b="1" sz="16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endParaRPr>
            </a:p>
          </p:txBody>
        </p:sp>
        <p:sp>
          <p:nvSpPr>
            <p:cNvPr id="96" name="Google Shape;96;p13"/>
            <p:cNvSpPr txBox="1"/>
            <p:nvPr/>
          </p:nvSpPr>
          <p:spPr>
            <a:xfrm>
              <a:off x="5662625" y="5681850"/>
              <a:ext cx="11106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600">
                  <a:solidFill>
                    <a:schemeClr val="lt1"/>
                  </a:solidFill>
                  <a:latin typeface="Titillium Web"/>
                  <a:ea typeface="Titillium Web"/>
                  <a:cs typeface="Titillium Web"/>
                  <a:sym typeface="Titillium Web"/>
                </a:rPr>
                <a:t>QUANTITY</a:t>
              </a:r>
              <a:endParaRPr b="1" sz="16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endParaRPr>
            </a:p>
          </p:txBody>
        </p:sp>
        <p:grpSp>
          <p:nvGrpSpPr>
            <p:cNvPr id="97" name="Google Shape;97;p13"/>
            <p:cNvGrpSpPr/>
            <p:nvPr/>
          </p:nvGrpSpPr>
          <p:grpSpPr>
            <a:xfrm>
              <a:off x="887700" y="6119525"/>
              <a:ext cx="5710775" cy="307800"/>
              <a:chOff x="887700" y="6119525"/>
              <a:chExt cx="5710775" cy="307800"/>
            </a:xfrm>
          </p:grpSpPr>
          <p:sp>
            <p:nvSpPr>
              <p:cNvPr id="98" name="Google Shape;98;p13"/>
              <p:cNvSpPr txBox="1"/>
              <p:nvPr/>
            </p:nvSpPr>
            <p:spPr>
              <a:xfrm>
                <a:off x="887700" y="6157613"/>
                <a:ext cx="1160100" cy="215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>
                    <a:solidFill>
                      <a:srgbClr val="252B30"/>
                    </a:solidFill>
                    <a:latin typeface="Titillium Web"/>
                    <a:ea typeface="Titillium Web"/>
                    <a:cs typeface="Titillium Web"/>
                    <a:sym typeface="Titillium Web"/>
                  </a:rPr>
                  <a:t>001</a:t>
                </a:r>
                <a:endParaRPr>
                  <a:solidFill>
                    <a:srgbClr val="252B30"/>
                  </a:solidFill>
                  <a:latin typeface="Titillium Web"/>
                  <a:ea typeface="Titillium Web"/>
                  <a:cs typeface="Titillium Web"/>
                  <a:sym typeface="Titillium Web"/>
                </a:endParaRPr>
              </a:p>
            </p:txBody>
          </p:sp>
          <p:sp>
            <p:nvSpPr>
              <p:cNvPr id="99" name="Google Shape;99;p13"/>
              <p:cNvSpPr txBox="1"/>
              <p:nvPr/>
            </p:nvSpPr>
            <p:spPr>
              <a:xfrm>
                <a:off x="2186900" y="6119525"/>
                <a:ext cx="3475800" cy="307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000">
                    <a:solidFill>
                      <a:srgbClr val="252B30"/>
                    </a:solidFill>
                    <a:latin typeface="Titillium Web"/>
                    <a:ea typeface="Titillium Web"/>
                    <a:cs typeface="Titillium Web"/>
                    <a:sym typeface="Titillium Web"/>
                  </a:rPr>
                  <a:t>ENEAN QUIS</a:t>
                </a:r>
                <a:endParaRPr b="1" sz="1000">
                  <a:solidFill>
                    <a:srgbClr val="252B30"/>
                  </a:solidFill>
                  <a:latin typeface="Titillium Web"/>
                  <a:ea typeface="Titillium Web"/>
                  <a:cs typeface="Titillium Web"/>
                  <a:sym typeface="Titillium Web"/>
                </a:endParaRPr>
              </a:p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252B30"/>
                    </a:solidFill>
                    <a:latin typeface="Titillium Web"/>
                    <a:ea typeface="Titillium Web"/>
                    <a:cs typeface="Titillium Web"/>
                    <a:sym typeface="Titillium Web"/>
                  </a:rPr>
                  <a:t>Aenean quis elit in massa blandit ultricies</a:t>
                </a:r>
                <a:endParaRPr sz="1000">
                  <a:solidFill>
                    <a:srgbClr val="252B30"/>
                  </a:solidFill>
                  <a:latin typeface="Titillium Web"/>
                  <a:ea typeface="Titillium Web"/>
                  <a:cs typeface="Titillium Web"/>
                  <a:sym typeface="Titillium Web"/>
                </a:endParaRPr>
              </a:p>
            </p:txBody>
          </p:sp>
          <p:sp>
            <p:nvSpPr>
              <p:cNvPr id="100" name="Google Shape;100;p13"/>
              <p:cNvSpPr txBox="1"/>
              <p:nvPr/>
            </p:nvSpPr>
            <p:spPr>
              <a:xfrm>
                <a:off x="5837375" y="6157625"/>
                <a:ext cx="761100" cy="215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>
                    <a:solidFill>
                      <a:srgbClr val="252B30"/>
                    </a:solidFill>
                    <a:latin typeface="Titillium Web"/>
                    <a:ea typeface="Titillium Web"/>
                    <a:cs typeface="Titillium Web"/>
                    <a:sym typeface="Titillium Web"/>
                  </a:rPr>
                  <a:t>1</a:t>
                </a:r>
                <a:endParaRPr>
                  <a:solidFill>
                    <a:srgbClr val="252B30"/>
                  </a:solidFill>
                  <a:latin typeface="Titillium Web"/>
                  <a:ea typeface="Titillium Web"/>
                  <a:cs typeface="Titillium Web"/>
                  <a:sym typeface="Titillium Web"/>
                </a:endParaRPr>
              </a:p>
            </p:txBody>
          </p:sp>
        </p:grpSp>
        <p:grpSp>
          <p:nvGrpSpPr>
            <p:cNvPr id="101" name="Google Shape;101;p13"/>
            <p:cNvGrpSpPr/>
            <p:nvPr/>
          </p:nvGrpSpPr>
          <p:grpSpPr>
            <a:xfrm>
              <a:off x="887700" y="6576607"/>
              <a:ext cx="5710775" cy="307800"/>
              <a:chOff x="887700" y="6119525"/>
              <a:chExt cx="5710775" cy="307800"/>
            </a:xfrm>
          </p:grpSpPr>
          <p:sp>
            <p:nvSpPr>
              <p:cNvPr id="102" name="Google Shape;102;p13"/>
              <p:cNvSpPr txBox="1"/>
              <p:nvPr/>
            </p:nvSpPr>
            <p:spPr>
              <a:xfrm>
                <a:off x="887700" y="6157613"/>
                <a:ext cx="1160100" cy="215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>
                    <a:solidFill>
                      <a:srgbClr val="252B30"/>
                    </a:solidFill>
                    <a:latin typeface="Titillium Web"/>
                    <a:ea typeface="Titillium Web"/>
                    <a:cs typeface="Titillium Web"/>
                    <a:sym typeface="Titillium Web"/>
                  </a:rPr>
                  <a:t>002</a:t>
                </a:r>
                <a:endParaRPr>
                  <a:solidFill>
                    <a:srgbClr val="252B30"/>
                  </a:solidFill>
                  <a:latin typeface="Titillium Web"/>
                  <a:ea typeface="Titillium Web"/>
                  <a:cs typeface="Titillium Web"/>
                  <a:sym typeface="Titillium Web"/>
                </a:endParaRPr>
              </a:p>
            </p:txBody>
          </p:sp>
          <p:sp>
            <p:nvSpPr>
              <p:cNvPr id="103" name="Google Shape;103;p13"/>
              <p:cNvSpPr txBox="1"/>
              <p:nvPr/>
            </p:nvSpPr>
            <p:spPr>
              <a:xfrm>
                <a:off x="2186900" y="6119525"/>
                <a:ext cx="3475800" cy="307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b="1" lang="ru" sz="1000">
                    <a:solidFill>
                      <a:srgbClr val="252B30"/>
                    </a:solidFill>
                    <a:latin typeface="Titillium Web"/>
                    <a:ea typeface="Titillium Web"/>
                    <a:cs typeface="Titillium Web"/>
                    <a:sym typeface="Titillium Web"/>
                  </a:rPr>
                  <a:t>MAECENAS LIGULA</a:t>
                </a:r>
                <a:endParaRPr b="1" sz="1000">
                  <a:solidFill>
                    <a:srgbClr val="252B30"/>
                  </a:solidFill>
                  <a:latin typeface="Titillium Web"/>
                  <a:ea typeface="Titillium Web"/>
                  <a:cs typeface="Titillium Web"/>
                  <a:sym typeface="Titillium Web"/>
                </a:endParaRPr>
              </a:p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252B30"/>
                    </a:solidFill>
                    <a:latin typeface="Titillium Web"/>
                    <a:ea typeface="Titillium Web"/>
                    <a:cs typeface="Titillium Web"/>
                    <a:sym typeface="Titillium Web"/>
                  </a:rPr>
                  <a:t>Morbi cursus mauris a ex maximus, at pellentesque</a:t>
                </a:r>
                <a:endParaRPr sz="1000">
                  <a:solidFill>
                    <a:srgbClr val="252B30"/>
                  </a:solidFill>
                  <a:latin typeface="Titillium Web"/>
                  <a:ea typeface="Titillium Web"/>
                  <a:cs typeface="Titillium Web"/>
                  <a:sym typeface="Titillium Web"/>
                </a:endParaRPr>
              </a:p>
            </p:txBody>
          </p:sp>
          <p:sp>
            <p:nvSpPr>
              <p:cNvPr id="104" name="Google Shape;104;p13"/>
              <p:cNvSpPr txBox="1"/>
              <p:nvPr/>
            </p:nvSpPr>
            <p:spPr>
              <a:xfrm>
                <a:off x="5837375" y="6157625"/>
                <a:ext cx="761100" cy="215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>
                    <a:solidFill>
                      <a:srgbClr val="252B30"/>
                    </a:solidFill>
                    <a:latin typeface="Titillium Web"/>
                    <a:ea typeface="Titillium Web"/>
                    <a:cs typeface="Titillium Web"/>
                    <a:sym typeface="Titillium Web"/>
                  </a:rPr>
                  <a:t>3</a:t>
                </a:r>
                <a:endParaRPr>
                  <a:solidFill>
                    <a:srgbClr val="252B30"/>
                  </a:solidFill>
                  <a:latin typeface="Titillium Web"/>
                  <a:ea typeface="Titillium Web"/>
                  <a:cs typeface="Titillium Web"/>
                  <a:sym typeface="Titillium Web"/>
                </a:endParaRPr>
              </a:p>
            </p:txBody>
          </p:sp>
        </p:grpSp>
        <p:grpSp>
          <p:nvGrpSpPr>
            <p:cNvPr id="105" name="Google Shape;105;p13"/>
            <p:cNvGrpSpPr/>
            <p:nvPr/>
          </p:nvGrpSpPr>
          <p:grpSpPr>
            <a:xfrm>
              <a:off x="887700" y="7024964"/>
              <a:ext cx="5710775" cy="307800"/>
              <a:chOff x="887700" y="6119525"/>
              <a:chExt cx="5710775" cy="307800"/>
            </a:xfrm>
          </p:grpSpPr>
          <p:sp>
            <p:nvSpPr>
              <p:cNvPr id="106" name="Google Shape;106;p13"/>
              <p:cNvSpPr txBox="1"/>
              <p:nvPr/>
            </p:nvSpPr>
            <p:spPr>
              <a:xfrm>
                <a:off x="887700" y="6157613"/>
                <a:ext cx="1160100" cy="215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>
                    <a:solidFill>
                      <a:srgbClr val="252B30"/>
                    </a:solidFill>
                    <a:latin typeface="Titillium Web"/>
                    <a:ea typeface="Titillium Web"/>
                    <a:cs typeface="Titillium Web"/>
                    <a:sym typeface="Titillium Web"/>
                  </a:rPr>
                  <a:t>003</a:t>
                </a:r>
                <a:endParaRPr>
                  <a:solidFill>
                    <a:srgbClr val="252B30"/>
                  </a:solidFill>
                  <a:latin typeface="Titillium Web"/>
                  <a:ea typeface="Titillium Web"/>
                  <a:cs typeface="Titillium Web"/>
                  <a:sym typeface="Titillium Web"/>
                </a:endParaRPr>
              </a:p>
            </p:txBody>
          </p:sp>
          <p:sp>
            <p:nvSpPr>
              <p:cNvPr id="107" name="Google Shape;107;p13"/>
              <p:cNvSpPr txBox="1"/>
              <p:nvPr/>
            </p:nvSpPr>
            <p:spPr>
              <a:xfrm>
                <a:off x="2186900" y="6119525"/>
                <a:ext cx="3475800" cy="307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b="1" lang="ru" sz="1000">
                    <a:solidFill>
                      <a:srgbClr val="252B30"/>
                    </a:solidFill>
                    <a:latin typeface="Titillium Web"/>
                    <a:ea typeface="Titillium Web"/>
                    <a:cs typeface="Titillium Web"/>
                    <a:sym typeface="Titillium Web"/>
                  </a:rPr>
                  <a:t>CRAS VITAE</a:t>
                </a:r>
                <a:endParaRPr b="1" sz="1000">
                  <a:solidFill>
                    <a:srgbClr val="252B30"/>
                  </a:solidFill>
                  <a:latin typeface="Titillium Web"/>
                  <a:ea typeface="Titillium Web"/>
                  <a:cs typeface="Titillium Web"/>
                  <a:sym typeface="Titillium Web"/>
                </a:endParaRPr>
              </a:p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252B30"/>
                    </a:solidFill>
                    <a:latin typeface="Titillium Web"/>
                    <a:ea typeface="Titillium Web"/>
                    <a:cs typeface="Titillium Web"/>
                    <a:sym typeface="Titillium Web"/>
                  </a:rPr>
                  <a:t>Lorem id nisl viverra egestas at vitae ligula</a:t>
                </a:r>
                <a:endParaRPr sz="1000">
                  <a:solidFill>
                    <a:srgbClr val="252B30"/>
                  </a:solidFill>
                  <a:latin typeface="Titillium Web"/>
                  <a:ea typeface="Titillium Web"/>
                  <a:cs typeface="Titillium Web"/>
                  <a:sym typeface="Titillium Web"/>
                </a:endParaRPr>
              </a:p>
            </p:txBody>
          </p:sp>
          <p:sp>
            <p:nvSpPr>
              <p:cNvPr id="108" name="Google Shape;108;p13"/>
              <p:cNvSpPr txBox="1"/>
              <p:nvPr/>
            </p:nvSpPr>
            <p:spPr>
              <a:xfrm>
                <a:off x="5837375" y="6157625"/>
                <a:ext cx="761100" cy="215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>
                    <a:solidFill>
                      <a:srgbClr val="252B30"/>
                    </a:solidFill>
                    <a:latin typeface="Titillium Web"/>
                    <a:ea typeface="Titillium Web"/>
                    <a:cs typeface="Titillium Web"/>
                    <a:sym typeface="Titillium Web"/>
                  </a:rPr>
                  <a:t>1</a:t>
                </a:r>
                <a:endParaRPr>
                  <a:solidFill>
                    <a:srgbClr val="252B30"/>
                  </a:solidFill>
                  <a:latin typeface="Titillium Web"/>
                  <a:ea typeface="Titillium Web"/>
                  <a:cs typeface="Titillium Web"/>
                  <a:sym typeface="Titillium Web"/>
                </a:endParaRPr>
              </a:p>
            </p:txBody>
          </p:sp>
        </p:grpSp>
        <p:grpSp>
          <p:nvGrpSpPr>
            <p:cNvPr id="109" name="Google Shape;109;p13"/>
            <p:cNvGrpSpPr/>
            <p:nvPr/>
          </p:nvGrpSpPr>
          <p:grpSpPr>
            <a:xfrm>
              <a:off x="887700" y="7473321"/>
              <a:ext cx="5710775" cy="307800"/>
              <a:chOff x="887700" y="6119525"/>
              <a:chExt cx="5710775" cy="307800"/>
            </a:xfrm>
          </p:grpSpPr>
          <p:sp>
            <p:nvSpPr>
              <p:cNvPr id="110" name="Google Shape;110;p13"/>
              <p:cNvSpPr txBox="1"/>
              <p:nvPr/>
            </p:nvSpPr>
            <p:spPr>
              <a:xfrm>
                <a:off x="887700" y="6157613"/>
                <a:ext cx="1160100" cy="215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>
                    <a:solidFill>
                      <a:srgbClr val="252B30"/>
                    </a:solidFill>
                    <a:latin typeface="Titillium Web"/>
                    <a:ea typeface="Titillium Web"/>
                    <a:cs typeface="Titillium Web"/>
                    <a:sym typeface="Titillium Web"/>
                  </a:rPr>
                  <a:t>004</a:t>
                </a:r>
                <a:endParaRPr>
                  <a:solidFill>
                    <a:srgbClr val="252B30"/>
                  </a:solidFill>
                  <a:latin typeface="Titillium Web"/>
                  <a:ea typeface="Titillium Web"/>
                  <a:cs typeface="Titillium Web"/>
                  <a:sym typeface="Titillium Web"/>
                </a:endParaRPr>
              </a:p>
            </p:txBody>
          </p:sp>
          <p:sp>
            <p:nvSpPr>
              <p:cNvPr id="111" name="Google Shape;111;p13"/>
              <p:cNvSpPr txBox="1"/>
              <p:nvPr/>
            </p:nvSpPr>
            <p:spPr>
              <a:xfrm>
                <a:off x="2186900" y="6119525"/>
                <a:ext cx="3475800" cy="307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b="1" lang="ru" sz="1000">
                    <a:solidFill>
                      <a:srgbClr val="252B30"/>
                    </a:solidFill>
                    <a:latin typeface="Titillium Web"/>
                    <a:ea typeface="Titillium Web"/>
                    <a:cs typeface="Titillium Web"/>
                    <a:sym typeface="Titillium Web"/>
                  </a:rPr>
                  <a:t>CURABITUR TEMPOR</a:t>
                </a:r>
                <a:endParaRPr b="1" sz="1000">
                  <a:solidFill>
                    <a:srgbClr val="252B30"/>
                  </a:solidFill>
                  <a:latin typeface="Titillium Web"/>
                  <a:ea typeface="Titillium Web"/>
                  <a:cs typeface="Titillium Web"/>
                  <a:sym typeface="Titillium Web"/>
                </a:endParaRPr>
              </a:p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252B30"/>
                    </a:solidFill>
                    <a:latin typeface="Titillium Web"/>
                    <a:ea typeface="Titillium Web"/>
                    <a:cs typeface="Titillium Web"/>
                    <a:sym typeface="Titillium Web"/>
                  </a:rPr>
                  <a:t>Lectus dolor rhoncus orci, eleifend sagittis ex justo</a:t>
                </a:r>
                <a:endParaRPr sz="1000">
                  <a:solidFill>
                    <a:srgbClr val="252B30"/>
                  </a:solidFill>
                  <a:latin typeface="Titillium Web"/>
                  <a:ea typeface="Titillium Web"/>
                  <a:cs typeface="Titillium Web"/>
                  <a:sym typeface="Titillium Web"/>
                </a:endParaRPr>
              </a:p>
            </p:txBody>
          </p:sp>
          <p:sp>
            <p:nvSpPr>
              <p:cNvPr id="112" name="Google Shape;112;p13"/>
              <p:cNvSpPr txBox="1"/>
              <p:nvPr/>
            </p:nvSpPr>
            <p:spPr>
              <a:xfrm>
                <a:off x="5837375" y="6157625"/>
                <a:ext cx="761100" cy="215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>
                    <a:solidFill>
                      <a:srgbClr val="252B30"/>
                    </a:solidFill>
                    <a:latin typeface="Titillium Web"/>
                    <a:ea typeface="Titillium Web"/>
                    <a:cs typeface="Titillium Web"/>
                    <a:sym typeface="Titillium Web"/>
                  </a:rPr>
                  <a:t>2</a:t>
                </a:r>
                <a:endParaRPr>
                  <a:solidFill>
                    <a:srgbClr val="252B30"/>
                  </a:solidFill>
                  <a:latin typeface="Titillium Web"/>
                  <a:ea typeface="Titillium Web"/>
                  <a:cs typeface="Titillium Web"/>
                  <a:sym typeface="Titillium Web"/>
                </a:endParaRPr>
              </a:p>
            </p:txBody>
          </p:sp>
        </p:grpSp>
        <p:grpSp>
          <p:nvGrpSpPr>
            <p:cNvPr id="113" name="Google Shape;113;p13"/>
            <p:cNvGrpSpPr/>
            <p:nvPr/>
          </p:nvGrpSpPr>
          <p:grpSpPr>
            <a:xfrm>
              <a:off x="887700" y="7921679"/>
              <a:ext cx="5710775" cy="307800"/>
              <a:chOff x="887700" y="6119525"/>
              <a:chExt cx="5710775" cy="307800"/>
            </a:xfrm>
          </p:grpSpPr>
          <p:sp>
            <p:nvSpPr>
              <p:cNvPr id="114" name="Google Shape;114;p13"/>
              <p:cNvSpPr txBox="1"/>
              <p:nvPr/>
            </p:nvSpPr>
            <p:spPr>
              <a:xfrm>
                <a:off x="887700" y="6157613"/>
                <a:ext cx="1160100" cy="215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>
                    <a:solidFill>
                      <a:srgbClr val="252B30"/>
                    </a:solidFill>
                    <a:latin typeface="Titillium Web"/>
                    <a:ea typeface="Titillium Web"/>
                    <a:cs typeface="Titillium Web"/>
                    <a:sym typeface="Titillium Web"/>
                  </a:rPr>
                  <a:t>005</a:t>
                </a:r>
                <a:endParaRPr>
                  <a:solidFill>
                    <a:srgbClr val="252B30"/>
                  </a:solidFill>
                  <a:latin typeface="Titillium Web"/>
                  <a:ea typeface="Titillium Web"/>
                  <a:cs typeface="Titillium Web"/>
                  <a:sym typeface="Titillium Web"/>
                </a:endParaRPr>
              </a:p>
            </p:txBody>
          </p:sp>
          <p:sp>
            <p:nvSpPr>
              <p:cNvPr id="115" name="Google Shape;115;p13"/>
              <p:cNvSpPr txBox="1"/>
              <p:nvPr/>
            </p:nvSpPr>
            <p:spPr>
              <a:xfrm>
                <a:off x="2186900" y="6119525"/>
                <a:ext cx="3475800" cy="307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b="1" lang="ru" sz="1000">
                    <a:solidFill>
                      <a:srgbClr val="252B30"/>
                    </a:solidFill>
                    <a:latin typeface="Titillium Web"/>
                    <a:ea typeface="Titillium Web"/>
                    <a:cs typeface="Titillium Web"/>
                    <a:sym typeface="Titillium Web"/>
                  </a:rPr>
                  <a:t>HENDRERIT MASSA</a:t>
                </a:r>
                <a:endParaRPr b="1" sz="1000">
                  <a:solidFill>
                    <a:srgbClr val="252B30"/>
                  </a:solidFill>
                  <a:latin typeface="Titillium Web"/>
                  <a:ea typeface="Titillium Web"/>
                  <a:cs typeface="Titillium Web"/>
                  <a:sym typeface="Titillium Web"/>
                </a:endParaRPr>
              </a:p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252B30"/>
                    </a:solidFill>
                    <a:latin typeface="Titillium Web"/>
                    <a:ea typeface="Titillium Web"/>
                    <a:cs typeface="Titillium Web"/>
                    <a:sym typeface="Titillium Web"/>
                  </a:rPr>
                  <a:t>Donec cursus risus vel mi pulvinar, non sagittis</a:t>
                </a:r>
                <a:endParaRPr sz="1000">
                  <a:solidFill>
                    <a:srgbClr val="252B30"/>
                  </a:solidFill>
                  <a:latin typeface="Titillium Web"/>
                  <a:ea typeface="Titillium Web"/>
                  <a:cs typeface="Titillium Web"/>
                  <a:sym typeface="Titillium Web"/>
                </a:endParaRPr>
              </a:p>
            </p:txBody>
          </p:sp>
          <p:sp>
            <p:nvSpPr>
              <p:cNvPr id="116" name="Google Shape;116;p13"/>
              <p:cNvSpPr txBox="1"/>
              <p:nvPr/>
            </p:nvSpPr>
            <p:spPr>
              <a:xfrm>
                <a:off x="5837375" y="6157625"/>
                <a:ext cx="761100" cy="215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>
                    <a:solidFill>
                      <a:srgbClr val="252B30"/>
                    </a:solidFill>
                    <a:latin typeface="Titillium Web"/>
                    <a:ea typeface="Titillium Web"/>
                    <a:cs typeface="Titillium Web"/>
                    <a:sym typeface="Titillium Web"/>
                  </a:rPr>
                  <a:t>5</a:t>
                </a:r>
                <a:endParaRPr>
                  <a:solidFill>
                    <a:srgbClr val="252B30"/>
                  </a:solidFill>
                  <a:latin typeface="Titillium Web"/>
                  <a:ea typeface="Titillium Web"/>
                  <a:cs typeface="Titillium Web"/>
                  <a:sym typeface="Titillium Web"/>
                </a:endParaRPr>
              </a:p>
            </p:txBody>
          </p:sp>
        </p:grpSp>
        <p:grpSp>
          <p:nvGrpSpPr>
            <p:cNvPr id="117" name="Google Shape;117;p13"/>
            <p:cNvGrpSpPr/>
            <p:nvPr/>
          </p:nvGrpSpPr>
          <p:grpSpPr>
            <a:xfrm>
              <a:off x="887700" y="8360875"/>
              <a:ext cx="5710775" cy="307800"/>
              <a:chOff x="887700" y="6119525"/>
              <a:chExt cx="5710775" cy="307800"/>
            </a:xfrm>
          </p:grpSpPr>
          <p:sp>
            <p:nvSpPr>
              <p:cNvPr id="118" name="Google Shape;118;p13"/>
              <p:cNvSpPr txBox="1"/>
              <p:nvPr/>
            </p:nvSpPr>
            <p:spPr>
              <a:xfrm>
                <a:off x="887700" y="6157613"/>
                <a:ext cx="1160100" cy="215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>
                    <a:solidFill>
                      <a:srgbClr val="252B30"/>
                    </a:solidFill>
                    <a:latin typeface="Titillium Web"/>
                    <a:ea typeface="Titillium Web"/>
                    <a:cs typeface="Titillium Web"/>
                    <a:sym typeface="Titillium Web"/>
                  </a:rPr>
                  <a:t>006</a:t>
                </a:r>
                <a:endParaRPr>
                  <a:solidFill>
                    <a:srgbClr val="252B30"/>
                  </a:solidFill>
                  <a:latin typeface="Titillium Web"/>
                  <a:ea typeface="Titillium Web"/>
                  <a:cs typeface="Titillium Web"/>
                  <a:sym typeface="Titillium Web"/>
                </a:endParaRPr>
              </a:p>
            </p:txBody>
          </p:sp>
          <p:sp>
            <p:nvSpPr>
              <p:cNvPr id="119" name="Google Shape;119;p13"/>
              <p:cNvSpPr txBox="1"/>
              <p:nvPr/>
            </p:nvSpPr>
            <p:spPr>
              <a:xfrm>
                <a:off x="2186900" y="6119525"/>
                <a:ext cx="3475800" cy="307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b="1" lang="ru" sz="1000">
                    <a:solidFill>
                      <a:srgbClr val="252B30"/>
                    </a:solidFill>
                    <a:latin typeface="Titillium Web"/>
                    <a:ea typeface="Titillium Web"/>
                    <a:cs typeface="Titillium Web"/>
                    <a:sym typeface="Titillium Web"/>
                  </a:rPr>
                  <a:t>CURABITUR TEMPOR</a:t>
                </a:r>
                <a:endParaRPr b="1" sz="1000">
                  <a:solidFill>
                    <a:srgbClr val="252B30"/>
                  </a:solidFill>
                  <a:latin typeface="Titillium Web"/>
                  <a:ea typeface="Titillium Web"/>
                  <a:cs typeface="Titillium Web"/>
                  <a:sym typeface="Titillium Web"/>
                </a:endParaRPr>
              </a:p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252B30"/>
                    </a:solidFill>
                    <a:latin typeface="Titillium Web"/>
                    <a:ea typeface="Titillium Web"/>
                    <a:cs typeface="Titillium Web"/>
                    <a:sym typeface="Titillium Web"/>
                  </a:rPr>
                  <a:t>Lectus dolor rhoncus orci, eleifend sagittis ex justo</a:t>
                </a:r>
                <a:endParaRPr sz="1000">
                  <a:solidFill>
                    <a:srgbClr val="252B30"/>
                  </a:solidFill>
                  <a:latin typeface="Titillium Web"/>
                  <a:ea typeface="Titillium Web"/>
                  <a:cs typeface="Titillium Web"/>
                  <a:sym typeface="Titillium Web"/>
                </a:endParaRPr>
              </a:p>
            </p:txBody>
          </p:sp>
          <p:sp>
            <p:nvSpPr>
              <p:cNvPr id="120" name="Google Shape;120;p13"/>
              <p:cNvSpPr txBox="1"/>
              <p:nvPr/>
            </p:nvSpPr>
            <p:spPr>
              <a:xfrm>
                <a:off x="5837375" y="6157625"/>
                <a:ext cx="761100" cy="215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>
                    <a:solidFill>
                      <a:srgbClr val="252B30"/>
                    </a:solidFill>
                    <a:latin typeface="Titillium Web"/>
                    <a:ea typeface="Titillium Web"/>
                    <a:cs typeface="Titillium Web"/>
                    <a:sym typeface="Titillium Web"/>
                  </a:rPr>
                  <a:t>2</a:t>
                </a:r>
                <a:endParaRPr>
                  <a:solidFill>
                    <a:srgbClr val="252B30"/>
                  </a:solidFill>
                  <a:latin typeface="Titillium Web"/>
                  <a:ea typeface="Titillium Web"/>
                  <a:cs typeface="Titillium Web"/>
                  <a:sym typeface="Titillium Web"/>
                </a:endParaRPr>
              </a:p>
            </p:txBody>
          </p:sp>
        </p:grpSp>
        <p:grpSp>
          <p:nvGrpSpPr>
            <p:cNvPr id="121" name="Google Shape;121;p13"/>
            <p:cNvGrpSpPr/>
            <p:nvPr/>
          </p:nvGrpSpPr>
          <p:grpSpPr>
            <a:xfrm>
              <a:off x="887700" y="8818393"/>
              <a:ext cx="5710775" cy="307800"/>
              <a:chOff x="887700" y="6119525"/>
              <a:chExt cx="5710775" cy="307800"/>
            </a:xfrm>
          </p:grpSpPr>
          <p:sp>
            <p:nvSpPr>
              <p:cNvPr id="122" name="Google Shape;122;p13"/>
              <p:cNvSpPr txBox="1"/>
              <p:nvPr/>
            </p:nvSpPr>
            <p:spPr>
              <a:xfrm>
                <a:off x="887700" y="6157613"/>
                <a:ext cx="1160100" cy="215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>
                    <a:solidFill>
                      <a:srgbClr val="252B30"/>
                    </a:solidFill>
                    <a:latin typeface="Titillium Web"/>
                    <a:ea typeface="Titillium Web"/>
                    <a:cs typeface="Titillium Web"/>
                    <a:sym typeface="Titillium Web"/>
                  </a:rPr>
                  <a:t>007</a:t>
                </a:r>
                <a:endParaRPr>
                  <a:solidFill>
                    <a:srgbClr val="252B30"/>
                  </a:solidFill>
                  <a:latin typeface="Titillium Web"/>
                  <a:ea typeface="Titillium Web"/>
                  <a:cs typeface="Titillium Web"/>
                  <a:sym typeface="Titillium Web"/>
                </a:endParaRPr>
              </a:p>
            </p:txBody>
          </p:sp>
          <p:sp>
            <p:nvSpPr>
              <p:cNvPr id="123" name="Google Shape;123;p13"/>
              <p:cNvSpPr txBox="1"/>
              <p:nvPr/>
            </p:nvSpPr>
            <p:spPr>
              <a:xfrm>
                <a:off x="2186900" y="6119525"/>
                <a:ext cx="3475800" cy="307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b="1" lang="ru" sz="1000">
                    <a:solidFill>
                      <a:srgbClr val="252B30"/>
                    </a:solidFill>
                    <a:latin typeface="Titillium Web"/>
                    <a:ea typeface="Titillium Web"/>
                    <a:cs typeface="Titillium Web"/>
                    <a:sym typeface="Titillium Web"/>
                  </a:rPr>
                  <a:t>HENDRERIT MASSA</a:t>
                </a:r>
                <a:endParaRPr b="1" sz="1000">
                  <a:solidFill>
                    <a:srgbClr val="252B30"/>
                  </a:solidFill>
                  <a:latin typeface="Titillium Web"/>
                  <a:ea typeface="Titillium Web"/>
                  <a:cs typeface="Titillium Web"/>
                  <a:sym typeface="Titillium Web"/>
                </a:endParaRPr>
              </a:p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252B30"/>
                    </a:solidFill>
                    <a:latin typeface="Titillium Web"/>
                    <a:ea typeface="Titillium Web"/>
                    <a:cs typeface="Titillium Web"/>
                    <a:sym typeface="Titillium Web"/>
                  </a:rPr>
                  <a:t>Donec cursus risus vel mi pulvinar, non sagittis</a:t>
                </a:r>
                <a:endParaRPr sz="1000">
                  <a:solidFill>
                    <a:srgbClr val="252B30"/>
                  </a:solidFill>
                  <a:latin typeface="Titillium Web"/>
                  <a:ea typeface="Titillium Web"/>
                  <a:cs typeface="Titillium Web"/>
                  <a:sym typeface="Titillium Web"/>
                </a:endParaRPr>
              </a:p>
            </p:txBody>
          </p:sp>
          <p:sp>
            <p:nvSpPr>
              <p:cNvPr id="124" name="Google Shape;124;p13"/>
              <p:cNvSpPr txBox="1"/>
              <p:nvPr/>
            </p:nvSpPr>
            <p:spPr>
              <a:xfrm>
                <a:off x="5837375" y="6157625"/>
                <a:ext cx="761100" cy="215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>
                    <a:solidFill>
                      <a:srgbClr val="252B30"/>
                    </a:solidFill>
                    <a:latin typeface="Titillium Web"/>
                    <a:ea typeface="Titillium Web"/>
                    <a:cs typeface="Titillium Web"/>
                    <a:sym typeface="Titillium Web"/>
                  </a:rPr>
                  <a:t>3</a:t>
                </a:r>
                <a:endParaRPr>
                  <a:solidFill>
                    <a:srgbClr val="252B30"/>
                  </a:solidFill>
                  <a:latin typeface="Titillium Web"/>
                  <a:ea typeface="Titillium Web"/>
                  <a:cs typeface="Titillium Web"/>
                  <a:sym typeface="Titillium Web"/>
                </a:endParaRPr>
              </a:p>
            </p:txBody>
          </p:sp>
        </p:grpSp>
      </p:grpSp>
      <p:sp>
        <p:nvSpPr>
          <p:cNvPr id="125" name="Google Shape;125;p13"/>
          <p:cNvSpPr txBox="1"/>
          <p:nvPr/>
        </p:nvSpPr>
        <p:spPr>
          <a:xfrm>
            <a:off x="723900" y="9603250"/>
            <a:ext cx="3352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rgbClr val="252B30"/>
                </a:solidFill>
                <a:latin typeface="Titillium Web"/>
                <a:ea typeface="Titillium Web"/>
                <a:cs typeface="Titillium Web"/>
                <a:sym typeface="Titillium Web"/>
              </a:rPr>
              <a:t>Please contact us through email or phone</a:t>
            </a:r>
            <a:endParaRPr>
              <a:solidFill>
                <a:srgbClr val="252B3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252B30"/>
                </a:solidFill>
                <a:latin typeface="Titillium Web"/>
                <a:ea typeface="Titillium Web"/>
                <a:cs typeface="Titillium Web"/>
                <a:sym typeface="Titillium Web"/>
              </a:rPr>
              <a:t>if you have any questions or concerns.</a:t>
            </a:r>
            <a:endParaRPr>
              <a:solidFill>
                <a:srgbClr val="252B30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26" name="Google Shape;126;p13"/>
          <p:cNvSpPr txBox="1"/>
          <p:nvPr/>
        </p:nvSpPr>
        <p:spPr>
          <a:xfrm>
            <a:off x="4038600" y="9555625"/>
            <a:ext cx="27642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3600">
                <a:solidFill>
                  <a:srgbClr val="252B30"/>
                </a:solidFill>
                <a:latin typeface="Yellowtail"/>
                <a:ea typeface="Yellowtail"/>
                <a:cs typeface="Yellowtail"/>
                <a:sym typeface="Yellowtail"/>
              </a:rPr>
              <a:t>Thank You!</a:t>
            </a:r>
            <a:endParaRPr sz="3600">
              <a:solidFill>
                <a:srgbClr val="252B30"/>
              </a:solidFill>
              <a:latin typeface="Yellowtail"/>
              <a:ea typeface="Yellowtail"/>
              <a:cs typeface="Yellowtail"/>
              <a:sym typeface="Yellowtai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