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"/>
      <p:regular r:id="rId7"/>
      <p:bold r:id="rId8"/>
      <p:italic r:id="rId9"/>
      <p:boldItalic r:id="rId10"/>
    </p:embeddedFont>
    <p:embeddedFont>
      <p:font typeface="Alegreya SemiBold"/>
      <p:regular r:id="rId11"/>
      <p:bold r:id="rId12"/>
      <p:italic r:id="rId13"/>
      <p:boldItalic r:id="rId14"/>
    </p:embeddedFont>
    <p:embeddedFont>
      <p:font typeface="Hurricane"/>
      <p:regular r:id="rId15"/>
    </p:embeddedFont>
    <p:embeddedFont>
      <p:font typeface="Alegreya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044">
          <p15:clr>
            <a:srgbClr val="A4A3A4"/>
          </p15:clr>
        </p15:guide>
        <p15:guide id="2" pos="4649">
          <p15:clr>
            <a:srgbClr val="A4A3A4"/>
          </p15:clr>
        </p15:guide>
        <p15:guide id="3" orient="horz" pos="113">
          <p15:clr>
            <a:srgbClr val="9AA0A6"/>
          </p15:clr>
        </p15:guide>
        <p15:guide id="4" orient="horz" pos="6633">
          <p15:clr>
            <a:srgbClr val="9AA0A6"/>
          </p15:clr>
        </p15:guide>
        <p15:guide id="5" pos="361">
          <p15:clr>
            <a:srgbClr val="9AA0A6"/>
          </p15:clr>
        </p15:guide>
        <p15:guide id="6" orient="horz" pos="6293">
          <p15:clr>
            <a:srgbClr val="9AA0A6"/>
          </p15:clr>
        </p15:guide>
        <p15:guide id="7" pos="4422">
          <p15:clr>
            <a:srgbClr val="9AA0A6"/>
          </p15:clr>
        </p15:guide>
        <p15:guide id="8" pos="11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044" orient="horz"/>
        <p:guide pos="4649"/>
        <p:guide pos="113" orient="horz"/>
        <p:guide pos="6633" orient="horz"/>
        <p:guide pos="361"/>
        <p:guide pos="6293" orient="horz"/>
        <p:guide pos="4422"/>
        <p:guide pos="11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legreyaSemiBold-regular.fntdata"/><Relationship Id="rId10" Type="http://schemas.openxmlformats.org/officeDocument/2006/relationships/font" Target="fonts/Arimo-boldItalic.fntdata"/><Relationship Id="rId13" Type="http://schemas.openxmlformats.org/officeDocument/2006/relationships/font" Target="fonts/AlegreyaSemiBold-italic.fntdata"/><Relationship Id="rId12" Type="http://schemas.openxmlformats.org/officeDocument/2006/relationships/font" Target="fonts/Alegreya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-italic.fntdata"/><Relationship Id="rId15" Type="http://schemas.openxmlformats.org/officeDocument/2006/relationships/font" Target="fonts/Hurricane-regular.fntdata"/><Relationship Id="rId14" Type="http://schemas.openxmlformats.org/officeDocument/2006/relationships/font" Target="fonts/AlegreyaSemiBold-boldItalic.fntdata"/><Relationship Id="rId17" Type="http://schemas.openxmlformats.org/officeDocument/2006/relationships/font" Target="fonts/Alegreya-bold.fntdata"/><Relationship Id="rId16" Type="http://schemas.openxmlformats.org/officeDocument/2006/relationships/font" Target="fonts/Alegreya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Alegreya-boldItalic.fntdata"/><Relationship Id="rId6" Type="http://schemas.openxmlformats.org/officeDocument/2006/relationships/slide" Target="slides/slide1.xml"/><Relationship Id="rId18" Type="http://schemas.openxmlformats.org/officeDocument/2006/relationships/font" Target="fonts/Alegreya-italic.fntdata"/><Relationship Id="rId7" Type="http://schemas.openxmlformats.org/officeDocument/2006/relationships/font" Target="fonts/Arimo-regular.fntdata"/><Relationship Id="rId8" Type="http://schemas.openxmlformats.org/officeDocument/2006/relationships/font" Target="fonts/Arim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7560000" cy="10692000"/>
            <a:chOff x="0" y="0"/>
            <a:chExt cx="7560000" cy="106920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7560000" cy="10692000"/>
            </a:xfrm>
            <a:prstGeom prst="rect">
              <a:avLst/>
            </a:prstGeom>
            <a:solidFill>
              <a:srgbClr val="F7C5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180000" y="171000"/>
              <a:ext cx="7200000" cy="1035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13"/>
          <p:cNvSpPr txBox="1"/>
          <p:nvPr/>
        </p:nvSpPr>
        <p:spPr>
          <a:xfrm>
            <a:off x="2224800" y="346200"/>
            <a:ext cx="311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1D1D1B"/>
                </a:solidFill>
                <a:latin typeface="Hurricane"/>
                <a:ea typeface="Hurricane"/>
                <a:cs typeface="Hurricane"/>
                <a:sym typeface="Hurricane"/>
              </a:rPr>
              <a:t>Your Name Photography</a:t>
            </a:r>
            <a:endParaRPr sz="2800">
              <a:solidFill>
                <a:srgbClr val="1D1D1B"/>
              </a:solidFill>
              <a:latin typeface="Hurricane"/>
              <a:ea typeface="Hurricane"/>
              <a:cs typeface="Hurricane"/>
              <a:sym typeface="Hurrican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425600" y="738600"/>
            <a:ext cx="47088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800">
                <a:solidFill>
                  <a:srgbClr val="F7C5CE"/>
                </a:solidFill>
                <a:latin typeface="Arimo"/>
                <a:ea typeface="Arimo"/>
                <a:cs typeface="Arimo"/>
                <a:sym typeface="Arimo"/>
              </a:rPr>
              <a:t>FEEDBACK</a:t>
            </a:r>
            <a:endParaRPr b="1" sz="5800">
              <a:solidFill>
                <a:srgbClr val="F7C5CE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538000" y="1566000"/>
            <a:ext cx="248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D1D1B"/>
                </a:solidFill>
                <a:latin typeface="Alegreya"/>
                <a:ea typeface="Alegreya"/>
                <a:cs typeface="Alegreya"/>
                <a:sym typeface="Alegreya"/>
              </a:rPr>
              <a:t>Survey Template</a:t>
            </a:r>
            <a:endParaRPr sz="2400">
              <a:solidFill>
                <a:srgbClr val="1D1D1B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561600" y="1792800"/>
            <a:ext cx="6453600" cy="0"/>
            <a:chOff x="561600" y="1792800"/>
            <a:chExt cx="6453600" cy="0"/>
          </a:xfrm>
        </p:grpSpPr>
        <p:cxnSp>
          <p:nvCxnSpPr>
            <p:cNvPr id="61" name="Google Shape;61;p13"/>
            <p:cNvCxnSpPr/>
            <p:nvPr/>
          </p:nvCxnSpPr>
          <p:spPr>
            <a:xfrm>
              <a:off x="561600" y="1792800"/>
              <a:ext cx="1927800" cy="0"/>
            </a:xfrm>
            <a:prstGeom prst="straightConnector1">
              <a:avLst/>
            </a:prstGeom>
            <a:noFill/>
            <a:ln cap="flat" cmpd="sng" w="19050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5087400" y="1792800"/>
              <a:ext cx="1927800" cy="0"/>
            </a:xfrm>
            <a:prstGeom prst="straightConnector1">
              <a:avLst/>
            </a:prstGeom>
            <a:noFill/>
            <a:ln cap="flat" cmpd="sng" w="19050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3" name="Google Shape;63;p13"/>
          <p:cNvSpPr/>
          <p:nvPr/>
        </p:nvSpPr>
        <p:spPr>
          <a:xfrm>
            <a:off x="6420600" y="0"/>
            <a:ext cx="151200" cy="1436400"/>
          </a:xfrm>
          <a:prstGeom prst="rect">
            <a:avLst/>
          </a:prstGeom>
          <a:solidFill>
            <a:srgbClr val="9080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451200" y="2214000"/>
            <a:ext cx="66576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rimo"/>
                <a:ea typeface="Arimo"/>
                <a:cs typeface="Arimo"/>
                <a:sym typeface="Arimo"/>
              </a:rPr>
              <a:t>Thank you for choosing. Your feedback will help us improve our work and our service standards, so we would greatly appreciate you filling out this form. Thank you! </a:t>
            </a:r>
            <a:endParaRPr sz="1500"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561600" y="3222300"/>
            <a:ext cx="3709800" cy="215400"/>
            <a:chOff x="561600" y="3222300"/>
            <a:chExt cx="3709800" cy="215400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561600" y="3222300"/>
              <a:ext cx="594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Arimo"/>
                  <a:ea typeface="Arimo"/>
                  <a:cs typeface="Arimo"/>
                  <a:sym typeface="Arimo"/>
                </a:rPr>
                <a:t>Name:</a:t>
              </a: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67" name="Google Shape;67;p13"/>
            <p:cNvCxnSpPr/>
            <p:nvPr/>
          </p:nvCxnSpPr>
          <p:spPr>
            <a:xfrm rot="10800000">
              <a:off x="1198800" y="3391200"/>
              <a:ext cx="3072600" cy="0"/>
            </a:xfrm>
            <a:prstGeom prst="straightConnector1">
              <a:avLst/>
            </a:prstGeom>
            <a:noFill/>
            <a:ln cap="flat" cmpd="sng" w="19050">
              <a:solidFill>
                <a:srgbClr val="C6C6C6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8" name="Google Shape;68;p13"/>
          <p:cNvGrpSpPr/>
          <p:nvPr/>
        </p:nvGrpSpPr>
        <p:grpSpPr>
          <a:xfrm>
            <a:off x="4487428" y="3222300"/>
            <a:ext cx="2527951" cy="215400"/>
            <a:chOff x="561612" y="3222300"/>
            <a:chExt cx="4270188" cy="215400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561612" y="3222300"/>
              <a:ext cx="1897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Arimo"/>
                  <a:ea typeface="Arimo"/>
                  <a:cs typeface="Arimo"/>
                  <a:sym typeface="Arimo"/>
                </a:rPr>
                <a:t>Session date:</a:t>
              </a: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70" name="Google Shape;70;p13"/>
            <p:cNvCxnSpPr/>
            <p:nvPr/>
          </p:nvCxnSpPr>
          <p:spPr>
            <a:xfrm rot="10800000">
              <a:off x="2622900" y="3391200"/>
              <a:ext cx="2208900" cy="0"/>
            </a:xfrm>
            <a:prstGeom prst="straightConnector1">
              <a:avLst/>
            </a:prstGeom>
            <a:noFill/>
            <a:ln cap="flat" cmpd="sng" w="19050">
              <a:solidFill>
                <a:srgbClr val="C6C6C6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1" name="Google Shape;71;p13"/>
          <p:cNvGrpSpPr/>
          <p:nvPr/>
        </p:nvGrpSpPr>
        <p:grpSpPr>
          <a:xfrm>
            <a:off x="561600" y="3616500"/>
            <a:ext cx="6453000" cy="215400"/>
            <a:chOff x="561600" y="3222300"/>
            <a:chExt cx="6453000" cy="21540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561600" y="3222300"/>
              <a:ext cx="2386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Arimo"/>
                  <a:ea typeface="Arimo"/>
                  <a:cs typeface="Arimo"/>
                  <a:sym typeface="Arimo"/>
                </a:rPr>
                <a:t>How did you hear about us?</a:t>
              </a: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73" name="Google Shape;73;p13"/>
            <p:cNvCxnSpPr/>
            <p:nvPr/>
          </p:nvCxnSpPr>
          <p:spPr>
            <a:xfrm rot="10800000">
              <a:off x="2883600" y="3391200"/>
              <a:ext cx="4131000" cy="0"/>
            </a:xfrm>
            <a:prstGeom prst="straightConnector1">
              <a:avLst/>
            </a:prstGeom>
            <a:noFill/>
            <a:ln cap="flat" cmpd="sng" w="19050">
              <a:solidFill>
                <a:srgbClr val="C6C6C6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" name="Google Shape;74;p13"/>
          <p:cNvGrpSpPr/>
          <p:nvPr/>
        </p:nvGrpSpPr>
        <p:grpSpPr>
          <a:xfrm>
            <a:off x="561600" y="4016100"/>
            <a:ext cx="6453000" cy="215400"/>
            <a:chOff x="561600" y="3222300"/>
            <a:chExt cx="6453000" cy="215400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561600" y="3222300"/>
              <a:ext cx="23868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Arimo"/>
                  <a:ea typeface="Arimo"/>
                  <a:cs typeface="Arimo"/>
                  <a:sym typeface="Arimo"/>
                </a:rPr>
                <a:t>What made you choose us?</a:t>
              </a: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76" name="Google Shape;76;p13"/>
            <p:cNvCxnSpPr/>
            <p:nvPr/>
          </p:nvCxnSpPr>
          <p:spPr>
            <a:xfrm rot="10800000">
              <a:off x="2883600" y="3391200"/>
              <a:ext cx="4131000" cy="0"/>
            </a:xfrm>
            <a:prstGeom prst="straightConnector1">
              <a:avLst/>
            </a:prstGeom>
            <a:noFill/>
            <a:ln cap="flat" cmpd="sng" w="19050">
              <a:solidFill>
                <a:srgbClr val="C6C6C6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7" name="Google Shape;77;p13"/>
          <p:cNvGrpSpPr/>
          <p:nvPr/>
        </p:nvGrpSpPr>
        <p:grpSpPr>
          <a:xfrm>
            <a:off x="556800" y="4508100"/>
            <a:ext cx="6509425" cy="2772900"/>
            <a:chOff x="556800" y="4508100"/>
            <a:chExt cx="6509425" cy="2772900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556800" y="4508100"/>
              <a:ext cx="3110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latin typeface="Alegreya SemiBold"/>
                  <a:ea typeface="Alegreya SemiBold"/>
                  <a:cs typeface="Alegreya SemiBold"/>
                  <a:sym typeface="Alegreya SemiBold"/>
                </a:rPr>
                <a:t>How would you rate:</a:t>
              </a:r>
              <a:endParaRPr sz="2600">
                <a:latin typeface="Alegreya SemiBold"/>
                <a:ea typeface="Alegreya SemiBold"/>
                <a:cs typeface="Alegreya SemiBold"/>
                <a:sym typeface="Alegreya SemiBold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3834625" y="4635000"/>
              <a:ext cx="620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Alegreya SemiBold"/>
                  <a:ea typeface="Alegreya SemiBold"/>
                  <a:cs typeface="Alegreya SemiBold"/>
                  <a:sym typeface="Alegreya SemiBold"/>
                </a:rPr>
                <a:t>Poor</a:t>
              </a:r>
              <a:endParaRPr sz="1600">
                <a:latin typeface="Alegreya SemiBold"/>
                <a:ea typeface="Alegreya SemiBold"/>
                <a:cs typeface="Alegreya SemiBold"/>
                <a:sym typeface="Alegreya SemiBold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4487425" y="4635000"/>
              <a:ext cx="620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Alegreya SemiBold"/>
                  <a:ea typeface="Alegreya SemiBold"/>
                  <a:cs typeface="Alegreya SemiBold"/>
                  <a:sym typeface="Alegreya SemiBold"/>
                </a:rPr>
                <a:t>Fair</a:t>
              </a:r>
              <a:endParaRPr sz="1600">
                <a:latin typeface="Alegreya SemiBold"/>
                <a:ea typeface="Alegreya SemiBold"/>
                <a:cs typeface="Alegreya SemiBold"/>
                <a:sym typeface="Alegreya SemiBold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5140225" y="4635000"/>
              <a:ext cx="620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Alegreya SemiBold"/>
                  <a:ea typeface="Alegreya SemiBold"/>
                  <a:cs typeface="Alegreya SemiBold"/>
                  <a:sym typeface="Alegreya SemiBold"/>
                </a:rPr>
                <a:t>Good</a:t>
              </a:r>
              <a:endParaRPr sz="1600">
                <a:latin typeface="Alegreya SemiBold"/>
                <a:ea typeface="Alegreya SemiBold"/>
                <a:cs typeface="Alegreya SemiBold"/>
                <a:sym typeface="Alegreya SemiBold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5704850" y="4635000"/>
              <a:ext cx="796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Alegreya SemiBold"/>
                  <a:ea typeface="Alegreya SemiBold"/>
                  <a:cs typeface="Alegreya SemiBold"/>
                  <a:sym typeface="Alegreya SemiBold"/>
                </a:rPr>
                <a:t>Excellent</a:t>
              </a:r>
              <a:endParaRPr sz="1600">
                <a:latin typeface="Alegreya SemiBold"/>
                <a:ea typeface="Alegreya SemiBold"/>
                <a:cs typeface="Alegreya SemiBold"/>
                <a:sym typeface="Alegreya SemiBold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6445825" y="4635000"/>
              <a:ext cx="620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Alegreya SemiBold"/>
                  <a:ea typeface="Alegreya SemiBold"/>
                  <a:cs typeface="Alegreya SemiBold"/>
                  <a:sym typeface="Alegreya SemiBold"/>
                </a:rPr>
                <a:t>N/A</a:t>
              </a:r>
              <a:endParaRPr sz="1600">
                <a:latin typeface="Alegreya SemiBold"/>
                <a:ea typeface="Alegreya SemiBold"/>
                <a:cs typeface="Alegreya SemiBold"/>
                <a:sym typeface="Alegreya SemiBold"/>
              </a:endParaRPr>
            </a:p>
          </p:txBody>
        </p:sp>
        <p:grpSp>
          <p:nvGrpSpPr>
            <p:cNvPr id="84" name="Google Shape;84;p13"/>
            <p:cNvGrpSpPr/>
            <p:nvPr/>
          </p:nvGrpSpPr>
          <p:grpSpPr>
            <a:xfrm>
              <a:off x="567000" y="5012400"/>
              <a:ext cx="6270375" cy="2268600"/>
              <a:chOff x="567000" y="5012400"/>
              <a:chExt cx="6270375" cy="2268600"/>
            </a:xfrm>
          </p:grpSpPr>
          <p:grpSp>
            <p:nvGrpSpPr>
              <p:cNvPr id="85" name="Google Shape;85;p13"/>
              <p:cNvGrpSpPr/>
              <p:nvPr/>
            </p:nvGrpSpPr>
            <p:grpSpPr>
              <a:xfrm>
                <a:off x="567000" y="5012400"/>
                <a:ext cx="6270375" cy="220200"/>
                <a:chOff x="567000" y="5012400"/>
                <a:chExt cx="6270375" cy="220200"/>
              </a:xfrm>
            </p:grpSpPr>
            <p:sp>
              <p:nvSpPr>
                <p:cNvPr id="86" name="Google Shape;86;p13"/>
                <p:cNvSpPr txBox="1"/>
                <p:nvPr/>
              </p:nvSpPr>
              <p:spPr>
                <a:xfrm>
                  <a:off x="567000" y="5012400"/>
                  <a:ext cx="3024000" cy="215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Arimo"/>
                      <a:ea typeface="Arimo"/>
                      <a:cs typeface="Arimo"/>
                      <a:sym typeface="Arimo"/>
                    </a:rPr>
                    <a:t>1. Quality of printed products</a:t>
                  </a:r>
                  <a:endParaRPr>
                    <a:latin typeface="Arimo"/>
                    <a:ea typeface="Arimo"/>
                    <a:cs typeface="Arimo"/>
                    <a:sym typeface="Arimo"/>
                  </a:endParaRPr>
                </a:p>
              </p:txBody>
            </p:sp>
            <p:sp>
              <p:nvSpPr>
                <p:cNvPr id="87" name="Google Shape;87;p13"/>
                <p:cNvSpPr/>
                <p:nvPr/>
              </p:nvSpPr>
              <p:spPr>
                <a:xfrm>
                  <a:off x="405572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8" name="Google Shape;88;p13"/>
                <p:cNvSpPr/>
                <p:nvPr/>
              </p:nvSpPr>
              <p:spPr>
                <a:xfrm>
                  <a:off x="4706588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" name="Google Shape;89;p13"/>
                <p:cNvSpPr/>
                <p:nvPr/>
              </p:nvSpPr>
              <p:spPr>
                <a:xfrm>
                  <a:off x="5357450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" name="Google Shape;90;p13"/>
                <p:cNvSpPr/>
                <p:nvPr/>
              </p:nvSpPr>
              <p:spPr>
                <a:xfrm>
                  <a:off x="6008313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" name="Google Shape;91;p13"/>
                <p:cNvSpPr/>
                <p:nvPr/>
              </p:nvSpPr>
              <p:spPr>
                <a:xfrm>
                  <a:off x="665917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2" name="Google Shape;92;p13"/>
              <p:cNvGrpSpPr/>
              <p:nvPr/>
            </p:nvGrpSpPr>
            <p:grpSpPr>
              <a:xfrm>
                <a:off x="567000" y="5353800"/>
                <a:ext cx="6270375" cy="220200"/>
                <a:chOff x="567000" y="5012400"/>
                <a:chExt cx="6270375" cy="220200"/>
              </a:xfrm>
            </p:grpSpPr>
            <p:sp>
              <p:nvSpPr>
                <p:cNvPr id="93" name="Google Shape;93;p13"/>
                <p:cNvSpPr txBox="1"/>
                <p:nvPr/>
              </p:nvSpPr>
              <p:spPr>
                <a:xfrm>
                  <a:off x="567000" y="5012400"/>
                  <a:ext cx="3024000" cy="215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Arimo"/>
                      <a:ea typeface="Arimo"/>
                      <a:cs typeface="Arimo"/>
                      <a:sym typeface="Arimo"/>
                    </a:rPr>
                    <a:t>2. Level of comfort during the shoot</a:t>
                  </a:r>
                  <a:endParaRPr>
                    <a:latin typeface="Arimo"/>
                    <a:ea typeface="Arimo"/>
                    <a:cs typeface="Arimo"/>
                    <a:sym typeface="Arimo"/>
                  </a:endParaRPr>
                </a:p>
              </p:txBody>
            </p:sp>
            <p:sp>
              <p:nvSpPr>
                <p:cNvPr id="94" name="Google Shape;94;p13"/>
                <p:cNvSpPr/>
                <p:nvPr/>
              </p:nvSpPr>
              <p:spPr>
                <a:xfrm>
                  <a:off x="405572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" name="Google Shape;95;p13"/>
                <p:cNvSpPr/>
                <p:nvPr/>
              </p:nvSpPr>
              <p:spPr>
                <a:xfrm>
                  <a:off x="4706588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" name="Google Shape;96;p13"/>
                <p:cNvSpPr/>
                <p:nvPr/>
              </p:nvSpPr>
              <p:spPr>
                <a:xfrm>
                  <a:off x="5357450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" name="Google Shape;97;p13"/>
                <p:cNvSpPr/>
                <p:nvPr/>
              </p:nvSpPr>
              <p:spPr>
                <a:xfrm>
                  <a:off x="6008313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" name="Google Shape;98;p13"/>
                <p:cNvSpPr/>
                <p:nvPr/>
              </p:nvSpPr>
              <p:spPr>
                <a:xfrm>
                  <a:off x="665917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9" name="Google Shape;99;p13"/>
              <p:cNvGrpSpPr/>
              <p:nvPr/>
            </p:nvGrpSpPr>
            <p:grpSpPr>
              <a:xfrm>
                <a:off x="567000" y="5695200"/>
                <a:ext cx="6270375" cy="220200"/>
                <a:chOff x="567000" y="5012400"/>
                <a:chExt cx="6270375" cy="220200"/>
              </a:xfrm>
            </p:grpSpPr>
            <p:sp>
              <p:nvSpPr>
                <p:cNvPr id="100" name="Google Shape;100;p13"/>
                <p:cNvSpPr txBox="1"/>
                <p:nvPr/>
              </p:nvSpPr>
              <p:spPr>
                <a:xfrm>
                  <a:off x="567000" y="5012400"/>
                  <a:ext cx="3024000" cy="215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Arimo"/>
                      <a:ea typeface="Arimo"/>
                      <a:cs typeface="Arimo"/>
                      <a:sym typeface="Arimo"/>
                    </a:rPr>
                    <a:t>3. Delivery time of sneak peeks</a:t>
                  </a:r>
                  <a:endParaRPr>
                    <a:latin typeface="Arimo"/>
                    <a:ea typeface="Arimo"/>
                    <a:cs typeface="Arimo"/>
                    <a:sym typeface="Arimo"/>
                  </a:endParaRPr>
                </a:p>
              </p:txBody>
            </p:sp>
            <p:sp>
              <p:nvSpPr>
                <p:cNvPr id="101" name="Google Shape;101;p13"/>
                <p:cNvSpPr/>
                <p:nvPr/>
              </p:nvSpPr>
              <p:spPr>
                <a:xfrm>
                  <a:off x="405572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" name="Google Shape;102;p13"/>
                <p:cNvSpPr/>
                <p:nvPr/>
              </p:nvSpPr>
              <p:spPr>
                <a:xfrm>
                  <a:off x="4706588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3" name="Google Shape;103;p13"/>
                <p:cNvSpPr/>
                <p:nvPr/>
              </p:nvSpPr>
              <p:spPr>
                <a:xfrm>
                  <a:off x="5357450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4" name="Google Shape;104;p13"/>
                <p:cNvSpPr/>
                <p:nvPr/>
              </p:nvSpPr>
              <p:spPr>
                <a:xfrm>
                  <a:off x="6008313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" name="Google Shape;105;p13"/>
                <p:cNvSpPr/>
                <p:nvPr/>
              </p:nvSpPr>
              <p:spPr>
                <a:xfrm>
                  <a:off x="665917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6" name="Google Shape;106;p13"/>
              <p:cNvGrpSpPr/>
              <p:nvPr/>
            </p:nvGrpSpPr>
            <p:grpSpPr>
              <a:xfrm>
                <a:off x="567000" y="6036600"/>
                <a:ext cx="6270375" cy="220200"/>
                <a:chOff x="567000" y="5012400"/>
                <a:chExt cx="6270375" cy="220200"/>
              </a:xfrm>
            </p:grpSpPr>
            <p:sp>
              <p:nvSpPr>
                <p:cNvPr id="107" name="Google Shape;107;p13"/>
                <p:cNvSpPr txBox="1"/>
                <p:nvPr/>
              </p:nvSpPr>
              <p:spPr>
                <a:xfrm>
                  <a:off x="567000" y="5012400"/>
                  <a:ext cx="3024000" cy="215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Arimo"/>
                      <a:ea typeface="Arimo"/>
                      <a:cs typeface="Arimo"/>
                      <a:sym typeface="Arimo"/>
                    </a:rPr>
                    <a:t>4. Photographer’s professionalism</a:t>
                  </a:r>
                  <a:endParaRPr>
                    <a:latin typeface="Arimo"/>
                    <a:ea typeface="Arimo"/>
                    <a:cs typeface="Arimo"/>
                    <a:sym typeface="Arimo"/>
                  </a:endParaRPr>
                </a:p>
              </p:txBody>
            </p:sp>
            <p:sp>
              <p:nvSpPr>
                <p:cNvPr id="108" name="Google Shape;108;p13"/>
                <p:cNvSpPr/>
                <p:nvPr/>
              </p:nvSpPr>
              <p:spPr>
                <a:xfrm>
                  <a:off x="405572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9" name="Google Shape;109;p13"/>
                <p:cNvSpPr/>
                <p:nvPr/>
              </p:nvSpPr>
              <p:spPr>
                <a:xfrm>
                  <a:off x="4706588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0" name="Google Shape;110;p13"/>
                <p:cNvSpPr/>
                <p:nvPr/>
              </p:nvSpPr>
              <p:spPr>
                <a:xfrm>
                  <a:off x="5357450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" name="Google Shape;111;p13"/>
                <p:cNvSpPr/>
                <p:nvPr/>
              </p:nvSpPr>
              <p:spPr>
                <a:xfrm>
                  <a:off x="6008313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" name="Google Shape;112;p13"/>
                <p:cNvSpPr/>
                <p:nvPr/>
              </p:nvSpPr>
              <p:spPr>
                <a:xfrm>
                  <a:off x="665917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3" name="Google Shape;113;p13"/>
              <p:cNvGrpSpPr/>
              <p:nvPr/>
            </p:nvGrpSpPr>
            <p:grpSpPr>
              <a:xfrm>
                <a:off x="567000" y="6378000"/>
                <a:ext cx="6270375" cy="220200"/>
                <a:chOff x="567000" y="5012400"/>
                <a:chExt cx="6270375" cy="220200"/>
              </a:xfrm>
            </p:grpSpPr>
            <p:sp>
              <p:nvSpPr>
                <p:cNvPr id="114" name="Google Shape;114;p13"/>
                <p:cNvSpPr txBox="1"/>
                <p:nvPr/>
              </p:nvSpPr>
              <p:spPr>
                <a:xfrm>
                  <a:off x="567000" y="5012400"/>
                  <a:ext cx="3024000" cy="215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Arimo"/>
                      <a:ea typeface="Arimo"/>
                      <a:cs typeface="Arimo"/>
                      <a:sym typeface="Arimo"/>
                    </a:rPr>
                    <a:t>5. Level of comfort during the shoot</a:t>
                  </a:r>
                  <a:endParaRPr>
                    <a:latin typeface="Arimo"/>
                    <a:ea typeface="Arimo"/>
                    <a:cs typeface="Arimo"/>
                    <a:sym typeface="Arimo"/>
                  </a:endParaRPr>
                </a:p>
              </p:txBody>
            </p:sp>
            <p:sp>
              <p:nvSpPr>
                <p:cNvPr id="115" name="Google Shape;115;p13"/>
                <p:cNvSpPr/>
                <p:nvPr/>
              </p:nvSpPr>
              <p:spPr>
                <a:xfrm>
                  <a:off x="405572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" name="Google Shape;116;p13"/>
                <p:cNvSpPr/>
                <p:nvPr/>
              </p:nvSpPr>
              <p:spPr>
                <a:xfrm>
                  <a:off x="4706588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" name="Google Shape;117;p13"/>
                <p:cNvSpPr/>
                <p:nvPr/>
              </p:nvSpPr>
              <p:spPr>
                <a:xfrm>
                  <a:off x="5357450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" name="Google Shape;118;p13"/>
                <p:cNvSpPr/>
                <p:nvPr/>
              </p:nvSpPr>
              <p:spPr>
                <a:xfrm>
                  <a:off x="6008313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" name="Google Shape;119;p13"/>
                <p:cNvSpPr/>
                <p:nvPr/>
              </p:nvSpPr>
              <p:spPr>
                <a:xfrm>
                  <a:off x="665917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0" name="Google Shape;120;p13"/>
              <p:cNvGrpSpPr/>
              <p:nvPr/>
            </p:nvGrpSpPr>
            <p:grpSpPr>
              <a:xfrm>
                <a:off x="567000" y="6719400"/>
                <a:ext cx="6270375" cy="220200"/>
                <a:chOff x="567000" y="5012400"/>
                <a:chExt cx="6270375" cy="220200"/>
              </a:xfrm>
            </p:grpSpPr>
            <p:sp>
              <p:nvSpPr>
                <p:cNvPr id="121" name="Google Shape;121;p13"/>
                <p:cNvSpPr txBox="1"/>
                <p:nvPr/>
              </p:nvSpPr>
              <p:spPr>
                <a:xfrm>
                  <a:off x="567000" y="5012400"/>
                  <a:ext cx="3024000" cy="215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Arimo"/>
                      <a:ea typeface="Arimo"/>
                      <a:cs typeface="Arimo"/>
                      <a:sym typeface="Arimo"/>
                    </a:rPr>
                    <a:t>6. Image quality</a:t>
                  </a:r>
                  <a:endParaRPr>
                    <a:latin typeface="Arimo"/>
                    <a:ea typeface="Arimo"/>
                    <a:cs typeface="Arimo"/>
                    <a:sym typeface="Arimo"/>
                  </a:endParaRPr>
                </a:p>
              </p:txBody>
            </p:sp>
            <p:sp>
              <p:nvSpPr>
                <p:cNvPr id="122" name="Google Shape;122;p13"/>
                <p:cNvSpPr/>
                <p:nvPr/>
              </p:nvSpPr>
              <p:spPr>
                <a:xfrm>
                  <a:off x="405572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3" name="Google Shape;123;p13"/>
                <p:cNvSpPr/>
                <p:nvPr/>
              </p:nvSpPr>
              <p:spPr>
                <a:xfrm>
                  <a:off x="4706588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4" name="Google Shape;124;p13"/>
                <p:cNvSpPr/>
                <p:nvPr/>
              </p:nvSpPr>
              <p:spPr>
                <a:xfrm>
                  <a:off x="5357450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" name="Google Shape;125;p13"/>
                <p:cNvSpPr/>
                <p:nvPr/>
              </p:nvSpPr>
              <p:spPr>
                <a:xfrm>
                  <a:off x="6008313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6" name="Google Shape;126;p13"/>
                <p:cNvSpPr/>
                <p:nvPr/>
              </p:nvSpPr>
              <p:spPr>
                <a:xfrm>
                  <a:off x="665917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7" name="Google Shape;127;p13"/>
              <p:cNvGrpSpPr/>
              <p:nvPr/>
            </p:nvGrpSpPr>
            <p:grpSpPr>
              <a:xfrm>
                <a:off x="567000" y="7060800"/>
                <a:ext cx="6270375" cy="220200"/>
                <a:chOff x="567000" y="5012400"/>
                <a:chExt cx="6270375" cy="220200"/>
              </a:xfrm>
            </p:grpSpPr>
            <p:sp>
              <p:nvSpPr>
                <p:cNvPr id="128" name="Google Shape;128;p13"/>
                <p:cNvSpPr txBox="1"/>
                <p:nvPr/>
              </p:nvSpPr>
              <p:spPr>
                <a:xfrm>
                  <a:off x="567000" y="5012400"/>
                  <a:ext cx="3024000" cy="215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Arimo"/>
                      <a:ea typeface="Arimo"/>
                      <a:cs typeface="Arimo"/>
                      <a:sym typeface="Arimo"/>
                    </a:rPr>
                    <a:t>7. Delivery time of final prints</a:t>
                  </a:r>
                  <a:endParaRPr>
                    <a:latin typeface="Arimo"/>
                    <a:ea typeface="Arimo"/>
                    <a:cs typeface="Arimo"/>
                    <a:sym typeface="Arimo"/>
                  </a:endParaRPr>
                </a:p>
              </p:txBody>
            </p:sp>
            <p:sp>
              <p:nvSpPr>
                <p:cNvPr id="129" name="Google Shape;129;p13"/>
                <p:cNvSpPr/>
                <p:nvPr/>
              </p:nvSpPr>
              <p:spPr>
                <a:xfrm>
                  <a:off x="405572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0" name="Google Shape;130;p13"/>
                <p:cNvSpPr/>
                <p:nvPr/>
              </p:nvSpPr>
              <p:spPr>
                <a:xfrm>
                  <a:off x="4706588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1" name="Google Shape;131;p13"/>
                <p:cNvSpPr/>
                <p:nvPr/>
              </p:nvSpPr>
              <p:spPr>
                <a:xfrm>
                  <a:off x="5357450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2" name="Google Shape;132;p13"/>
                <p:cNvSpPr/>
                <p:nvPr/>
              </p:nvSpPr>
              <p:spPr>
                <a:xfrm>
                  <a:off x="6008313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" name="Google Shape;133;p13"/>
                <p:cNvSpPr/>
                <p:nvPr/>
              </p:nvSpPr>
              <p:spPr>
                <a:xfrm>
                  <a:off x="6659175" y="5054400"/>
                  <a:ext cx="178200" cy="1782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34" name="Google Shape;134;p13"/>
          <p:cNvGrpSpPr/>
          <p:nvPr/>
        </p:nvGrpSpPr>
        <p:grpSpPr>
          <a:xfrm>
            <a:off x="567000" y="7612800"/>
            <a:ext cx="6447600" cy="460200"/>
            <a:chOff x="567000" y="7612800"/>
            <a:chExt cx="6447600" cy="460200"/>
          </a:xfrm>
        </p:grpSpPr>
        <p:sp>
          <p:nvSpPr>
            <p:cNvPr id="135" name="Google Shape;135;p13"/>
            <p:cNvSpPr txBox="1"/>
            <p:nvPr/>
          </p:nvSpPr>
          <p:spPr>
            <a:xfrm>
              <a:off x="567000" y="7612800"/>
              <a:ext cx="4271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Arimo"/>
                  <a:ea typeface="Arimo"/>
                  <a:cs typeface="Arimo"/>
                  <a:sym typeface="Arimo"/>
                </a:rPr>
                <a:t>How would you describe your overall experience?</a:t>
              </a: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136" name="Google Shape;136;p13"/>
            <p:cNvCxnSpPr/>
            <p:nvPr/>
          </p:nvCxnSpPr>
          <p:spPr>
            <a:xfrm rot="10800000">
              <a:off x="594000" y="8073000"/>
              <a:ext cx="6420600" cy="0"/>
            </a:xfrm>
            <a:prstGeom prst="straightConnector1">
              <a:avLst/>
            </a:prstGeom>
            <a:noFill/>
            <a:ln cap="flat" cmpd="sng" w="19050">
              <a:solidFill>
                <a:srgbClr val="C6C6C6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7" name="Google Shape;137;p13"/>
          <p:cNvGrpSpPr/>
          <p:nvPr/>
        </p:nvGrpSpPr>
        <p:grpSpPr>
          <a:xfrm>
            <a:off x="556200" y="8296200"/>
            <a:ext cx="6458400" cy="1693800"/>
            <a:chOff x="556200" y="8296200"/>
            <a:chExt cx="6458400" cy="1693800"/>
          </a:xfrm>
        </p:grpSpPr>
        <p:grpSp>
          <p:nvGrpSpPr>
            <p:cNvPr id="138" name="Google Shape;138;p13"/>
            <p:cNvGrpSpPr/>
            <p:nvPr/>
          </p:nvGrpSpPr>
          <p:grpSpPr>
            <a:xfrm>
              <a:off x="556200" y="8296200"/>
              <a:ext cx="4789800" cy="609600"/>
              <a:chOff x="556200" y="8296200"/>
              <a:chExt cx="4789800" cy="609600"/>
            </a:xfrm>
          </p:grpSpPr>
          <p:sp>
            <p:nvSpPr>
              <p:cNvPr id="139" name="Google Shape;139;p13"/>
              <p:cNvSpPr txBox="1"/>
              <p:nvPr/>
            </p:nvSpPr>
            <p:spPr>
              <a:xfrm>
                <a:off x="572400" y="8296200"/>
                <a:ext cx="31860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latin typeface="Arimo"/>
                    <a:ea typeface="Arimo"/>
                    <a:cs typeface="Arimo"/>
                    <a:sym typeface="Arimo"/>
                  </a:rPr>
                  <a:t>Would you recommend us to a friend?</a:t>
                </a:r>
                <a:endParaRPr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40" name="Google Shape;140;p13"/>
              <p:cNvSpPr/>
              <p:nvPr/>
            </p:nvSpPr>
            <p:spPr>
              <a:xfrm>
                <a:off x="3882600" y="8311200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1D1D1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3"/>
              <p:cNvSpPr/>
              <p:nvPr/>
            </p:nvSpPr>
            <p:spPr>
              <a:xfrm>
                <a:off x="4660200" y="8311200"/>
                <a:ext cx="215400" cy="215400"/>
              </a:xfrm>
              <a:prstGeom prst="rect">
                <a:avLst/>
              </a:prstGeom>
              <a:noFill/>
              <a:ln cap="flat" cmpd="sng" w="19050">
                <a:solidFill>
                  <a:srgbClr val="1D1D1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13"/>
              <p:cNvSpPr txBox="1"/>
              <p:nvPr/>
            </p:nvSpPr>
            <p:spPr>
              <a:xfrm>
                <a:off x="4206000" y="8296200"/>
                <a:ext cx="3678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latin typeface="Arimo"/>
                    <a:ea typeface="Arimo"/>
                    <a:cs typeface="Arimo"/>
                    <a:sym typeface="Arimo"/>
                  </a:rPr>
                  <a:t>Yes</a:t>
                </a:r>
                <a:endParaRPr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43" name="Google Shape;143;p13"/>
              <p:cNvSpPr txBox="1"/>
              <p:nvPr/>
            </p:nvSpPr>
            <p:spPr>
              <a:xfrm>
                <a:off x="4978200" y="8296200"/>
                <a:ext cx="3678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latin typeface="Arimo"/>
                    <a:ea typeface="Arimo"/>
                    <a:cs typeface="Arimo"/>
                    <a:sym typeface="Arimo"/>
                  </a:rPr>
                  <a:t>No</a:t>
                </a:r>
                <a:endParaRPr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44" name="Google Shape;144;p13"/>
              <p:cNvSpPr txBox="1"/>
              <p:nvPr/>
            </p:nvSpPr>
            <p:spPr>
              <a:xfrm>
                <a:off x="556200" y="8690400"/>
                <a:ext cx="40878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latin typeface="Arimo"/>
                    <a:ea typeface="Arimo"/>
                    <a:cs typeface="Arimo"/>
                    <a:sym typeface="Arimo"/>
                  </a:rPr>
                  <a:t>Is there anything you would like to share with us?</a:t>
                </a:r>
                <a:endParaRPr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grpSp>
          <p:nvGrpSpPr>
            <p:cNvPr id="145" name="Google Shape;145;p13"/>
            <p:cNvGrpSpPr/>
            <p:nvPr/>
          </p:nvGrpSpPr>
          <p:grpSpPr>
            <a:xfrm>
              <a:off x="594000" y="9153000"/>
              <a:ext cx="6420600" cy="837000"/>
              <a:chOff x="594000" y="9153000"/>
              <a:chExt cx="6420600" cy="837000"/>
            </a:xfrm>
          </p:grpSpPr>
          <p:cxnSp>
            <p:nvCxnSpPr>
              <p:cNvPr id="146" name="Google Shape;146;p13"/>
              <p:cNvCxnSpPr/>
              <p:nvPr/>
            </p:nvCxnSpPr>
            <p:spPr>
              <a:xfrm rot="10800000">
                <a:off x="594000" y="9153000"/>
                <a:ext cx="6420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6C6C6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" name="Google Shape;147;p13"/>
              <p:cNvCxnSpPr/>
              <p:nvPr/>
            </p:nvCxnSpPr>
            <p:spPr>
              <a:xfrm rot="10800000">
                <a:off x="594000" y="9433800"/>
                <a:ext cx="6420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6C6C6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" name="Google Shape;148;p13"/>
              <p:cNvCxnSpPr/>
              <p:nvPr/>
            </p:nvCxnSpPr>
            <p:spPr>
              <a:xfrm rot="10800000">
                <a:off x="594000" y="9709200"/>
                <a:ext cx="6420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6C6C6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9" name="Google Shape;149;p13"/>
              <p:cNvCxnSpPr/>
              <p:nvPr/>
            </p:nvCxnSpPr>
            <p:spPr>
              <a:xfrm rot="10800000">
                <a:off x="594000" y="9990000"/>
                <a:ext cx="6420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6C6C6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150" name="Google Shape;150;p13"/>
          <p:cNvPicPr preferRelativeResize="0"/>
          <p:nvPr/>
        </p:nvPicPr>
        <p:blipFill rotWithShape="1">
          <a:blip r:embed="rId3">
            <a:alphaModFix/>
          </a:blip>
          <a:srcRect b="22221" l="14507" r="0" t="0"/>
          <a:stretch/>
        </p:blipFill>
        <p:spPr>
          <a:xfrm>
            <a:off x="7300" y="8535600"/>
            <a:ext cx="2527949" cy="215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3"/>
          <p:cNvPicPr preferRelativeResize="0"/>
          <p:nvPr/>
        </p:nvPicPr>
        <p:blipFill rotWithShape="1">
          <a:blip r:embed="rId4">
            <a:alphaModFix/>
          </a:blip>
          <a:srcRect b="0" l="31815" r="0" t="44037"/>
          <a:stretch/>
        </p:blipFill>
        <p:spPr>
          <a:xfrm>
            <a:off x="7300" y="0"/>
            <a:ext cx="1935499" cy="1452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