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Great Vibes"/>
      <p:regular r:id="rId7"/>
    </p:embeddedFont>
    <p:embeddedFont>
      <p:font typeface="Poppins"/>
      <p:regular r:id="rId8"/>
      <p:bold r:id="rId9"/>
      <p:italic r:id="rId10"/>
      <p:boldItalic r:id="rId1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A4A3A4"/>
          </p15:clr>
        </p15:guide>
        <p15:guide id="2" pos="238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2381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Poppins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GreatVibes-regular.fntdata"/><Relationship Id="rId8" Type="http://schemas.openxmlformats.org/officeDocument/2006/relationships/font" Target="fonts/Poppins-regular.fntdata"/><Relationship Id="rId11" Type="http://schemas.openxmlformats.org/officeDocument/2006/relationships/font" Target="fonts/Poppins-boldItalic.fntdata"/><Relationship Id="rId10" Type="http://schemas.openxmlformats.org/officeDocument/2006/relationships/font" Target="fonts/Poppins-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20" Type="http://schemas.openxmlformats.org/officeDocument/2006/relationships/image" Target="../media/image3.png"/><Relationship Id="rId22" Type="http://schemas.openxmlformats.org/officeDocument/2006/relationships/image" Target="../media/image11.png"/><Relationship Id="rId21" Type="http://schemas.openxmlformats.org/officeDocument/2006/relationships/image" Target="../media/image21.png"/><Relationship Id="rId24" Type="http://schemas.openxmlformats.org/officeDocument/2006/relationships/image" Target="../media/image27.png"/><Relationship Id="rId23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5.png"/><Relationship Id="rId4" Type="http://schemas.openxmlformats.org/officeDocument/2006/relationships/image" Target="../media/image19.png"/><Relationship Id="rId9" Type="http://schemas.openxmlformats.org/officeDocument/2006/relationships/image" Target="../media/image17.png"/><Relationship Id="rId26" Type="http://schemas.openxmlformats.org/officeDocument/2006/relationships/image" Target="../media/image28.png"/><Relationship Id="rId25" Type="http://schemas.openxmlformats.org/officeDocument/2006/relationships/image" Target="../media/image32.png"/><Relationship Id="rId28" Type="http://schemas.openxmlformats.org/officeDocument/2006/relationships/image" Target="../media/image26.png"/><Relationship Id="rId27" Type="http://schemas.openxmlformats.org/officeDocument/2006/relationships/image" Target="../media/image24.png"/><Relationship Id="rId5" Type="http://schemas.openxmlformats.org/officeDocument/2006/relationships/image" Target="../media/image8.png"/><Relationship Id="rId6" Type="http://schemas.openxmlformats.org/officeDocument/2006/relationships/image" Target="../media/image7.png"/><Relationship Id="rId29" Type="http://schemas.openxmlformats.org/officeDocument/2006/relationships/image" Target="../media/image18.png"/><Relationship Id="rId7" Type="http://schemas.openxmlformats.org/officeDocument/2006/relationships/image" Target="../media/image20.png"/><Relationship Id="rId8" Type="http://schemas.openxmlformats.org/officeDocument/2006/relationships/image" Target="../media/image14.png"/><Relationship Id="rId31" Type="http://schemas.openxmlformats.org/officeDocument/2006/relationships/image" Target="../media/image25.png"/><Relationship Id="rId30" Type="http://schemas.openxmlformats.org/officeDocument/2006/relationships/image" Target="../media/image23.png"/><Relationship Id="rId11" Type="http://schemas.openxmlformats.org/officeDocument/2006/relationships/image" Target="../media/image13.png"/><Relationship Id="rId33" Type="http://schemas.openxmlformats.org/officeDocument/2006/relationships/image" Target="../media/image31.png"/><Relationship Id="rId10" Type="http://schemas.openxmlformats.org/officeDocument/2006/relationships/image" Target="../media/image10.png"/><Relationship Id="rId32" Type="http://schemas.openxmlformats.org/officeDocument/2006/relationships/image" Target="../media/image29.png"/><Relationship Id="rId13" Type="http://schemas.openxmlformats.org/officeDocument/2006/relationships/image" Target="../media/image12.png"/><Relationship Id="rId12" Type="http://schemas.openxmlformats.org/officeDocument/2006/relationships/image" Target="../media/image2.png"/><Relationship Id="rId34" Type="http://schemas.openxmlformats.org/officeDocument/2006/relationships/image" Target="../media/image30.png"/><Relationship Id="rId15" Type="http://schemas.openxmlformats.org/officeDocument/2006/relationships/image" Target="../media/image5.png"/><Relationship Id="rId14" Type="http://schemas.openxmlformats.org/officeDocument/2006/relationships/image" Target="../media/image4.png"/><Relationship Id="rId17" Type="http://schemas.openxmlformats.org/officeDocument/2006/relationships/image" Target="../media/image1.png"/><Relationship Id="rId16" Type="http://schemas.openxmlformats.org/officeDocument/2006/relationships/image" Target="../media/image16.png"/><Relationship Id="rId19" Type="http://schemas.openxmlformats.org/officeDocument/2006/relationships/image" Target="../media/image6.png"/><Relationship Id="rId18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 amt="30000"/>
          </a:blip>
          <a:stretch>
            <a:fillRect/>
          </a:stretch>
        </p:blipFill>
        <p:spPr>
          <a:xfrm>
            <a:off x="1836925" y="8998662"/>
            <a:ext cx="587225" cy="785789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>
          <a:blip r:embed="rId4">
            <a:alphaModFix amt="30000"/>
          </a:blip>
          <a:stretch>
            <a:fillRect/>
          </a:stretch>
        </p:blipFill>
        <p:spPr>
          <a:xfrm>
            <a:off x="5919799" y="7268216"/>
            <a:ext cx="771525" cy="739208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5">
            <a:alphaModFix amt="30000"/>
          </a:blip>
          <a:stretch>
            <a:fillRect/>
          </a:stretch>
        </p:blipFill>
        <p:spPr>
          <a:xfrm>
            <a:off x="5153418" y="4826025"/>
            <a:ext cx="356808" cy="971550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 txBox="1"/>
          <p:nvPr/>
        </p:nvSpPr>
        <p:spPr>
          <a:xfrm>
            <a:off x="904875" y="514350"/>
            <a:ext cx="4295700" cy="2462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0">
                <a:solidFill>
                  <a:srgbClr val="3B4052"/>
                </a:solidFill>
                <a:latin typeface="Great Vibes"/>
                <a:ea typeface="Great Vibes"/>
                <a:cs typeface="Great Vibes"/>
                <a:sym typeface="Great Vibes"/>
              </a:rPr>
              <a:t>Fall</a:t>
            </a:r>
            <a:endParaRPr sz="16000">
              <a:solidFill>
                <a:srgbClr val="3B4052"/>
              </a:solidFill>
              <a:latin typeface="Great Vibes"/>
              <a:ea typeface="Great Vibes"/>
              <a:cs typeface="Great Vibes"/>
              <a:sym typeface="Great Vibes"/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3857625" y="2524125"/>
            <a:ext cx="22764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3300">
                <a:latin typeface="Poppins"/>
                <a:ea typeface="Poppins"/>
                <a:cs typeface="Poppins"/>
                <a:sym typeface="Poppins"/>
              </a:rPr>
              <a:t>Bucket List</a:t>
            </a:r>
            <a:endParaRPr sz="3300"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59" name="Google Shape;59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877075" y="1480362"/>
            <a:ext cx="304775" cy="784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923006" y="514346"/>
            <a:ext cx="161925" cy="175804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959613" y="2664696"/>
            <a:ext cx="161925" cy="175804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898805" y="2091996"/>
            <a:ext cx="210350" cy="163129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7142326" y="3061388"/>
            <a:ext cx="186125" cy="181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883679" y="588210"/>
            <a:ext cx="161900" cy="158302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3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3354799" y="662099"/>
            <a:ext cx="136809" cy="147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6142188" y="2507541"/>
            <a:ext cx="161925" cy="147645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3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4198487" y="3243368"/>
            <a:ext cx="161925" cy="139332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3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231550" y="3114200"/>
            <a:ext cx="186125" cy="181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3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6589850" y="1205671"/>
            <a:ext cx="210350" cy="149672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3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5218824" y="2264813"/>
            <a:ext cx="210350" cy="164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3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255750" y="1150005"/>
            <a:ext cx="161925" cy="214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3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6148400" y="2541438"/>
            <a:ext cx="940825" cy="945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3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3888087" y="231100"/>
            <a:ext cx="622633" cy="857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3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4597913" y="3108250"/>
            <a:ext cx="837347" cy="409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3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2341713" y="387671"/>
            <a:ext cx="622650" cy="378042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3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748368" y="2660805"/>
            <a:ext cx="657278" cy="742088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3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1836925" y="2952500"/>
            <a:ext cx="902190" cy="53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3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6356525" y="302981"/>
            <a:ext cx="466725" cy="757344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3"/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3170400" y="3010310"/>
            <a:ext cx="771525" cy="53879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3"/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5361174" y="554288"/>
            <a:ext cx="558625" cy="472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3"/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427200" y="1825675"/>
            <a:ext cx="587225" cy="751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3"/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5342450" y="1205675"/>
            <a:ext cx="1167900" cy="111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3"/>
          <p:cNvPicPr preferRelativeResize="0"/>
          <p:nvPr/>
        </p:nvPicPr>
        <p:blipFill>
          <a:blip r:embed="rId30">
            <a:alphaModFix/>
          </a:blip>
          <a:stretch>
            <a:fillRect/>
          </a:stretch>
        </p:blipFill>
        <p:spPr>
          <a:xfrm>
            <a:off x="522450" y="313963"/>
            <a:ext cx="1192050" cy="1286725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13"/>
          <p:cNvSpPr txBox="1"/>
          <p:nvPr/>
        </p:nvSpPr>
        <p:spPr>
          <a:xfrm>
            <a:off x="703800" y="3790325"/>
            <a:ext cx="27432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rgbClr val="3B4052"/>
                </a:solidFill>
                <a:latin typeface="Poppins"/>
                <a:ea typeface="Poppins"/>
                <a:cs typeface="Poppins"/>
                <a:sym typeface="Poppins"/>
              </a:rPr>
              <a:t>Go Apple Picking</a:t>
            </a:r>
            <a:endParaRPr sz="2100">
              <a:solidFill>
                <a:srgbClr val="3B405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85" name="Google Shape;85;p13"/>
          <p:cNvSpPr txBox="1"/>
          <p:nvPr/>
        </p:nvSpPr>
        <p:spPr>
          <a:xfrm>
            <a:off x="703800" y="4178873"/>
            <a:ext cx="29442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rgbClr val="3B4052"/>
                </a:solidFill>
                <a:latin typeface="Poppins"/>
                <a:ea typeface="Poppins"/>
                <a:cs typeface="Poppins"/>
                <a:sym typeface="Poppins"/>
              </a:rPr>
              <a:t>Roast Pumpkin Seeds</a:t>
            </a:r>
            <a:endParaRPr sz="2100">
              <a:solidFill>
                <a:srgbClr val="3B405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86" name="Google Shape;86;p13"/>
          <p:cNvSpPr txBox="1"/>
          <p:nvPr/>
        </p:nvSpPr>
        <p:spPr>
          <a:xfrm>
            <a:off x="703800" y="4567422"/>
            <a:ext cx="27432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rgbClr val="3B4052"/>
                </a:solidFill>
                <a:latin typeface="Poppins"/>
                <a:ea typeface="Poppins"/>
                <a:cs typeface="Poppins"/>
                <a:sym typeface="Poppins"/>
              </a:rPr>
              <a:t>Carve Pumpkin</a:t>
            </a:r>
            <a:endParaRPr sz="2100">
              <a:solidFill>
                <a:srgbClr val="3B405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87" name="Google Shape;87;p13"/>
          <p:cNvSpPr txBox="1"/>
          <p:nvPr/>
        </p:nvSpPr>
        <p:spPr>
          <a:xfrm>
            <a:off x="703800" y="4955970"/>
            <a:ext cx="27432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rgbClr val="3B4052"/>
                </a:solidFill>
                <a:latin typeface="Poppins"/>
                <a:ea typeface="Poppins"/>
                <a:cs typeface="Poppins"/>
                <a:sym typeface="Poppins"/>
              </a:rPr>
              <a:t>Drink Apple Cider</a:t>
            </a:r>
            <a:endParaRPr sz="2100">
              <a:solidFill>
                <a:srgbClr val="3B405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88" name="Google Shape;88;p13"/>
          <p:cNvSpPr txBox="1"/>
          <p:nvPr/>
        </p:nvSpPr>
        <p:spPr>
          <a:xfrm>
            <a:off x="703800" y="5344519"/>
            <a:ext cx="2996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rgbClr val="3B4052"/>
                </a:solidFill>
                <a:latin typeface="Poppins"/>
                <a:ea typeface="Poppins"/>
                <a:cs typeface="Poppins"/>
                <a:sym typeface="Poppins"/>
              </a:rPr>
              <a:t>Jump in Pile of Leaves</a:t>
            </a:r>
            <a:endParaRPr sz="2100">
              <a:solidFill>
                <a:srgbClr val="3B405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89" name="Google Shape;89;p13"/>
          <p:cNvSpPr txBox="1"/>
          <p:nvPr/>
        </p:nvSpPr>
        <p:spPr>
          <a:xfrm>
            <a:off x="703800" y="5733067"/>
            <a:ext cx="27432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rgbClr val="3B4052"/>
                </a:solidFill>
                <a:latin typeface="Poppins"/>
                <a:ea typeface="Poppins"/>
                <a:cs typeface="Poppins"/>
                <a:sym typeface="Poppins"/>
              </a:rPr>
              <a:t>Watch Football</a:t>
            </a:r>
            <a:endParaRPr sz="2100">
              <a:solidFill>
                <a:srgbClr val="3B405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90" name="Google Shape;90;p13"/>
          <p:cNvSpPr txBox="1"/>
          <p:nvPr/>
        </p:nvSpPr>
        <p:spPr>
          <a:xfrm>
            <a:off x="703800" y="6121616"/>
            <a:ext cx="29442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rgbClr val="3B4052"/>
                </a:solidFill>
                <a:latin typeface="Poppins"/>
                <a:ea typeface="Poppins"/>
                <a:cs typeface="Poppins"/>
                <a:sym typeface="Poppins"/>
              </a:rPr>
              <a:t>Bake Pumpkin Pie</a:t>
            </a:r>
            <a:endParaRPr sz="2100">
              <a:solidFill>
                <a:srgbClr val="3B405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91" name="Google Shape;91;p13"/>
          <p:cNvSpPr txBox="1"/>
          <p:nvPr/>
        </p:nvSpPr>
        <p:spPr>
          <a:xfrm>
            <a:off x="703800" y="6510164"/>
            <a:ext cx="27432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rgbClr val="3B4052"/>
                </a:solidFill>
                <a:latin typeface="Poppins"/>
                <a:ea typeface="Poppins"/>
                <a:cs typeface="Poppins"/>
                <a:sym typeface="Poppins"/>
              </a:rPr>
              <a:t>Eat Pumpkin Bread</a:t>
            </a:r>
            <a:endParaRPr sz="2100">
              <a:solidFill>
                <a:srgbClr val="3B405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92" name="Google Shape;92;p13"/>
          <p:cNvSpPr txBox="1"/>
          <p:nvPr/>
        </p:nvSpPr>
        <p:spPr>
          <a:xfrm>
            <a:off x="703800" y="6898713"/>
            <a:ext cx="27432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rgbClr val="3B4052"/>
                </a:solidFill>
                <a:latin typeface="Poppins"/>
                <a:ea typeface="Poppins"/>
                <a:cs typeface="Poppins"/>
                <a:sym typeface="Poppins"/>
              </a:rPr>
              <a:t>Roast S’mores</a:t>
            </a:r>
            <a:endParaRPr sz="2100">
              <a:solidFill>
                <a:srgbClr val="3B405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93" name="Google Shape;93;p13"/>
          <p:cNvSpPr txBox="1"/>
          <p:nvPr/>
        </p:nvSpPr>
        <p:spPr>
          <a:xfrm>
            <a:off x="703800" y="7287261"/>
            <a:ext cx="2996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rgbClr val="3B4052"/>
                </a:solidFill>
                <a:latin typeface="Poppins"/>
                <a:ea typeface="Poppins"/>
                <a:cs typeface="Poppins"/>
                <a:sym typeface="Poppins"/>
              </a:rPr>
              <a:t>Go on Nature Walk</a:t>
            </a:r>
            <a:endParaRPr sz="2100">
              <a:solidFill>
                <a:srgbClr val="3B405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94" name="Google Shape;94;p13"/>
          <p:cNvSpPr txBox="1"/>
          <p:nvPr/>
        </p:nvSpPr>
        <p:spPr>
          <a:xfrm>
            <a:off x="703800" y="7675809"/>
            <a:ext cx="27432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rgbClr val="3B4052"/>
                </a:solidFill>
                <a:latin typeface="Poppins"/>
                <a:ea typeface="Poppins"/>
                <a:cs typeface="Poppins"/>
                <a:sym typeface="Poppins"/>
              </a:rPr>
              <a:t>Go to a museum</a:t>
            </a:r>
            <a:endParaRPr sz="2100">
              <a:solidFill>
                <a:srgbClr val="3B405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95" name="Google Shape;95;p13"/>
          <p:cNvSpPr txBox="1"/>
          <p:nvPr/>
        </p:nvSpPr>
        <p:spPr>
          <a:xfrm>
            <a:off x="703800" y="8064358"/>
            <a:ext cx="27432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rgbClr val="3B4052"/>
                </a:solidFill>
                <a:latin typeface="Poppins"/>
                <a:ea typeface="Poppins"/>
                <a:cs typeface="Poppins"/>
                <a:sym typeface="Poppins"/>
              </a:rPr>
              <a:t>Roas Hot Dogs</a:t>
            </a:r>
            <a:endParaRPr sz="2100">
              <a:solidFill>
                <a:srgbClr val="3B405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96" name="Google Shape;96;p13"/>
          <p:cNvSpPr txBox="1"/>
          <p:nvPr/>
        </p:nvSpPr>
        <p:spPr>
          <a:xfrm>
            <a:off x="703800" y="8452906"/>
            <a:ext cx="2996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rgbClr val="3B4052"/>
                </a:solidFill>
                <a:latin typeface="Poppins"/>
                <a:ea typeface="Poppins"/>
                <a:cs typeface="Poppins"/>
                <a:sym typeface="Poppins"/>
              </a:rPr>
              <a:t>Start a Fall Journal</a:t>
            </a:r>
            <a:endParaRPr sz="2100">
              <a:solidFill>
                <a:srgbClr val="3B405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97" name="Google Shape;97;p13"/>
          <p:cNvSpPr txBox="1"/>
          <p:nvPr/>
        </p:nvSpPr>
        <p:spPr>
          <a:xfrm>
            <a:off x="703800" y="8841455"/>
            <a:ext cx="27432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rgbClr val="3B4052"/>
                </a:solidFill>
                <a:latin typeface="Poppins"/>
                <a:ea typeface="Poppins"/>
                <a:cs typeface="Poppins"/>
                <a:sym typeface="Poppins"/>
              </a:rPr>
              <a:t>Eat Candy Corn</a:t>
            </a:r>
            <a:endParaRPr sz="2100">
              <a:solidFill>
                <a:srgbClr val="3B405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98" name="Google Shape;98;p13"/>
          <p:cNvSpPr txBox="1"/>
          <p:nvPr/>
        </p:nvSpPr>
        <p:spPr>
          <a:xfrm>
            <a:off x="703800" y="9230003"/>
            <a:ext cx="29442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rgbClr val="3B4052"/>
                </a:solidFill>
                <a:latin typeface="Poppins"/>
                <a:ea typeface="Poppins"/>
                <a:cs typeface="Poppins"/>
                <a:sym typeface="Poppins"/>
              </a:rPr>
              <a:t>Make Trail Mix</a:t>
            </a:r>
            <a:endParaRPr sz="2100">
              <a:solidFill>
                <a:srgbClr val="3B405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99" name="Google Shape;99;p13"/>
          <p:cNvSpPr txBox="1"/>
          <p:nvPr/>
        </p:nvSpPr>
        <p:spPr>
          <a:xfrm>
            <a:off x="703800" y="9618552"/>
            <a:ext cx="2972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rgbClr val="3B4052"/>
                </a:solidFill>
                <a:latin typeface="Poppins"/>
                <a:ea typeface="Poppins"/>
                <a:cs typeface="Poppins"/>
                <a:sym typeface="Poppins"/>
              </a:rPr>
              <a:t>Read a Book Outside</a:t>
            </a:r>
            <a:endParaRPr sz="2100">
              <a:solidFill>
                <a:srgbClr val="3B405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00" name="Google Shape;100;p13"/>
          <p:cNvSpPr txBox="1"/>
          <p:nvPr/>
        </p:nvSpPr>
        <p:spPr>
          <a:xfrm>
            <a:off x="703800" y="10007100"/>
            <a:ext cx="27432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rgbClr val="3B4052"/>
                </a:solidFill>
                <a:latin typeface="Poppins"/>
                <a:ea typeface="Poppins"/>
                <a:cs typeface="Poppins"/>
                <a:sym typeface="Poppins"/>
              </a:rPr>
              <a:t>Play Dress Up</a:t>
            </a:r>
            <a:endParaRPr sz="2100">
              <a:solidFill>
                <a:srgbClr val="3B405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01" name="Google Shape;101;p13"/>
          <p:cNvSpPr txBox="1"/>
          <p:nvPr/>
        </p:nvSpPr>
        <p:spPr>
          <a:xfrm>
            <a:off x="4331825" y="3790325"/>
            <a:ext cx="32283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rgbClr val="3B4052"/>
                </a:solidFill>
                <a:latin typeface="Poppins"/>
                <a:ea typeface="Poppins"/>
                <a:cs typeface="Poppins"/>
                <a:sym typeface="Poppins"/>
              </a:rPr>
              <a:t>Make </a:t>
            </a:r>
            <a:r>
              <a:rPr lang="ru" sz="2100">
                <a:solidFill>
                  <a:srgbClr val="3B4052"/>
                </a:solidFill>
                <a:latin typeface="Poppins"/>
                <a:ea typeface="Poppins"/>
                <a:cs typeface="Poppins"/>
                <a:sym typeface="Poppins"/>
              </a:rPr>
              <a:t>Caramel</a:t>
            </a:r>
            <a:r>
              <a:rPr lang="ru" sz="2100">
                <a:solidFill>
                  <a:srgbClr val="3B4052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ru" sz="2100">
                <a:solidFill>
                  <a:srgbClr val="3B4052"/>
                </a:solidFill>
                <a:latin typeface="Poppins"/>
                <a:ea typeface="Poppins"/>
                <a:cs typeface="Poppins"/>
                <a:sym typeface="Poppins"/>
              </a:rPr>
              <a:t>Apples</a:t>
            </a:r>
            <a:endParaRPr sz="2100">
              <a:solidFill>
                <a:srgbClr val="3B405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02" name="Google Shape;102;p13"/>
          <p:cNvSpPr txBox="1"/>
          <p:nvPr/>
        </p:nvSpPr>
        <p:spPr>
          <a:xfrm>
            <a:off x="4331825" y="4178873"/>
            <a:ext cx="29442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rgbClr val="3B4052"/>
                </a:solidFill>
                <a:latin typeface="Poppins"/>
                <a:ea typeface="Poppins"/>
                <a:cs typeface="Poppins"/>
                <a:sym typeface="Poppins"/>
              </a:rPr>
              <a:t>Take Hay Ride</a:t>
            </a:r>
            <a:endParaRPr sz="2100">
              <a:solidFill>
                <a:srgbClr val="3B405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03" name="Google Shape;103;p13"/>
          <p:cNvSpPr txBox="1"/>
          <p:nvPr/>
        </p:nvSpPr>
        <p:spPr>
          <a:xfrm>
            <a:off x="4331825" y="4567422"/>
            <a:ext cx="27432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rgbClr val="3B4052"/>
                </a:solidFill>
                <a:latin typeface="Poppins"/>
                <a:ea typeface="Poppins"/>
                <a:cs typeface="Poppins"/>
                <a:sym typeface="Poppins"/>
              </a:rPr>
              <a:t>Visit Corn Maze	</a:t>
            </a:r>
            <a:endParaRPr sz="2100">
              <a:solidFill>
                <a:srgbClr val="3B405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04" name="Google Shape;104;p13"/>
          <p:cNvSpPr txBox="1"/>
          <p:nvPr/>
        </p:nvSpPr>
        <p:spPr>
          <a:xfrm>
            <a:off x="4331825" y="4955970"/>
            <a:ext cx="27432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rgbClr val="3B4052"/>
                </a:solidFill>
                <a:latin typeface="Poppins"/>
                <a:ea typeface="Poppins"/>
                <a:cs typeface="Poppins"/>
                <a:sym typeface="Poppins"/>
              </a:rPr>
              <a:t>Have a Campfire</a:t>
            </a:r>
            <a:endParaRPr sz="2100">
              <a:solidFill>
                <a:srgbClr val="3B405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05" name="Google Shape;105;p13"/>
          <p:cNvSpPr txBox="1"/>
          <p:nvPr/>
        </p:nvSpPr>
        <p:spPr>
          <a:xfrm>
            <a:off x="4331825" y="5344519"/>
            <a:ext cx="2996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rgbClr val="3B4052"/>
                </a:solidFill>
                <a:latin typeface="Poppins"/>
                <a:ea typeface="Poppins"/>
                <a:cs typeface="Poppins"/>
                <a:sym typeface="Poppins"/>
              </a:rPr>
              <a:t>Jump in Pile of Leaves</a:t>
            </a:r>
            <a:endParaRPr sz="2100">
              <a:solidFill>
                <a:srgbClr val="3B405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06" name="Google Shape;106;p13"/>
          <p:cNvSpPr txBox="1"/>
          <p:nvPr/>
        </p:nvSpPr>
        <p:spPr>
          <a:xfrm>
            <a:off x="4331825" y="5733067"/>
            <a:ext cx="27432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rgbClr val="3B4052"/>
                </a:solidFill>
                <a:latin typeface="Poppins"/>
                <a:ea typeface="Poppins"/>
                <a:cs typeface="Poppins"/>
                <a:sym typeface="Poppins"/>
              </a:rPr>
              <a:t>Read a Cozy Book</a:t>
            </a:r>
            <a:endParaRPr sz="2100">
              <a:solidFill>
                <a:srgbClr val="3B405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07" name="Google Shape;107;p13"/>
          <p:cNvSpPr txBox="1"/>
          <p:nvPr/>
        </p:nvSpPr>
        <p:spPr>
          <a:xfrm>
            <a:off x="4331825" y="6121616"/>
            <a:ext cx="29442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rgbClr val="3B4052"/>
                </a:solidFill>
                <a:latin typeface="Poppins"/>
                <a:ea typeface="Poppins"/>
                <a:cs typeface="Poppins"/>
                <a:sym typeface="Poppins"/>
              </a:rPr>
              <a:t>Trick or Treat</a:t>
            </a:r>
            <a:endParaRPr sz="2100">
              <a:solidFill>
                <a:srgbClr val="3B405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08" name="Google Shape;108;p13"/>
          <p:cNvSpPr txBox="1"/>
          <p:nvPr/>
        </p:nvSpPr>
        <p:spPr>
          <a:xfrm>
            <a:off x="4331825" y="6510164"/>
            <a:ext cx="27432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rgbClr val="3B4052"/>
                </a:solidFill>
                <a:latin typeface="Poppins"/>
                <a:ea typeface="Poppins"/>
                <a:cs typeface="Poppins"/>
                <a:sym typeface="Poppins"/>
              </a:rPr>
              <a:t>Make Leaf Bowl</a:t>
            </a:r>
            <a:endParaRPr sz="2100">
              <a:solidFill>
                <a:srgbClr val="3B405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09" name="Google Shape;109;p13"/>
          <p:cNvSpPr txBox="1"/>
          <p:nvPr/>
        </p:nvSpPr>
        <p:spPr>
          <a:xfrm>
            <a:off x="4331825" y="6898713"/>
            <a:ext cx="27432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rgbClr val="3B4052"/>
                </a:solidFill>
                <a:latin typeface="Poppins"/>
                <a:ea typeface="Poppins"/>
                <a:cs typeface="Poppins"/>
                <a:sym typeface="Poppins"/>
              </a:rPr>
              <a:t>Plant Fall Garden</a:t>
            </a:r>
            <a:endParaRPr sz="2100">
              <a:solidFill>
                <a:srgbClr val="3B405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10" name="Google Shape;110;p13"/>
          <p:cNvSpPr txBox="1"/>
          <p:nvPr/>
        </p:nvSpPr>
        <p:spPr>
          <a:xfrm>
            <a:off x="4331825" y="7287261"/>
            <a:ext cx="2996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rgbClr val="3B4052"/>
                </a:solidFill>
                <a:latin typeface="Poppins"/>
                <a:ea typeface="Poppins"/>
                <a:cs typeface="Poppins"/>
                <a:sym typeface="Poppins"/>
              </a:rPr>
              <a:t>Family Bike Ride</a:t>
            </a:r>
            <a:endParaRPr sz="2100">
              <a:solidFill>
                <a:srgbClr val="3B405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11" name="Google Shape;111;p13"/>
          <p:cNvSpPr txBox="1"/>
          <p:nvPr/>
        </p:nvSpPr>
        <p:spPr>
          <a:xfrm>
            <a:off x="4331825" y="7675809"/>
            <a:ext cx="27432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rgbClr val="3B4052"/>
                </a:solidFill>
                <a:latin typeface="Poppins"/>
                <a:ea typeface="Poppins"/>
                <a:cs typeface="Poppins"/>
                <a:sym typeface="Poppins"/>
              </a:rPr>
              <a:t>Have a Pillow Fight</a:t>
            </a:r>
            <a:endParaRPr sz="2100">
              <a:solidFill>
                <a:srgbClr val="3B405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12" name="Google Shape;112;p13"/>
          <p:cNvSpPr txBox="1"/>
          <p:nvPr/>
        </p:nvSpPr>
        <p:spPr>
          <a:xfrm>
            <a:off x="4331825" y="8064358"/>
            <a:ext cx="27432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rgbClr val="3B4052"/>
                </a:solidFill>
                <a:latin typeface="Poppins"/>
                <a:ea typeface="Poppins"/>
                <a:cs typeface="Poppins"/>
                <a:sym typeface="Poppins"/>
              </a:rPr>
              <a:t>Send Thank Cards</a:t>
            </a:r>
            <a:endParaRPr sz="2100">
              <a:solidFill>
                <a:srgbClr val="3B405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13" name="Google Shape;113;p13"/>
          <p:cNvSpPr txBox="1"/>
          <p:nvPr/>
        </p:nvSpPr>
        <p:spPr>
          <a:xfrm>
            <a:off x="4331825" y="8452906"/>
            <a:ext cx="2996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rgbClr val="3B4052"/>
                </a:solidFill>
                <a:latin typeface="Poppins"/>
                <a:ea typeface="Poppins"/>
                <a:cs typeface="Poppins"/>
                <a:sym typeface="Poppins"/>
              </a:rPr>
              <a:t>Take a Scenic Drive</a:t>
            </a:r>
            <a:endParaRPr sz="2100">
              <a:solidFill>
                <a:srgbClr val="3B405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14" name="Google Shape;114;p13"/>
          <p:cNvSpPr txBox="1"/>
          <p:nvPr/>
        </p:nvSpPr>
        <p:spPr>
          <a:xfrm>
            <a:off x="4331825" y="8841455"/>
            <a:ext cx="27432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rgbClr val="3B4052"/>
                </a:solidFill>
                <a:latin typeface="Poppins"/>
                <a:ea typeface="Poppins"/>
                <a:cs typeface="Poppins"/>
                <a:sym typeface="Poppins"/>
              </a:rPr>
              <a:t>Go on a Bike Ride</a:t>
            </a:r>
            <a:endParaRPr sz="2100">
              <a:solidFill>
                <a:srgbClr val="3B405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15" name="Google Shape;115;p13"/>
          <p:cNvSpPr txBox="1"/>
          <p:nvPr/>
        </p:nvSpPr>
        <p:spPr>
          <a:xfrm>
            <a:off x="4331825" y="9230003"/>
            <a:ext cx="29442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rgbClr val="3B4052"/>
                </a:solidFill>
                <a:latin typeface="Poppins"/>
                <a:ea typeface="Poppins"/>
                <a:cs typeface="Poppins"/>
                <a:sym typeface="Poppins"/>
              </a:rPr>
              <a:t>Make a bird feeder</a:t>
            </a:r>
            <a:endParaRPr sz="2100">
              <a:solidFill>
                <a:srgbClr val="3B405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16" name="Google Shape;116;p13"/>
          <p:cNvSpPr txBox="1"/>
          <p:nvPr/>
        </p:nvSpPr>
        <p:spPr>
          <a:xfrm>
            <a:off x="4331825" y="9618552"/>
            <a:ext cx="2972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rgbClr val="3B4052"/>
                </a:solidFill>
                <a:latin typeface="Poppins"/>
                <a:ea typeface="Poppins"/>
                <a:cs typeface="Poppins"/>
                <a:sym typeface="Poppins"/>
              </a:rPr>
              <a:t>Decorate a Mug</a:t>
            </a:r>
            <a:endParaRPr sz="2100">
              <a:solidFill>
                <a:srgbClr val="3B405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17" name="Google Shape;117;p13"/>
          <p:cNvSpPr txBox="1"/>
          <p:nvPr/>
        </p:nvSpPr>
        <p:spPr>
          <a:xfrm>
            <a:off x="4331825" y="10007100"/>
            <a:ext cx="27432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rgbClr val="3B4052"/>
                </a:solidFill>
                <a:latin typeface="Poppins"/>
                <a:ea typeface="Poppins"/>
                <a:cs typeface="Poppins"/>
                <a:sym typeface="Poppins"/>
              </a:rPr>
              <a:t>Paint Leaves</a:t>
            </a:r>
            <a:endParaRPr sz="2100">
              <a:solidFill>
                <a:srgbClr val="3B405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118" name="Google Shape;118;p13"/>
          <p:cNvPicPr preferRelativeResize="0"/>
          <p:nvPr/>
        </p:nvPicPr>
        <p:blipFill>
          <a:blip r:embed="rId31">
            <a:alphaModFix amt="30000"/>
          </a:blip>
          <a:stretch>
            <a:fillRect/>
          </a:stretch>
        </p:blipFill>
        <p:spPr>
          <a:xfrm>
            <a:off x="5190250" y="9609024"/>
            <a:ext cx="657275" cy="5956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3"/>
          <p:cNvPicPr preferRelativeResize="0"/>
          <p:nvPr/>
        </p:nvPicPr>
        <p:blipFill>
          <a:blip r:embed="rId32">
            <a:alphaModFix amt="30000"/>
          </a:blip>
          <a:stretch>
            <a:fillRect/>
          </a:stretch>
        </p:blipFill>
        <p:spPr>
          <a:xfrm>
            <a:off x="1431875" y="6545525"/>
            <a:ext cx="698687" cy="409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13"/>
          <p:cNvPicPr preferRelativeResize="0"/>
          <p:nvPr/>
        </p:nvPicPr>
        <p:blipFill>
          <a:blip r:embed="rId33">
            <a:alphaModFix amt="30000"/>
          </a:blip>
          <a:stretch>
            <a:fillRect/>
          </a:stretch>
        </p:blipFill>
        <p:spPr>
          <a:xfrm>
            <a:off x="1570200" y="4607912"/>
            <a:ext cx="422017" cy="378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13"/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>
            <a:off x="313850" y="3787116"/>
            <a:ext cx="234350" cy="301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13"/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>
            <a:off x="313850" y="4176297"/>
            <a:ext cx="234350" cy="301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13"/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>
            <a:off x="313850" y="4565477"/>
            <a:ext cx="234350" cy="301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13"/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>
            <a:off x="313850" y="4954657"/>
            <a:ext cx="234350" cy="301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13"/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>
            <a:off x="313850" y="5343837"/>
            <a:ext cx="234350" cy="301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13"/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>
            <a:off x="313850" y="5733017"/>
            <a:ext cx="234350" cy="301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13"/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>
            <a:off x="313850" y="6122197"/>
            <a:ext cx="234350" cy="301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13"/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>
            <a:off x="313850" y="6511377"/>
            <a:ext cx="234350" cy="301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13"/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>
            <a:off x="313850" y="6900557"/>
            <a:ext cx="234350" cy="301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13"/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>
            <a:off x="313850" y="7289738"/>
            <a:ext cx="234350" cy="301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3"/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>
            <a:off x="313850" y="7678918"/>
            <a:ext cx="234350" cy="301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13"/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>
            <a:off x="313850" y="8068098"/>
            <a:ext cx="234350" cy="301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13"/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>
            <a:off x="313850" y="8457278"/>
            <a:ext cx="234350" cy="301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13"/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>
            <a:off x="313850" y="8846458"/>
            <a:ext cx="234350" cy="301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13"/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>
            <a:off x="313850" y="9235638"/>
            <a:ext cx="234350" cy="301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13"/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>
            <a:off x="313850" y="9624818"/>
            <a:ext cx="234350" cy="301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13"/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>
            <a:off x="313850" y="10013998"/>
            <a:ext cx="234350" cy="301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13"/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>
            <a:off x="3941925" y="3787116"/>
            <a:ext cx="234350" cy="301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13"/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>
            <a:off x="3941925" y="4176297"/>
            <a:ext cx="234350" cy="301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13"/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>
            <a:off x="3941925" y="4565477"/>
            <a:ext cx="234350" cy="301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13"/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>
            <a:off x="3941925" y="4954657"/>
            <a:ext cx="234350" cy="301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13"/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>
            <a:off x="3941925" y="5343837"/>
            <a:ext cx="234350" cy="301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13"/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>
            <a:off x="3941925" y="5733017"/>
            <a:ext cx="234350" cy="301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13"/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>
            <a:off x="3941925" y="6122197"/>
            <a:ext cx="234350" cy="301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13"/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>
            <a:off x="3941925" y="6511377"/>
            <a:ext cx="234350" cy="301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13"/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>
            <a:off x="3941925" y="6900557"/>
            <a:ext cx="234350" cy="301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13"/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>
            <a:off x="3941925" y="7289738"/>
            <a:ext cx="234350" cy="301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13"/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>
            <a:off x="3941925" y="7678918"/>
            <a:ext cx="234350" cy="301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13"/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>
            <a:off x="3941925" y="8068098"/>
            <a:ext cx="234350" cy="301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13"/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>
            <a:off x="3941925" y="8457278"/>
            <a:ext cx="234350" cy="301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13"/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>
            <a:off x="3941925" y="8846458"/>
            <a:ext cx="234350" cy="301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13"/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>
            <a:off x="3941925" y="9235638"/>
            <a:ext cx="234350" cy="301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13"/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>
            <a:off x="3941925" y="9624818"/>
            <a:ext cx="234350" cy="301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13"/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>
            <a:off x="3941925" y="10013998"/>
            <a:ext cx="234350" cy="301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