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Open Sans SemiBold"/>
      <p:regular r:id="rId7"/>
      <p:bold r:id="rId8"/>
      <p:italic r:id="rId9"/>
      <p:boldItalic r:id="rId10"/>
    </p:embeddedFont>
    <p:embeddedFont>
      <p:font typeface="Open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40">
          <p15:clr>
            <a:srgbClr val="747775"/>
          </p15:clr>
        </p15:guide>
        <p15:guide id="2" pos="442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0"/>
        <p:guide pos="442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regular.fntdata"/><Relationship Id="rId10" Type="http://schemas.openxmlformats.org/officeDocument/2006/relationships/font" Target="fonts/OpenSansSemiBold-boldItalic.fntdata"/><Relationship Id="rId13" Type="http://schemas.openxmlformats.org/officeDocument/2006/relationships/font" Target="fonts/OpenSans-italic.fntdata"/><Relationship Id="rId12" Type="http://schemas.openxmlformats.org/officeDocument/2006/relationships/font" Target="fonts/Open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OpenSansSemiBold-italic.fntdata"/><Relationship Id="rId14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OpenSansSemiBold-regular.fntdata"/><Relationship Id="rId8" Type="http://schemas.openxmlformats.org/officeDocument/2006/relationships/font" Target="fonts/OpenSans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>
            <a:off x="541075" y="1665050"/>
            <a:ext cx="6483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" name="Google Shape;55;p13"/>
          <p:cNvSpPr txBox="1"/>
          <p:nvPr/>
        </p:nvSpPr>
        <p:spPr>
          <a:xfrm>
            <a:off x="1819200" y="466734"/>
            <a:ext cx="39216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310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Eunice Reichert</a:t>
            </a:r>
            <a:endParaRPr sz="3100">
              <a:solidFill>
                <a:schemeClr val="dk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698679" y="970775"/>
            <a:ext cx="6227480" cy="153900"/>
            <a:chOff x="698679" y="970775"/>
            <a:chExt cx="6227480" cy="153900"/>
          </a:xfrm>
        </p:grpSpPr>
        <p:sp>
          <p:nvSpPr>
            <p:cNvPr id="57" name="Google Shape;57;p13"/>
            <p:cNvSpPr txBox="1"/>
            <p:nvPr/>
          </p:nvSpPr>
          <p:spPr>
            <a:xfrm>
              <a:off x="698679" y="970775"/>
              <a:ext cx="1833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Beier Rapids, Washington, 984 </a:t>
              </a:r>
              <a:endParaRPr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cxnSp>
          <p:nvCxnSpPr>
            <p:cNvPr id="58" name="Google Shape;58;p13"/>
            <p:cNvCxnSpPr/>
            <p:nvPr/>
          </p:nvCxnSpPr>
          <p:spPr>
            <a:xfrm rot="10800000">
              <a:off x="2562925" y="1000000"/>
              <a:ext cx="0" cy="123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9" name="Google Shape;59;p13"/>
            <p:cNvSpPr txBox="1"/>
            <p:nvPr/>
          </p:nvSpPr>
          <p:spPr>
            <a:xfrm>
              <a:off x="2623575" y="970775"/>
              <a:ext cx="1057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+1-012-456-7890 </a:t>
              </a:r>
              <a:endParaRPr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cxnSp>
          <p:nvCxnSpPr>
            <p:cNvPr id="60" name="Google Shape;60;p13"/>
            <p:cNvCxnSpPr/>
            <p:nvPr/>
          </p:nvCxnSpPr>
          <p:spPr>
            <a:xfrm rot="10800000">
              <a:off x="3694760" y="1000000"/>
              <a:ext cx="0" cy="123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1" name="Google Shape;61;p13"/>
            <p:cNvSpPr txBox="1"/>
            <p:nvPr/>
          </p:nvSpPr>
          <p:spPr>
            <a:xfrm>
              <a:off x="3755400" y="970775"/>
              <a:ext cx="143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eunicereichert@mail.ltd</a:t>
              </a:r>
              <a:endParaRPr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cxnSp>
          <p:nvCxnSpPr>
            <p:cNvPr id="62" name="Google Shape;62;p13"/>
            <p:cNvCxnSpPr/>
            <p:nvPr/>
          </p:nvCxnSpPr>
          <p:spPr>
            <a:xfrm rot="10800000">
              <a:off x="5238160" y="1000000"/>
              <a:ext cx="0" cy="123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3" name="Google Shape;63;p13"/>
            <p:cNvSpPr txBox="1"/>
            <p:nvPr/>
          </p:nvSpPr>
          <p:spPr>
            <a:xfrm>
              <a:off x="5299259" y="970775"/>
              <a:ext cx="16269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linkedin.com/in/</a:t>
              </a:r>
              <a:r>
                <a:rPr lang="uk" sz="10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username</a:t>
              </a:r>
              <a:endParaRPr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64" name="Google Shape;64;p13"/>
          <p:cNvSpPr txBox="1"/>
          <p:nvPr/>
        </p:nvSpPr>
        <p:spPr>
          <a:xfrm>
            <a:off x="2317775" y="1413768"/>
            <a:ext cx="2924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OBJECTIVE</a:t>
            </a: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36475" y="1881550"/>
            <a:ext cx="64836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rPr>
              <a:t>Motivated and results-oriented professional seeking a challenging [position title] role where I can leverage </a:t>
            </a:r>
            <a:endParaRPr sz="1000">
              <a:solidFill>
                <a:srgbClr val="3030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rPr>
              <a:t>my [specific skills or experiences] to contribute to the success of [company/organization]. With a proven </a:t>
            </a:r>
            <a:endParaRPr sz="1000">
              <a:solidFill>
                <a:srgbClr val="3030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rPr>
              <a:t>track record of [relevant achievement or accomplishment], I am eager to apply my expertise and drive for excellence in a dynamic work environment.</a:t>
            </a:r>
            <a:endParaRPr sz="1000">
              <a:solidFill>
                <a:srgbClr val="30303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6" name="Google Shape;66;p13"/>
          <p:cNvGrpSpPr/>
          <p:nvPr/>
        </p:nvGrpSpPr>
        <p:grpSpPr>
          <a:xfrm>
            <a:off x="541075" y="2797343"/>
            <a:ext cx="6483600" cy="251282"/>
            <a:chOff x="541075" y="2797343"/>
            <a:chExt cx="6483600" cy="251282"/>
          </a:xfrm>
        </p:grpSpPr>
        <p:cxnSp>
          <p:nvCxnSpPr>
            <p:cNvPr id="67" name="Google Shape;67;p13"/>
            <p:cNvCxnSpPr/>
            <p:nvPr/>
          </p:nvCxnSpPr>
          <p:spPr>
            <a:xfrm>
              <a:off x="541075" y="3048625"/>
              <a:ext cx="64836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8" name="Google Shape;68;p13"/>
            <p:cNvSpPr txBox="1"/>
            <p:nvPr/>
          </p:nvSpPr>
          <p:spPr>
            <a:xfrm>
              <a:off x="2317775" y="2797343"/>
              <a:ext cx="2924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EXPERIENCE</a:t>
              </a:r>
              <a:endParaRPr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536475" y="3265100"/>
            <a:ext cx="6483525" cy="1160450"/>
            <a:chOff x="536475" y="3265100"/>
            <a:chExt cx="6483525" cy="1160450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536475" y="3265100"/>
              <a:ext cx="2529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[Company Name], [Location]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4490400" y="3265100"/>
              <a:ext cx="2529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[Dates of Employment]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536475" y="3461500"/>
              <a:ext cx="2529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[Job Title]</a:t>
              </a:r>
              <a:endParaRPr b="1"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536475" y="3671350"/>
              <a:ext cx="6227400" cy="75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    •  Spearheaded [specific project or initiative], resulting in [quantifiable achievement].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    •  Collaborated with cross-functional teams to [accomplishment or task].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    •  Implemented [strategy or process improvement], leading to [positive outcome].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    •  Managed [specific responsibility or duty], ensuring [desired outcome].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536475" y="4670947"/>
            <a:ext cx="6483525" cy="1160450"/>
            <a:chOff x="536475" y="3265100"/>
            <a:chExt cx="6483525" cy="1160450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536475" y="3265100"/>
              <a:ext cx="2529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[Company Name], [Location]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4490400" y="3265100"/>
              <a:ext cx="2529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[Dates of Employment]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536475" y="3461500"/>
              <a:ext cx="2529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[Job Title]</a:t>
              </a:r>
              <a:endParaRPr b="1"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536475" y="3671350"/>
              <a:ext cx="6227400" cy="75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    •  Spearheaded [specific project or initiative], resulting in [quantifiable achievement].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    •  Collaborated with cross-functional teams to [accomplishment or task].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    •  Implemented [strategy or process improvement], leading to [positive outcome].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    •  Managed [specific responsibility or duty], ensuring [desired outcome].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79" name="Google Shape;79;p13"/>
          <p:cNvGrpSpPr/>
          <p:nvPr/>
        </p:nvGrpSpPr>
        <p:grpSpPr>
          <a:xfrm>
            <a:off x="536475" y="6076797"/>
            <a:ext cx="6483525" cy="1160450"/>
            <a:chOff x="536475" y="3265100"/>
            <a:chExt cx="6483525" cy="1160450"/>
          </a:xfrm>
        </p:grpSpPr>
        <p:sp>
          <p:nvSpPr>
            <p:cNvPr id="80" name="Google Shape;80;p13"/>
            <p:cNvSpPr txBox="1"/>
            <p:nvPr/>
          </p:nvSpPr>
          <p:spPr>
            <a:xfrm>
              <a:off x="536475" y="3265100"/>
              <a:ext cx="2529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[Company Name], [Location]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4490400" y="3265100"/>
              <a:ext cx="2529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[Dates of Employment]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536475" y="3461500"/>
              <a:ext cx="2529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[Job Title]</a:t>
              </a:r>
              <a:endParaRPr b="1"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536475" y="3671350"/>
              <a:ext cx="6227400" cy="75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    •  Spearheaded [specific project or initiative], resulting in [quantifiable achievement].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    •  Collaborated with cross-functional teams to [accomplishment or task].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    •  Implemented [strategy or process improvement], leading to [positive outcome].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    •  Managed [specific responsibility or duty], ensuring [desired outcome].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84" name="Google Shape;84;p13"/>
          <p:cNvGrpSpPr/>
          <p:nvPr/>
        </p:nvGrpSpPr>
        <p:grpSpPr>
          <a:xfrm>
            <a:off x="541075" y="7399018"/>
            <a:ext cx="6483600" cy="251282"/>
            <a:chOff x="541075" y="2797343"/>
            <a:chExt cx="6483600" cy="251282"/>
          </a:xfrm>
        </p:grpSpPr>
        <p:cxnSp>
          <p:nvCxnSpPr>
            <p:cNvPr id="85" name="Google Shape;85;p13"/>
            <p:cNvCxnSpPr/>
            <p:nvPr/>
          </p:nvCxnSpPr>
          <p:spPr>
            <a:xfrm>
              <a:off x="541075" y="3048625"/>
              <a:ext cx="64836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6" name="Google Shape;86;p13"/>
            <p:cNvSpPr txBox="1"/>
            <p:nvPr/>
          </p:nvSpPr>
          <p:spPr>
            <a:xfrm>
              <a:off x="2317775" y="2797343"/>
              <a:ext cx="2924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EDUCATION</a:t>
              </a:r>
              <a:endParaRPr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536475" y="7867757"/>
            <a:ext cx="6483525" cy="560150"/>
            <a:chOff x="536475" y="3265100"/>
            <a:chExt cx="6483525" cy="560150"/>
          </a:xfrm>
        </p:grpSpPr>
        <p:sp>
          <p:nvSpPr>
            <p:cNvPr id="88" name="Google Shape;88;p13"/>
            <p:cNvSpPr txBox="1"/>
            <p:nvPr/>
          </p:nvSpPr>
          <p:spPr>
            <a:xfrm>
              <a:off x="536475" y="3265100"/>
              <a:ext cx="2529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[University/College Name], [Location]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4490400" y="3265100"/>
              <a:ext cx="2529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Graduated [Month, Year]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536475" y="3461500"/>
              <a:ext cx="2529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Bachelor of Science in [Major]</a:t>
              </a:r>
              <a:endParaRPr b="1"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536485" y="3671350"/>
              <a:ext cx="6227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    •  </a:t>
              </a:r>
              <a:r>
                <a:rPr lang="uk" sz="1000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Relevant coursework: [List any specific courses relevant to your field]</a:t>
              </a:r>
              <a:endParaRPr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541075" y="8580943"/>
            <a:ext cx="6483600" cy="251282"/>
            <a:chOff x="541075" y="2797343"/>
            <a:chExt cx="6483600" cy="251282"/>
          </a:xfrm>
        </p:grpSpPr>
        <p:cxnSp>
          <p:nvCxnSpPr>
            <p:cNvPr id="93" name="Google Shape;93;p13"/>
            <p:cNvCxnSpPr/>
            <p:nvPr/>
          </p:nvCxnSpPr>
          <p:spPr>
            <a:xfrm>
              <a:off x="541075" y="3048625"/>
              <a:ext cx="64836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4" name="Google Shape;94;p13"/>
            <p:cNvSpPr txBox="1"/>
            <p:nvPr/>
          </p:nvSpPr>
          <p:spPr>
            <a:xfrm>
              <a:off x="2317775" y="2797343"/>
              <a:ext cx="2924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SKILLS</a:t>
              </a:r>
              <a:endParaRPr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95" name="Google Shape;95;p13"/>
          <p:cNvSpPr txBox="1"/>
          <p:nvPr/>
        </p:nvSpPr>
        <p:spPr>
          <a:xfrm>
            <a:off x="536485" y="9058407"/>
            <a:ext cx="62274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rPr>
              <a:t>•  Proficient in Microsoft Office Suite (Word, Excel, PowerPoint, Outlook)</a:t>
            </a:r>
            <a:endParaRPr sz="1000">
              <a:solidFill>
                <a:srgbClr val="3030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rPr>
              <a:t>•  Strong communication skills, both written and verbal</a:t>
            </a:r>
            <a:endParaRPr sz="1000">
              <a:solidFill>
                <a:srgbClr val="3030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rPr>
              <a:t>•  Excellent problem-solving abilities</a:t>
            </a:r>
            <a:endParaRPr sz="1000">
              <a:solidFill>
                <a:srgbClr val="3030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rPr>
              <a:t>•  Time management and organizational skills</a:t>
            </a:r>
            <a:endParaRPr sz="1000">
              <a:solidFill>
                <a:srgbClr val="3030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rPr>
              <a:t>•  Attention to detail and accuracy</a:t>
            </a:r>
            <a:endParaRPr sz="1000">
              <a:solidFill>
                <a:srgbClr val="3030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rPr>
              <a:t>•  Team player with the ability to work independently</a:t>
            </a:r>
            <a:endParaRPr sz="1000">
              <a:solidFill>
                <a:srgbClr val="30303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