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10692000" cx="7560000"/>
  <p:notesSz cx="6858000" cy="9144000"/>
  <p:embeddedFontLst>
    <p:embeddedFont>
      <p:font typeface="Abril Fatface"/>
      <p:regular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170">
          <p15:clr>
            <a:srgbClr val="747775"/>
          </p15:clr>
        </p15:guide>
        <p15:guide id="2" pos="4592">
          <p15:clr>
            <a:srgbClr val="747775"/>
          </p15:clr>
        </p15:guide>
        <p15:guide id="3" pos="3195">
          <p15:clr>
            <a:srgbClr val="747775"/>
          </p15:clr>
        </p15:guide>
        <p15:guide id="4" pos="3082">
          <p15:clr>
            <a:srgbClr val="747775"/>
          </p15:clr>
        </p15:guide>
        <p15:guide id="5" pos="1680">
          <p15:clr>
            <a:srgbClr val="747775"/>
          </p15:clr>
        </p15:guide>
        <p15:guide id="6" pos="1571">
          <p15:clr>
            <a:srgbClr val="747775"/>
          </p15:clr>
        </p15:guide>
        <p15:guide id="7" orient="horz" pos="22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0"/>
        <p:guide pos="4592"/>
        <p:guide pos="3195"/>
        <p:guide pos="3082"/>
        <p:guide pos="1680"/>
        <p:guide pos="1571"/>
        <p:guide pos="227"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font" Target="fonts/AbrilFatface-regular.fntdata"/><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56e3d2f76e_0_4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56e3d2f76e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56e3d2f76e_0_11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56e3d2f76e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56e3d2f76e_0_16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56e3d2f76e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56e3d2f76e_0_22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56e3d2f76e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56f512b5d2_0_2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56f512b5d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261550" y="2399800"/>
            <a:ext cx="7028400" cy="41070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 name="Google Shape;55;p13"/>
          <p:cNvGrpSpPr/>
          <p:nvPr/>
        </p:nvGrpSpPr>
        <p:grpSpPr>
          <a:xfrm>
            <a:off x="270000" y="358730"/>
            <a:ext cx="7028450" cy="383490"/>
            <a:chOff x="270000" y="358730"/>
            <a:chExt cx="7028450" cy="383490"/>
          </a:xfrm>
        </p:grpSpPr>
        <p:cxnSp>
          <p:nvCxnSpPr>
            <p:cNvPr id="56" name="Google Shape;56;p13"/>
            <p:cNvCxnSpPr/>
            <p:nvPr/>
          </p:nvCxnSpPr>
          <p:spPr>
            <a:xfrm>
              <a:off x="272150" y="358730"/>
              <a:ext cx="7026300" cy="0"/>
            </a:xfrm>
            <a:prstGeom prst="straightConnector1">
              <a:avLst/>
            </a:prstGeom>
            <a:noFill/>
            <a:ln cap="flat" cmpd="sng" w="19050">
              <a:solidFill>
                <a:srgbClr val="1D1D1B"/>
              </a:solidFill>
              <a:prstDash val="solid"/>
              <a:round/>
              <a:headEnd len="med" w="med" type="none"/>
              <a:tailEnd len="med" w="med" type="none"/>
            </a:ln>
          </p:spPr>
        </p:cxnSp>
        <p:cxnSp>
          <p:nvCxnSpPr>
            <p:cNvPr id="57" name="Google Shape;57;p13"/>
            <p:cNvCxnSpPr/>
            <p:nvPr/>
          </p:nvCxnSpPr>
          <p:spPr>
            <a:xfrm>
              <a:off x="272150" y="742220"/>
              <a:ext cx="7026300" cy="0"/>
            </a:xfrm>
            <a:prstGeom prst="straightConnector1">
              <a:avLst/>
            </a:prstGeom>
            <a:noFill/>
            <a:ln cap="flat" cmpd="sng" w="19050">
              <a:solidFill>
                <a:srgbClr val="1D1D1B"/>
              </a:solidFill>
              <a:prstDash val="solid"/>
              <a:round/>
              <a:headEnd len="med" w="med" type="none"/>
              <a:tailEnd len="med" w="med" type="none"/>
            </a:ln>
          </p:spPr>
        </p:cxnSp>
        <p:sp>
          <p:nvSpPr>
            <p:cNvPr id="58" name="Google Shape;58;p13"/>
            <p:cNvSpPr txBox="1"/>
            <p:nvPr/>
          </p:nvSpPr>
          <p:spPr>
            <a:xfrm>
              <a:off x="270000" y="481175"/>
              <a:ext cx="1898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D1D1B"/>
                  </a:solidFill>
                  <a:latin typeface="Spartan"/>
                  <a:ea typeface="Spartan"/>
                  <a:cs typeface="Spartan"/>
                  <a:sym typeface="Spartan"/>
                </a:rPr>
                <a:t>Issue #, News</a:t>
              </a:r>
              <a:endParaRPr b="1" sz="900">
                <a:solidFill>
                  <a:srgbClr val="1D1D1B"/>
                </a:solidFill>
                <a:latin typeface="Spartan"/>
                <a:ea typeface="Spartan"/>
                <a:cs typeface="Spartan"/>
                <a:sym typeface="Spartan"/>
              </a:endParaRPr>
            </a:p>
          </p:txBody>
        </p:sp>
        <p:sp>
          <p:nvSpPr>
            <p:cNvPr id="59" name="Google Shape;59;p13"/>
            <p:cNvSpPr txBox="1"/>
            <p:nvPr/>
          </p:nvSpPr>
          <p:spPr>
            <a:xfrm>
              <a:off x="5391300" y="481175"/>
              <a:ext cx="1898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900">
                  <a:solidFill>
                    <a:srgbClr val="1D1D1B"/>
                  </a:solidFill>
                  <a:latin typeface="Spartan"/>
                  <a:ea typeface="Spartan"/>
                  <a:cs typeface="Spartan"/>
                  <a:sym typeface="Spartan"/>
                </a:rPr>
                <a:t>• Friday, September 23,2025</a:t>
              </a:r>
              <a:endParaRPr b="1" sz="900">
                <a:solidFill>
                  <a:srgbClr val="1D1D1B"/>
                </a:solidFill>
                <a:latin typeface="Spartan"/>
                <a:ea typeface="Spartan"/>
                <a:cs typeface="Spartan"/>
                <a:sym typeface="Spartan"/>
              </a:endParaRPr>
            </a:p>
          </p:txBody>
        </p:sp>
      </p:grpSp>
      <p:sp>
        <p:nvSpPr>
          <p:cNvPr id="60" name="Google Shape;60;p13"/>
          <p:cNvSpPr txBox="1"/>
          <p:nvPr/>
        </p:nvSpPr>
        <p:spPr>
          <a:xfrm>
            <a:off x="81300" y="717459"/>
            <a:ext cx="7397400" cy="1416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200">
                <a:solidFill>
                  <a:srgbClr val="1D1D1B"/>
                </a:solidFill>
                <a:latin typeface="Abril Fatface"/>
                <a:ea typeface="Abril Fatface"/>
                <a:cs typeface="Abril Fatface"/>
                <a:sym typeface="Abril Fatface"/>
              </a:rPr>
              <a:t>NEWSPAPER</a:t>
            </a:r>
            <a:endParaRPr sz="9200">
              <a:solidFill>
                <a:srgbClr val="1D1D1B"/>
              </a:solidFill>
              <a:latin typeface="Abril Fatface"/>
              <a:ea typeface="Abril Fatface"/>
              <a:cs typeface="Abril Fatface"/>
              <a:sym typeface="Abril Fatface"/>
            </a:endParaRPr>
          </a:p>
        </p:txBody>
      </p:sp>
      <p:cxnSp>
        <p:nvCxnSpPr>
          <p:cNvPr id="61" name="Google Shape;61;p13"/>
          <p:cNvCxnSpPr/>
          <p:nvPr/>
        </p:nvCxnSpPr>
        <p:spPr>
          <a:xfrm>
            <a:off x="272150" y="2133455"/>
            <a:ext cx="7026300" cy="0"/>
          </a:xfrm>
          <a:prstGeom prst="straightConnector1">
            <a:avLst/>
          </a:prstGeom>
          <a:noFill/>
          <a:ln cap="flat" cmpd="sng" w="19050">
            <a:solidFill>
              <a:srgbClr val="1D1D1B"/>
            </a:solidFill>
            <a:prstDash val="solid"/>
            <a:round/>
            <a:headEnd len="med" w="med" type="none"/>
            <a:tailEnd len="med" w="med" type="none"/>
          </a:ln>
        </p:spPr>
      </p:cxnSp>
      <p:sp>
        <p:nvSpPr>
          <p:cNvPr id="62" name="Google Shape;62;p13"/>
          <p:cNvSpPr txBox="1"/>
          <p:nvPr/>
        </p:nvSpPr>
        <p:spPr>
          <a:xfrm>
            <a:off x="1819350" y="3776050"/>
            <a:ext cx="39213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3800">
                <a:solidFill>
                  <a:srgbClr val="C6C6C6"/>
                </a:solidFill>
                <a:latin typeface="Spartan"/>
                <a:ea typeface="Spartan"/>
                <a:cs typeface="Spartan"/>
                <a:sym typeface="Spartan"/>
              </a:rPr>
              <a:t>PHOTO HERE</a:t>
            </a:r>
            <a:endParaRPr sz="3800">
              <a:solidFill>
                <a:srgbClr val="C6C6C6"/>
              </a:solidFill>
              <a:latin typeface="Spartan"/>
              <a:ea typeface="Spartan"/>
              <a:cs typeface="Spartan"/>
              <a:sym typeface="Spartan"/>
            </a:endParaRPr>
          </a:p>
          <a:p>
            <a:pPr indent="0" lvl="0" marL="0" rtl="0" algn="ctr">
              <a:spcBef>
                <a:spcPts val="0"/>
              </a:spcBef>
              <a:spcAft>
                <a:spcPts val="0"/>
              </a:spcAft>
              <a:buNone/>
            </a:pPr>
            <a:r>
              <a:rPr lang="ru" sz="3800">
                <a:solidFill>
                  <a:srgbClr val="C6C6C6"/>
                </a:solidFill>
                <a:latin typeface="Spartan"/>
                <a:ea typeface="Spartan"/>
                <a:cs typeface="Spartan"/>
                <a:sym typeface="Spartan"/>
              </a:rPr>
              <a:t>(7.7x4.5in)</a:t>
            </a:r>
            <a:endParaRPr sz="3800">
              <a:solidFill>
                <a:srgbClr val="C6C6C6"/>
              </a:solidFill>
              <a:latin typeface="Spartan"/>
              <a:ea typeface="Spartan"/>
              <a:cs typeface="Spartan"/>
              <a:sym typeface="Spartan"/>
            </a:endParaRPr>
          </a:p>
        </p:txBody>
      </p:sp>
      <p:grpSp>
        <p:nvGrpSpPr>
          <p:cNvPr id="63" name="Google Shape;63;p13"/>
          <p:cNvGrpSpPr/>
          <p:nvPr/>
        </p:nvGrpSpPr>
        <p:grpSpPr>
          <a:xfrm>
            <a:off x="272150" y="6773150"/>
            <a:ext cx="2224800" cy="1551900"/>
            <a:chOff x="2663350" y="6773150"/>
            <a:chExt cx="2224800" cy="1551900"/>
          </a:xfrm>
        </p:grpSpPr>
        <p:sp>
          <p:nvSpPr>
            <p:cNvPr id="64" name="Google Shape;64;p13"/>
            <p:cNvSpPr/>
            <p:nvPr/>
          </p:nvSpPr>
          <p:spPr>
            <a:xfrm>
              <a:off x="2663350" y="6773150"/>
              <a:ext cx="2224800" cy="15519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txBox="1"/>
            <p:nvPr/>
          </p:nvSpPr>
          <p:spPr>
            <a:xfrm>
              <a:off x="2727150" y="7210550"/>
              <a:ext cx="2097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600">
                  <a:solidFill>
                    <a:srgbClr val="C6C6C6"/>
                  </a:solidFill>
                  <a:latin typeface="Spartan"/>
                  <a:ea typeface="Spartan"/>
                  <a:cs typeface="Spartan"/>
                  <a:sym typeface="Spartan"/>
                </a:rPr>
                <a:t>PHOTO HERE</a:t>
              </a:r>
              <a:endParaRPr sz="1600">
                <a:solidFill>
                  <a:srgbClr val="C6C6C6"/>
                </a:solidFill>
                <a:latin typeface="Spartan"/>
                <a:ea typeface="Spartan"/>
                <a:cs typeface="Spartan"/>
                <a:sym typeface="Spartan"/>
              </a:endParaRPr>
            </a:p>
            <a:p>
              <a:pPr indent="0" lvl="0" marL="0" rtl="0" algn="ctr">
                <a:spcBef>
                  <a:spcPts val="0"/>
                </a:spcBef>
                <a:spcAft>
                  <a:spcPts val="0"/>
                </a:spcAft>
                <a:buNone/>
              </a:pPr>
              <a:r>
                <a:rPr lang="ru" sz="1600">
                  <a:solidFill>
                    <a:srgbClr val="C6C6C6"/>
                  </a:solidFill>
                  <a:latin typeface="Spartan"/>
                  <a:ea typeface="Spartan"/>
                  <a:cs typeface="Spartan"/>
                  <a:sym typeface="Spartan"/>
                </a:rPr>
                <a:t>(2.44x1.7in)</a:t>
              </a:r>
              <a:endParaRPr sz="1600">
                <a:solidFill>
                  <a:srgbClr val="C6C6C6"/>
                </a:solidFill>
                <a:latin typeface="Spartan"/>
                <a:ea typeface="Spartan"/>
                <a:cs typeface="Spartan"/>
                <a:sym typeface="Spartan"/>
              </a:endParaRPr>
            </a:p>
          </p:txBody>
        </p:sp>
      </p:grpSp>
      <p:grpSp>
        <p:nvGrpSpPr>
          <p:cNvPr id="66" name="Google Shape;66;p13"/>
          <p:cNvGrpSpPr/>
          <p:nvPr/>
        </p:nvGrpSpPr>
        <p:grpSpPr>
          <a:xfrm>
            <a:off x="2663350" y="6773150"/>
            <a:ext cx="2224800" cy="1551900"/>
            <a:chOff x="2663350" y="6773150"/>
            <a:chExt cx="2224800" cy="1551900"/>
          </a:xfrm>
        </p:grpSpPr>
        <p:sp>
          <p:nvSpPr>
            <p:cNvPr id="67" name="Google Shape;67;p13"/>
            <p:cNvSpPr/>
            <p:nvPr/>
          </p:nvSpPr>
          <p:spPr>
            <a:xfrm>
              <a:off x="2663350" y="6773150"/>
              <a:ext cx="2224800" cy="15519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txBox="1"/>
            <p:nvPr/>
          </p:nvSpPr>
          <p:spPr>
            <a:xfrm>
              <a:off x="2727150" y="7210550"/>
              <a:ext cx="2097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600">
                  <a:solidFill>
                    <a:srgbClr val="C6C6C6"/>
                  </a:solidFill>
                  <a:latin typeface="Spartan"/>
                  <a:ea typeface="Spartan"/>
                  <a:cs typeface="Spartan"/>
                  <a:sym typeface="Spartan"/>
                </a:rPr>
                <a:t>PHOTO HERE</a:t>
              </a:r>
              <a:endParaRPr sz="1600">
                <a:solidFill>
                  <a:srgbClr val="C6C6C6"/>
                </a:solidFill>
                <a:latin typeface="Spartan"/>
                <a:ea typeface="Spartan"/>
                <a:cs typeface="Spartan"/>
                <a:sym typeface="Spartan"/>
              </a:endParaRPr>
            </a:p>
            <a:p>
              <a:pPr indent="0" lvl="0" marL="0" rtl="0" algn="ctr">
                <a:spcBef>
                  <a:spcPts val="0"/>
                </a:spcBef>
                <a:spcAft>
                  <a:spcPts val="0"/>
                </a:spcAft>
                <a:buNone/>
              </a:pPr>
              <a:r>
                <a:rPr lang="ru" sz="1600">
                  <a:solidFill>
                    <a:srgbClr val="C6C6C6"/>
                  </a:solidFill>
                  <a:latin typeface="Spartan"/>
                  <a:ea typeface="Spartan"/>
                  <a:cs typeface="Spartan"/>
                  <a:sym typeface="Spartan"/>
                </a:rPr>
                <a:t>(2.44x1.7in)</a:t>
              </a:r>
              <a:endParaRPr sz="1600">
                <a:solidFill>
                  <a:srgbClr val="C6C6C6"/>
                </a:solidFill>
                <a:latin typeface="Spartan"/>
                <a:ea typeface="Spartan"/>
                <a:cs typeface="Spartan"/>
                <a:sym typeface="Spartan"/>
              </a:endParaRPr>
            </a:p>
          </p:txBody>
        </p:sp>
      </p:grpSp>
      <p:sp>
        <p:nvSpPr>
          <p:cNvPr id="69" name="Google Shape;69;p13"/>
          <p:cNvSpPr txBox="1"/>
          <p:nvPr/>
        </p:nvSpPr>
        <p:spPr>
          <a:xfrm>
            <a:off x="272150" y="8430235"/>
            <a:ext cx="2224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rgbClr val="1D1D1B"/>
                </a:solidFill>
                <a:latin typeface="Abril Fatface"/>
                <a:ea typeface="Abril Fatface"/>
                <a:cs typeface="Abril Fatface"/>
                <a:sym typeface="Abril Fatface"/>
              </a:rPr>
              <a:t>Esque libero eget </a:t>
            </a:r>
            <a:endParaRPr sz="1800">
              <a:solidFill>
                <a:srgbClr val="1D1D1B"/>
              </a:solidFill>
              <a:latin typeface="Abril Fatface"/>
              <a:ea typeface="Abril Fatface"/>
              <a:cs typeface="Abril Fatface"/>
              <a:sym typeface="Abril Fatface"/>
            </a:endParaRPr>
          </a:p>
        </p:txBody>
      </p:sp>
      <p:sp>
        <p:nvSpPr>
          <p:cNvPr id="70" name="Google Shape;70;p13"/>
          <p:cNvSpPr txBox="1"/>
          <p:nvPr/>
        </p:nvSpPr>
        <p:spPr>
          <a:xfrm>
            <a:off x="2663350" y="8430235"/>
            <a:ext cx="2224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rgbClr val="1D1D1B"/>
                </a:solidFill>
                <a:latin typeface="Abril Fatface"/>
                <a:ea typeface="Abril Fatface"/>
                <a:cs typeface="Abril Fatface"/>
                <a:sym typeface="Abril Fatface"/>
              </a:rPr>
              <a:t>Licitudin enim </a:t>
            </a:r>
            <a:endParaRPr sz="1800">
              <a:solidFill>
                <a:srgbClr val="1D1D1B"/>
              </a:solidFill>
              <a:latin typeface="Abril Fatface"/>
              <a:ea typeface="Abril Fatface"/>
              <a:cs typeface="Abril Fatface"/>
              <a:sym typeface="Abril Fatface"/>
            </a:endParaRPr>
          </a:p>
        </p:txBody>
      </p:sp>
      <p:sp>
        <p:nvSpPr>
          <p:cNvPr id="71" name="Google Shape;71;p13"/>
          <p:cNvSpPr txBox="1"/>
          <p:nvPr/>
        </p:nvSpPr>
        <p:spPr>
          <a:xfrm>
            <a:off x="272150" y="8888810"/>
            <a:ext cx="2224800" cy="1219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Nam facilisis accumsan porttitor. In tempor vehicula ultricies. Sed finibus nisl eget lorem egestas, tempus lacinia odio egestas. Donec sodales erat vitae lacus volutpat tempus. Maecenas mattis eget lectus ac tempus. Nullam interdum urna.</a:t>
            </a:r>
            <a:endParaRPr sz="900">
              <a:solidFill>
                <a:srgbClr val="1D1D1B"/>
              </a:solidFill>
              <a:latin typeface="Spartan"/>
              <a:ea typeface="Spartan"/>
              <a:cs typeface="Spartan"/>
              <a:sym typeface="Spartan"/>
            </a:endParaRPr>
          </a:p>
        </p:txBody>
      </p:sp>
      <p:sp>
        <p:nvSpPr>
          <p:cNvPr id="72" name="Google Shape;72;p13"/>
          <p:cNvSpPr txBox="1"/>
          <p:nvPr/>
        </p:nvSpPr>
        <p:spPr>
          <a:xfrm>
            <a:off x="2663350" y="8888810"/>
            <a:ext cx="2224800" cy="1219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Morbi vel turpis a nulla auctor elementum vel a turpis. Donec arcu nunc, ultrices eget massa vel, convallis ultricies nisl. Cras nec libero urna. Fusce eget euismod risus. Ut efficitur aliquam malesuada. In vulputate ut metus vel semper.</a:t>
            </a:r>
            <a:endParaRPr sz="900">
              <a:solidFill>
                <a:srgbClr val="1D1D1B"/>
              </a:solidFill>
              <a:latin typeface="Spartan"/>
              <a:ea typeface="Spartan"/>
              <a:cs typeface="Spartan"/>
              <a:sym typeface="Spartan"/>
            </a:endParaRPr>
          </a:p>
        </p:txBody>
      </p:sp>
      <p:grpSp>
        <p:nvGrpSpPr>
          <p:cNvPr id="73" name="Google Shape;73;p13"/>
          <p:cNvGrpSpPr/>
          <p:nvPr/>
        </p:nvGrpSpPr>
        <p:grpSpPr>
          <a:xfrm>
            <a:off x="5071750" y="6773272"/>
            <a:ext cx="2224800" cy="3334800"/>
            <a:chOff x="5071750" y="6773272"/>
            <a:chExt cx="2224800" cy="3334800"/>
          </a:xfrm>
        </p:grpSpPr>
        <p:sp>
          <p:nvSpPr>
            <p:cNvPr id="74" name="Google Shape;74;p13"/>
            <p:cNvSpPr/>
            <p:nvPr/>
          </p:nvSpPr>
          <p:spPr>
            <a:xfrm>
              <a:off x="5071750" y="6773272"/>
              <a:ext cx="2224800" cy="3334800"/>
            </a:xfrm>
            <a:prstGeom prst="rect">
              <a:avLst/>
            </a:prstGeom>
            <a:solidFill>
              <a:srgbClr val="5757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txBox="1"/>
            <p:nvPr/>
          </p:nvSpPr>
          <p:spPr>
            <a:xfrm>
              <a:off x="5304375" y="6895600"/>
              <a:ext cx="1985700" cy="942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800">
                  <a:solidFill>
                    <a:schemeClr val="lt1"/>
                  </a:solidFill>
                  <a:latin typeface="Abril Fatface"/>
                  <a:ea typeface="Abril Fatface"/>
                  <a:cs typeface="Abril Fatface"/>
                  <a:sym typeface="Abril Fatface"/>
                </a:rPr>
                <a:t>Ligula id ipsum ultrices luctus </a:t>
              </a:r>
              <a:endParaRPr sz="1800">
                <a:solidFill>
                  <a:schemeClr val="lt1"/>
                </a:solidFill>
                <a:latin typeface="Abril Fatface"/>
                <a:ea typeface="Abril Fatface"/>
                <a:cs typeface="Abril Fatface"/>
                <a:sym typeface="Abril Fatface"/>
              </a:endParaRPr>
            </a:p>
            <a:p>
              <a:pPr indent="0" lvl="0" marL="0" rtl="0" algn="l">
                <a:lnSpc>
                  <a:spcPct val="120000"/>
                </a:lnSpc>
                <a:spcBef>
                  <a:spcPts val="0"/>
                </a:spcBef>
                <a:spcAft>
                  <a:spcPts val="0"/>
                </a:spcAft>
                <a:buNone/>
              </a:pPr>
              <a:r>
                <a:rPr lang="ru" sz="1800">
                  <a:solidFill>
                    <a:schemeClr val="lt1"/>
                  </a:solidFill>
                  <a:latin typeface="Abril Fatface"/>
                  <a:ea typeface="Abril Fatface"/>
                  <a:cs typeface="Abril Fatface"/>
                  <a:sym typeface="Abril Fatface"/>
                </a:rPr>
                <a:t>eget eget elit</a:t>
              </a:r>
              <a:endParaRPr sz="1800">
                <a:solidFill>
                  <a:schemeClr val="lt1"/>
                </a:solidFill>
                <a:latin typeface="Abril Fatface"/>
                <a:ea typeface="Abril Fatface"/>
                <a:cs typeface="Abril Fatface"/>
                <a:sym typeface="Abril Fatface"/>
              </a:endParaRPr>
            </a:p>
          </p:txBody>
        </p:sp>
        <p:sp>
          <p:nvSpPr>
            <p:cNvPr id="76" name="Google Shape;76;p13"/>
            <p:cNvSpPr txBox="1"/>
            <p:nvPr/>
          </p:nvSpPr>
          <p:spPr>
            <a:xfrm>
              <a:off x="5304375" y="7974394"/>
              <a:ext cx="1836300" cy="19395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chemeClr val="lt1"/>
                  </a:solidFill>
                  <a:latin typeface="Spartan"/>
                  <a:ea typeface="Spartan"/>
                  <a:cs typeface="Spartan"/>
                  <a:sym typeface="Spartan"/>
                </a:rPr>
                <a:t>Duis non rutrum risus, at scelerisque magna. Sed ac diam vitae libero condimentum tempor. Quisque tincidunt suscipit purus, non fringilla mi vehicula quis. Pellentesque felis diam, consectetur tempor convallis in, varius at mauris. Lorem ipsum dolor sit amet, consectetur adipiscing elit.</a:t>
              </a:r>
              <a:endParaRPr sz="900">
                <a:solidFill>
                  <a:schemeClr val="lt1"/>
                </a:solidFill>
                <a:latin typeface="Spartan"/>
                <a:ea typeface="Spartan"/>
                <a:cs typeface="Spartan"/>
                <a:sym typeface="Spartan"/>
              </a:endParaRPr>
            </a:p>
          </p:txBody>
        </p:sp>
      </p:grpSp>
      <p:grpSp>
        <p:nvGrpSpPr>
          <p:cNvPr id="77" name="Google Shape;77;p13"/>
          <p:cNvGrpSpPr/>
          <p:nvPr/>
        </p:nvGrpSpPr>
        <p:grpSpPr>
          <a:xfrm>
            <a:off x="270000" y="10332582"/>
            <a:ext cx="7028450" cy="261045"/>
            <a:chOff x="270000" y="358730"/>
            <a:chExt cx="7028450" cy="261045"/>
          </a:xfrm>
        </p:grpSpPr>
        <p:cxnSp>
          <p:nvCxnSpPr>
            <p:cNvPr id="78" name="Google Shape;78;p13"/>
            <p:cNvCxnSpPr/>
            <p:nvPr/>
          </p:nvCxnSpPr>
          <p:spPr>
            <a:xfrm>
              <a:off x="272150" y="358730"/>
              <a:ext cx="7026300" cy="0"/>
            </a:xfrm>
            <a:prstGeom prst="straightConnector1">
              <a:avLst/>
            </a:prstGeom>
            <a:noFill/>
            <a:ln cap="flat" cmpd="sng" w="19050">
              <a:solidFill>
                <a:srgbClr val="1D1D1B"/>
              </a:solidFill>
              <a:prstDash val="solid"/>
              <a:round/>
              <a:headEnd len="med" w="med" type="none"/>
              <a:tailEnd len="med" w="med" type="none"/>
            </a:ln>
          </p:spPr>
        </p:cxnSp>
        <p:sp>
          <p:nvSpPr>
            <p:cNvPr id="79" name="Google Shape;79;p13"/>
            <p:cNvSpPr txBox="1"/>
            <p:nvPr/>
          </p:nvSpPr>
          <p:spPr>
            <a:xfrm>
              <a:off x="270000" y="481175"/>
              <a:ext cx="1898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D1D1B"/>
                  </a:solidFill>
                  <a:latin typeface="Spartan"/>
                  <a:ea typeface="Spartan"/>
                  <a:cs typeface="Spartan"/>
                  <a:sym typeface="Spartan"/>
                </a:rPr>
                <a:t>Empty Newspaper</a:t>
              </a:r>
              <a:endParaRPr b="1" sz="900">
                <a:solidFill>
                  <a:srgbClr val="1D1D1B"/>
                </a:solidFill>
                <a:latin typeface="Spartan"/>
                <a:ea typeface="Spartan"/>
                <a:cs typeface="Spartan"/>
                <a:sym typeface="Spartan"/>
              </a:endParaRPr>
            </a:p>
          </p:txBody>
        </p:sp>
        <p:sp>
          <p:nvSpPr>
            <p:cNvPr id="80" name="Google Shape;80;p13"/>
            <p:cNvSpPr txBox="1"/>
            <p:nvPr/>
          </p:nvSpPr>
          <p:spPr>
            <a:xfrm>
              <a:off x="5391300" y="481175"/>
              <a:ext cx="1898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900">
                  <a:solidFill>
                    <a:srgbClr val="1D1D1B"/>
                  </a:solidFill>
                  <a:latin typeface="Spartan"/>
                  <a:ea typeface="Spartan"/>
                  <a:cs typeface="Spartan"/>
                  <a:sym typeface="Spartan"/>
                </a:rPr>
                <a:t>Page 1 of 6 </a:t>
              </a:r>
              <a:endParaRPr b="1" sz="900">
                <a:solidFill>
                  <a:srgbClr val="1D1D1B"/>
                </a:solidFill>
                <a:latin typeface="Spartan"/>
                <a:ea typeface="Spartan"/>
                <a:cs typeface="Spartan"/>
                <a:sym typeface="Spartan"/>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grpSp>
        <p:nvGrpSpPr>
          <p:cNvPr id="85" name="Google Shape;85;p14"/>
          <p:cNvGrpSpPr/>
          <p:nvPr/>
        </p:nvGrpSpPr>
        <p:grpSpPr>
          <a:xfrm>
            <a:off x="270000" y="10332582"/>
            <a:ext cx="7028450" cy="261045"/>
            <a:chOff x="270000" y="358730"/>
            <a:chExt cx="7028450" cy="261045"/>
          </a:xfrm>
        </p:grpSpPr>
        <p:cxnSp>
          <p:nvCxnSpPr>
            <p:cNvPr id="86" name="Google Shape;86;p14"/>
            <p:cNvCxnSpPr/>
            <p:nvPr/>
          </p:nvCxnSpPr>
          <p:spPr>
            <a:xfrm>
              <a:off x="272150" y="358730"/>
              <a:ext cx="7026300" cy="0"/>
            </a:xfrm>
            <a:prstGeom prst="straightConnector1">
              <a:avLst/>
            </a:prstGeom>
            <a:noFill/>
            <a:ln cap="flat" cmpd="sng" w="19050">
              <a:solidFill>
                <a:srgbClr val="1D1D1B"/>
              </a:solidFill>
              <a:prstDash val="solid"/>
              <a:round/>
              <a:headEnd len="med" w="med" type="none"/>
              <a:tailEnd len="med" w="med" type="none"/>
            </a:ln>
          </p:spPr>
        </p:cxnSp>
        <p:sp>
          <p:nvSpPr>
            <p:cNvPr id="87" name="Google Shape;87;p14"/>
            <p:cNvSpPr txBox="1"/>
            <p:nvPr/>
          </p:nvSpPr>
          <p:spPr>
            <a:xfrm>
              <a:off x="270000" y="481175"/>
              <a:ext cx="1898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D1D1B"/>
                  </a:solidFill>
                  <a:latin typeface="Spartan"/>
                  <a:ea typeface="Spartan"/>
                  <a:cs typeface="Spartan"/>
                  <a:sym typeface="Spartan"/>
                </a:rPr>
                <a:t>Empty Newspaper</a:t>
              </a:r>
              <a:endParaRPr b="1" sz="900">
                <a:solidFill>
                  <a:srgbClr val="1D1D1B"/>
                </a:solidFill>
                <a:latin typeface="Spartan"/>
                <a:ea typeface="Spartan"/>
                <a:cs typeface="Spartan"/>
                <a:sym typeface="Spartan"/>
              </a:endParaRPr>
            </a:p>
          </p:txBody>
        </p:sp>
        <p:sp>
          <p:nvSpPr>
            <p:cNvPr id="88" name="Google Shape;88;p14"/>
            <p:cNvSpPr txBox="1"/>
            <p:nvPr/>
          </p:nvSpPr>
          <p:spPr>
            <a:xfrm>
              <a:off x="5391300" y="481175"/>
              <a:ext cx="1898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900">
                  <a:solidFill>
                    <a:srgbClr val="1D1D1B"/>
                  </a:solidFill>
                  <a:latin typeface="Spartan"/>
                  <a:ea typeface="Spartan"/>
                  <a:cs typeface="Spartan"/>
                  <a:sym typeface="Spartan"/>
                </a:rPr>
                <a:t>Page 2 of 6 </a:t>
              </a:r>
              <a:endParaRPr b="1" sz="900">
                <a:solidFill>
                  <a:srgbClr val="1D1D1B"/>
                </a:solidFill>
                <a:latin typeface="Spartan"/>
                <a:ea typeface="Spartan"/>
                <a:cs typeface="Spartan"/>
                <a:sym typeface="Spartan"/>
              </a:endParaRPr>
            </a:p>
          </p:txBody>
        </p:sp>
      </p:grpSp>
      <p:sp>
        <p:nvSpPr>
          <p:cNvPr id="89" name="Google Shape;89;p14"/>
          <p:cNvSpPr txBox="1"/>
          <p:nvPr/>
        </p:nvSpPr>
        <p:spPr>
          <a:xfrm>
            <a:off x="270000" y="303055"/>
            <a:ext cx="4622400" cy="861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800">
                <a:solidFill>
                  <a:srgbClr val="1D1D1B"/>
                </a:solidFill>
                <a:latin typeface="Abril Fatface"/>
                <a:ea typeface="Abril Fatface"/>
                <a:cs typeface="Abril Fatface"/>
                <a:sym typeface="Abril Fatface"/>
              </a:rPr>
              <a:t>Suspendisse tincidunt elit sit amet ornare tincidunt</a:t>
            </a:r>
            <a:endParaRPr sz="2800">
              <a:solidFill>
                <a:srgbClr val="1D1D1B"/>
              </a:solidFill>
              <a:latin typeface="Abril Fatface"/>
              <a:ea typeface="Abril Fatface"/>
              <a:cs typeface="Abril Fatface"/>
              <a:sym typeface="Abril Fatface"/>
            </a:endParaRPr>
          </a:p>
        </p:txBody>
      </p:sp>
      <p:sp>
        <p:nvSpPr>
          <p:cNvPr id="90" name="Google Shape;90;p14"/>
          <p:cNvSpPr txBox="1"/>
          <p:nvPr/>
        </p:nvSpPr>
        <p:spPr>
          <a:xfrm>
            <a:off x="270000" y="1404876"/>
            <a:ext cx="2224800" cy="39204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Clr>
                <a:schemeClr val="dk1"/>
              </a:buClr>
              <a:buSzPts val="1100"/>
              <a:buFont typeface="Arial"/>
              <a:buNone/>
            </a:pPr>
            <a:r>
              <a:rPr lang="ru" sz="900">
                <a:solidFill>
                  <a:srgbClr val="1D1D1B"/>
                </a:solidFill>
                <a:latin typeface="Spartan"/>
                <a:ea typeface="Spartan"/>
                <a:cs typeface="Spartan"/>
                <a:sym typeface="Spartan"/>
              </a:rPr>
              <a:t>Fusce dolor lacus, dapibus viverra urna aliquet, aliquam laoreet nisi. Aenean dignissim luctus ullamcorper. Duis non rutrum risus, at scelerisque magna. Sed ac diam vitae libero condimentum tempor. Quisque tincidunt suscipit purus, non fringilla mi vehicula quis. Pellentesque felis diam, consectetur tempor convallis in, varius at mauris. Lorem ipsum dolor sit amet, consectetur adipiscing elit.</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Clr>
                <a:schemeClr val="dk1"/>
              </a:buClr>
              <a:buSzPts val="1100"/>
              <a:buFont typeface="Arial"/>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In tincidunt mauris at augue dignissim scelerisque at vitae est. Aliquam venenatis urna at ligula vestibulum convallis. Pellentesque habitant morbi tristique senectus et netus et malesuada fames ac turpis egestas. Nulla facilisi. Morbi blandit, sapien vel consectetur sodales, orci lectus tempor tortor, a sollicitudin </a:t>
            </a:r>
            <a:endParaRPr sz="900">
              <a:solidFill>
                <a:srgbClr val="1D1D1B"/>
              </a:solidFill>
              <a:latin typeface="Spartan"/>
              <a:ea typeface="Spartan"/>
              <a:cs typeface="Spartan"/>
              <a:sym typeface="Spartan"/>
            </a:endParaRPr>
          </a:p>
        </p:txBody>
      </p:sp>
      <p:sp>
        <p:nvSpPr>
          <p:cNvPr id="91" name="Google Shape;91;p14"/>
          <p:cNvSpPr txBox="1"/>
          <p:nvPr/>
        </p:nvSpPr>
        <p:spPr>
          <a:xfrm>
            <a:off x="2667600" y="1404876"/>
            <a:ext cx="2224800" cy="39204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Fusce dolor lacus, dapibus viverra urna aliquet, aliquam laoreet nisi. Aenean dignissim luctus ullamcorper. Duis non rutrum risus, at scelerisque magna. Sed ac diam vitae libero condimentum tempor. Quisque tincidunt suscipit purus, non fringilla mi vehicula quis. Pellentesque felis diam, consectetur tempor convallis in, varius at mauris. Lorem ipsum dolor sit amet, consectetur adipiscing elit.</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In tincidunt mauris at augue dignissim scelerisque at vitae est. Aliquam venenatis urna at ligula vestibulum convallis. Pellentesque habitant morbi tristique senectus et netus et malesuada fames ac turpis egestas. Nulla facilisi. Morbi blandit, sapien vel consectetur sodales, orci lectus tempor tortor.</a:t>
            </a:r>
            <a:endParaRPr sz="900">
              <a:solidFill>
                <a:srgbClr val="1D1D1B"/>
              </a:solidFill>
              <a:latin typeface="Spartan"/>
              <a:ea typeface="Spartan"/>
              <a:cs typeface="Spartan"/>
              <a:sym typeface="Spartan"/>
            </a:endParaRPr>
          </a:p>
        </p:txBody>
      </p:sp>
      <p:grpSp>
        <p:nvGrpSpPr>
          <p:cNvPr id="92" name="Google Shape;92;p14"/>
          <p:cNvGrpSpPr/>
          <p:nvPr/>
        </p:nvGrpSpPr>
        <p:grpSpPr>
          <a:xfrm>
            <a:off x="5071750" y="365425"/>
            <a:ext cx="2224800" cy="4842300"/>
            <a:chOff x="5071750" y="365425"/>
            <a:chExt cx="2224800" cy="4842300"/>
          </a:xfrm>
        </p:grpSpPr>
        <p:sp>
          <p:nvSpPr>
            <p:cNvPr id="93" name="Google Shape;93;p14"/>
            <p:cNvSpPr/>
            <p:nvPr/>
          </p:nvSpPr>
          <p:spPr>
            <a:xfrm>
              <a:off x="5071750" y="365425"/>
              <a:ext cx="2224800" cy="48423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txBox="1"/>
            <p:nvPr/>
          </p:nvSpPr>
          <p:spPr>
            <a:xfrm>
              <a:off x="5135500" y="2448025"/>
              <a:ext cx="2097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800">
                  <a:solidFill>
                    <a:srgbClr val="C6C6C6"/>
                  </a:solidFill>
                  <a:latin typeface="Spartan"/>
                  <a:ea typeface="Spartan"/>
                  <a:cs typeface="Spartan"/>
                  <a:sym typeface="Spartan"/>
                </a:rPr>
                <a:t>PHOTO HERE</a:t>
              </a:r>
              <a:endParaRPr sz="1800">
                <a:solidFill>
                  <a:srgbClr val="C6C6C6"/>
                </a:solidFill>
                <a:latin typeface="Spartan"/>
                <a:ea typeface="Spartan"/>
                <a:cs typeface="Spartan"/>
                <a:sym typeface="Spartan"/>
              </a:endParaRPr>
            </a:p>
            <a:p>
              <a:pPr indent="0" lvl="0" marL="0" rtl="0" algn="ctr">
                <a:spcBef>
                  <a:spcPts val="0"/>
                </a:spcBef>
                <a:spcAft>
                  <a:spcPts val="0"/>
                </a:spcAft>
                <a:buNone/>
              </a:pPr>
              <a:r>
                <a:rPr lang="ru" sz="1800">
                  <a:solidFill>
                    <a:srgbClr val="C6C6C6"/>
                  </a:solidFill>
                  <a:latin typeface="Spartan"/>
                  <a:ea typeface="Spartan"/>
                  <a:cs typeface="Spartan"/>
                  <a:sym typeface="Spartan"/>
                </a:rPr>
                <a:t>(2.43x5.34in)</a:t>
              </a:r>
              <a:endParaRPr sz="1800">
                <a:solidFill>
                  <a:srgbClr val="C6C6C6"/>
                </a:solidFill>
                <a:latin typeface="Spartan"/>
                <a:ea typeface="Spartan"/>
                <a:cs typeface="Spartan"/>
                <a:sym typeface="Spartan"/>
              </a:endParaRPr>
            </a:p>
          </p:txBody>
        </p:sp>
      </p:grpSp>
      <p:cxnSp>
        <p:nvCxnSpPr>
          <p:cNvPr id="95" name="Google Shape;95;p14"/>
          <p:cNvCxnSpPr/>
          <p:nvPr/>
        </p:nvCxnSpPr>
        <p:spPr>
          <a:xfrm>
            <a:off x="272150" y="5483507"/>
            <a:ext cx="7026300" cy="0"/>
          </a:xfrm>
          <a:prstGeom prst="straightConnector1">
            <a:avLst/>
          </a:prstGeom>
          <a:noFill/>
          <a:ln cap="flat" cmpd="sng" w="19050">
            <a:solidFill>
              <a:srgbClr val="1D1D1B"/>
            </a:solidFill>
            <a:prstDash val="solid"/>
            <a:round/>
            <a:headEnd len="med" w="med" type="none"/>
            <a:tailEnd len="med" w="med" type="none"/>
          </a:ln>
        </p:spPr>
      </p:cxnSp>
      <p:sp>
        <p:nvSpPr>
          <p:cNvPr id="96" name="Google Shape;96;p14"/>
          <p:cNvSpPr txBox="1"/>
          <p:nvPr/>
        </p:nvSpPr>
        <p:spPr>
          <a:xfrm>
            <a:off x="5071750" y="5722165"/>
            <a:ext cx="2224800" cy="44607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Morbi fermentum at mi quis lobortis. Donec varius lacinia magna, vitae tempor turpis lacinia dapibus. Vivamus porta, dui eget ultrices imperdiet, enim augue porttitor sapien, at iaculis lacus nisi vel lorem. In nulla nibh, cursus sit amet quam ac, vehicula ultrices tortor. Vestibulum sodales leo et maximus consectetur. Sed imperdiet rutrum mi, a tincidunt dolor efficitur at. Nullam varius consequat ligula at porttitor. Vivamus non elit in est lacinia eleifend. Vestibulum vel auctor arcu, quis viverra arcu. Donec pulvinar nulla vitae odio congue venenatis. Suspendisse nec augue imperdiet, iaculis nibh non, pretium ex. In dignissim sem vitae metus placerat gravida. Fusce tempus aliquam nunc non congue. Phasellus quis blandit purus, id venenatis dui. Cras sit amet porttitor purus. In commodo a erat nec ornare. Phasellus tristique arcu.</a:t>
            </a:r>
            <a:endParaRPr sz="900">
              <a:solidFill>
                <a:srgbClr val="1D1D1B"/>
              </a:solidFill>
              <a:latin typeface="Spartan"/>
              <a:ea typeface="Spartan"/>
              <a:cs typeface="Spartan"/>
              <a:sym typeface="Spartan"/>
            </a:endParaRPr>
          </a:p>
        </p:txBody>
      </p:sp>
      <p:sp>
        <p:nvSpPr>
          <p:cNvPr id="97" name="Google Shape;97;p14"/>
          <p:cNvSpPr/>
          <p:nvPr/>
        </p:nvSpPr>
        <p:spPr>
          <a:xfrm>
            <a:off x="270000" y="5722176"/>
            <a:ext cx="2224800" cy="4371900"/>
          </a:xfrm>
          <a:prstGeom prst="rect">
            <a:avLst/>
          </a:prstGeom>
          <a:solidFill>
            <a:srgbClr val="5757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txBox="1"/>
          <p:nvPr/>
        </p:nvSpPr>
        <p:spPr>
          <a:xfrm>
            <a:off x="502625" y="5844500"/>
            <a:ext cx="1985700" cy="942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800">
                <a:solidFill>
                  <a:schemeClr val="lt1"/>
                </a:solidFill>
                <a:latin typeface="Abril Fatface"/>
                <a:ea typeface="Abril Fatface"/>
                <a:cs typeface="Abril Fatface"/>
                <a:sym typeface="Abril Fatface"/>
              </a:rPr>
              <a:t>Praesent eget ligula id ipsum ultrices luctus </a:t>
            </a:r>
            <a:endParaRPr sz="1800">
              <a:solidFill>
                <a:schemeClr val="lt1"/>
              </a:solidFill>
              <a:latin typeface="Abril Fatface"/>
              <a:ea typeface="Abril Fatface"/>
              <a:cs typeface="Abril Fatface"/>
              <a:sym typeface="Abril Fatface"/>
            </a:endParaRPr>
          </a:p>
        </p:txBody>
      </p:sp>
      <p:sp>
        <p:nvSpPr>
          <p:cNvPr id="99" name="Google Shape;99;p14"/>
          <p:cNvSpPr txBox="1"/>
          <p:nvPr/>
        </p:nvSpPr>
        <p:spPr>
          <a:xfrm>
            <a:off x="502625" y="6923294"/>
            <a:ext cx="1836300" cy="28398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Clr>
                <a:schemeClr val="dk1"/>
              </a:buClr>
              <a:buSzPts val="1100"/>
              <a:buFont typeface="Arial"/>
              <a:buNone/>
            </a:pPr>
            <a:r>
              <a:rPr lang="ru" sz="900">
                <a:solidFill>
                  <a:schemeClr val="lt1"/>
                </a:solidFill>
                <a:latin typeface="Spartan"/>
                <a:ea typeface="Spartan"/>
                <a:cs typeface="Spartan"/>
                <a:sym typeface="Spartan"/>
              </a:rPr>
              <a:t>Duis non rutrum risus, at scelerisque magna. Sed ac diam vitae libero condimentum tempor. Quisque tincidunt suscipit purus, non fringilla mi vehicula quis. Pellentesque felis diam, consectetur tempor convallis in, varius at mauris. Lorem ipsum dolor sit amet, consectetur adipiscing elit.</a:t>
            </a:r>
            <a:endParaRPr sz="900">
              <a:solidFill>
                <a:schemeClr val="lt1"/>
              </a:solidFill>
              <a:latin typeface="Spartan"/>
              <a:ea typeface="Spartan"/>
              <a:cs typeface="Spartan"/>
              <a:sym typeface="Spartan"/>
            </a:endParaRPr>
          </a:p>
          <a:p>
            <a:pPr indent="0" lvl="0" marL="0" rtl="0" algn="just">
              <a:lnSpc>
                <a:spcPct val="130000"/>
              </a:lnSpc>
              <a:spcBef>
                <a:spcPts val="0"/>
              </a:spcBef>
              <a:spcAft>
                <a:spcPts val="0"/>
              </a:spcAft>
              <a:buClr>
                <a:schemeClr val="dk1"/>
              </a:buClr>
              <a:buSzPts val="1100"/>
              <a:buFont typeface="Arial"/>
              <a:buNone/>
            </a:pPr>
            <a:r>
              <a:t/>
            </a:r>
            <a:endParaRPr sz="900">
              <a:solidFill>
                <a:schemeClr val="lt1"/>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chemeClr val="lt1"/>
                </a:solidFill>
                <a:latin typeface="Spartan"/>
                <a:ea typeface="Spartan"/>
                <a:cs typeface="Spartan"/>
                <a:sym typeface="Spartan"/>
              </a:rPr>
              <a:t>In tincidunt mauris at augue dignissim scelerisque at vitae est. Aliquam venenatis urna at ligula vestibulum convallis.</a:t>
            </a:r>
            <a:endParaRPr sz="900">
              <a:solidFill>
                <a:schemeClr val="lt1"/>
              </a:solidFill>
              <a:latin typeface="Spartan"/>
              <a:ea typeface="Spartan"/>
              <a:cs typeface="Spartan"/>
              <a:sym typeface="Spartan"/>
            </a:endParaRPr>
          </a:p>
        </p:txBody>
      </p:sp>
      <p:sp>
        <p:nvSpPr>
          <p:cNvPr id="100" name="Google Shape;100;p14"/>
          <p:cNvSpPr txBox="1"/>
          <p:nvPr/>
        </p:nvSpPr>
        <p:spPr>
          <a:xfrm>
            <a:off x="2667600" y="5679730"/>
            <a:ext cx="2224800" cy="812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ru" sz="2400">
                <a:solidFill>
                  <a:srgbClr val="1D1D1B"/>
                </a:solidFill>
                <a:latin typeface="Abril Fatface"/>
                <a:ea typeface="Abril Fatface"/>
                <a:cs typeface="Abril Fatface"/>
                <a:sym typeface="Abril Fatface"/>
              </a:rPr>
              <a:t>Morbi non felis</a:t>
            </a:r>
            <a:endParaRPr sz="2400">
              <a:solidFill>
                <a:srgbClr val="1D1D1B"/>
              </a:solidFill>
              <a:latin typeface="Abril Fatface"/>
              <a:ea typeface="Abril Fatface"/>
              <a:cs typeface="Abril Fatface"/>
              <a:sym typeface="Abril Fatface"/>
            </a:endParaRPr>
          </a:p>
          <a:p>
            <a:pPr indent="0" lvl="0" marL="0" rtl="0" algn="l">
              <a:lnSpc>
                <a:spcPct val="120000"/>
              </a:lnSpc>
              <a:spcBef>
                <a:spcPts val="0"/>
              </a:spcBef>
              <a:spcAft>
                <a:spcPts val="0"/>
              </a:spcAft>
              <a:buNone/>
            </a:pPr>
            <a:r>
              <a:rPr lang="ru" sz="2400">
                <a:solidFill>
                  <a:srgbClr val="1D1D1B"/>
                </a:solidFill>
                <a:latin typeface="Abril Fatface"/>
                <a:ea typeface="Abril Fatface"/>
                <a:cs typeface="Abril Fatface"/>
                <a:sym typeface="Abril Fatface"/>
              </a:rPr>
              <a:t>purus lobortis </a:t>
            </a:r>
            <a:endParaRPr sz="2400">
              <a:solidFill>
                <a:srgbClr val="1D1D1B"/>
              </a:solidFill>
              <a:latin typeface="Abril Fatface"/>
              <a:ea typeface="Abril Fatface"/>
              <a:cs typeface="Abril Fatface"/>
              <a:sym typeface="Abril Fatface"/>
            </a:endParaRPr>
          </a:p>
        </p:txBody>
      </p:sp>
      <p:grpSp>
        <p:nvGrpSpPr>
          <p:cNvPr id="101" name="Google Shape;101;p14"/>
          <p:cNvGrpSpPr/>
          <p:nvPr/>
        </p:nvGrpSpPr>
        <p:grpSpPr>
          <a:xfrm>
            <a:off x="2667650" y="6724150"/>
            <a:ext cx="2224800" cy="3369900"/>
            <a:chOff x="2667650" y="6724150"/>
            <a:chExt cx="2224800" cy="3369900"/>
          </a:xfrm>
        </p:grpSpPr>
        <p:sp>
          <p:nvSpPr>
            <p:cNvPr id="102" name="Google Shape;102;p14"/>
            <p:cNvSpPr/>
            <p:nvPr/>
          </p:nvSpPr>
          <p:spPr>
            <a:xfrm>
              <a:off x="2667650" y="6724150"/>
              <a:ext cx="2224800" cy="33699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txBox="1"/>
            <p:nvPr/>
          </p:nvSpPr>
          <p:spPr>
            <a:xfrm>
              <a:off x="2731400" y="8039650"/>
              <a:ext cx="2097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800">
                  <a:solidFill>
                    <a:srgbClr val="C6C6C6"/>
                  </a:solidFill>
                  <a:latin typeface="Spartan"/>
                  <a:ea typeface="Spartan"/>
                  <a:cs typeface="Spartan"/>
                  <a:sym typeface="Spartan"/>
                </a:rPr>
                <a:t>PHOTO HERE</a:t>
              </a:r>
              <a:endParaRPr sz="1800">
                <a:solidFill>
                  <a:srgbClr val="C6C6C6"/>
                </a:solidFill>
                <a:latin typeface="Spartan"/>
                <a:ea typeface="Spartan"/>
                <a:cs typeface="Spartan"/>
                <a:sym typeface="Spartan"/>
              </a:endParaRPr>
            </a:p>
            <a:p>
              <a:pPr indent="0" lvl="0" marL="0" rtl="0" algn="ctr">
                <a:spcBef>
                  <a:spcPts val="0"/>
                </a:spcBef>
                <a:spcAft>
                  <a:spcPts val="0"/>
                </a:spcAft>
                <a:buNone/>
              </a:pPr>
              <a:r>
                <a:rPr lang="ru" sz="1800">
                  <a:solidFill>
                    <a:srgbClr val="C6C6C6"/>
                  </a:solidFill>
                  <a:latin typeface="Spartan"/>
                  <a:ea typeface="Spartan"/>
                  <a:cs typeface="Spartan"/>
                  <a:sym typeface="Spartan"/>
                </a:rPr>
                <a:t>(2.42x3.68in)</a:t>
              </a:r>
              <a:endParaRPr sz="1800">
                <a:solidFill>
                  <a:srgbClr val="C6C6C6"/>
                </a:solidFill>
                <a:latin typeface="Spartan"/>
                <a:ea typeface="Spartan"/>
                <a:cs typeface="Spartan"/>
                <a:sym typeface="Spartan"/>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grpSp>
        <p:nvGrpSpPr>
          <p:cNvPr id="108" name="Google Shape;108;p15"/>
          <p:cNvGrpSpPr/>
          <p:nvPr/>
        </p:nvGrpSpPr>
        <p:grpSpPr>
          <a:xfrm>
            <a:off x="270000" y="10332582"/>
            <a:ext cx="7028450" cy="261045"/>
            <a:chOff x="270000" y="358730"/>
            <a:chExt cx="7028450" cy="261045"/>
          </a:xfrm>
        </p:grpSpPr>
        <p:cxnSp>
          <p:nvCxnSpPr>
            <p:cNvPr id="109" name="Google Shape;109;p15"/>
            <p:cNvCxnSpPr/>
            <p:nvPr/>
          </p:nvCxnSpPr>
          <p:spPr>
            <a:xfrm>
              <a:off x="272150" y="358730"/>
              <a:ext cx="7026300" cy="0"/>
            </a:xfrm>
            <a:prstGeom prst="straightConnector1">
              <a:avLst/>
            </a:prstGeom>
            <a:noFill/>
            <a:ln cap="flat" cmpd="sng" w="19050">
              <a:solidFill>
                <a:srgbClr val="1D1D1B"/>
              </a:solidFill>
              <a:prstDash val="solid"/>
              <a:round/>
              <a:headEnd len="med" w="med" type="none"/>
              <a:tailEnd len="med" w="med" type="none"/>
            </a:ln>
          </p:spPr>
        </p:cxnSp>
        <p:sp>
          <p:nvSpPr>
            <p:cNvPr id="110" name="Google Shape;110;p15"/>
            <p:cNvSpPr txBox="1"/>
            <p:nvPr/>
          </p:nvSpPr>
          <p:spPr>
            <a:xfrm>
              <a:off x="270000" y="481175"/>
              <a:ext cx="1898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D1D1B"/>
                  </a:solidFill>
                  <a:latin typeface="Spartan"/>
                  <a:ea typeface="Spartan"/>
                  <a:cs typeface="Spartan"/>
                  <a:sym typeface="Spartan"/>
                </a:rPr>
                <a:t>Empty Newspaper</a:t>
              </a:r>
              <a:endParaRPr b="1" sz="900">
                <a:solidFill>
                  <a:srgbClr val="1D1D1B"/>
                </a:solidFill>
                <a:latin typeface="Spartan"/>
                <a:ea typeface="Spartan"/>
                <a:cs typeface="Spartan"/>
                <a:sym typeface="Spartan"/>
              </a:endParaRPr>
            </a:p>
          </p:txBody>
        </p:sp>
        <p:sp>
          <p:nvSpPr>
            <p:cNvPr id="111" name="Google Shape;111;p15"/>
            <p:cNvSpPr txBox="1"/>
            <p:nvPr/>
          </p:nvSpPr>
          <p:spPr>
            <a:xfrm>
              <a:off x="5391300" y="481175"/>
              <a:ext cx="1898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900">
                  <a:solidFill>
                    <a:srgbClr val="1D1D1B"/>
                  </a:solidFill>
                  <a:latin typeface="Spartan"/>
                  <a:ea typeface="Spartan"/>
                  <a:cs typeface="Spartan"/>
                  <a:sym typeface="Spartan"/>
                </a:rPr>
                <a:t>Page 3 of 6 </a:t>
              </a:r>
              <a:endParaRPr b="1" sz="900">
                <a:solidFill>
                  <a:srgbClr val="1D1D1B"/>
                </a:solidFill>
                <a:latin typeface="Spartan"/>
                <a:ea typeface="Spartan"/>
                <a:cs typeface="Spartan"/>
                <a:sym typeface="Spartan"/>
              </a:endParaRPr>
            </a:p>
          </p:txBody>
        </p:sp>
      </p:grpSp>
      <p:grpSp>
        <p:nvGrpSpPr>
          <p:cNvPr id="112" name="Google Shape;112;p15"/>
          <p:cNvGrpSpPr/>
          <p:nvPr/>
        </p:nvGrpSpPr>
        <p:grpSpPr>
          <a:xfrm>
            <a:off x="2667625" y="360000"/>
            <a:ext cx="4618200" cy="3066600"/>
            <a:chOff x="2667625" y="360000"/>
            <a:chExt cx="4618200" cy="3066600"/>
          </a:xfrm>
        </p:grpSpPr>
        <p:sp>
          <p:nvSpPr>
            <p:cNvPr id="113" name="Google Shape;113;p15"/>
            <p:cNvSpPr/>
            <p:nvPr/>
          </p:nvSpPr>
          <p:spPr>
            <a:xfrm>
              <a:off x="2667625" y="360000"/>
              <a:ext cx="4618200" cy="30666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txBox="1"/>
            <p:nvPr/>
          </p:nvSpPr>
          <p:spPr>
            <a:xfrm>
              <a:off x="3570325" y="1431600"/>
              <a:ext cx="28128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400">
                  <a:solidFill>
                    <a:srgbClr val="C6C6C6"/>
                  </a:solidFill>
                  <a:latin typeface="Spartan"/>
                  <a:ea typeface="Spartan"/>
                  <a:cs typeface="Spartan"/>
                  <a:sym typeface="Spartan"/>
                </a:rPr>
                <a:t>PHOTO HERE</a:t>
              </a:r>
              <a:endParaRPr sz="2400">
                <a:solidFill>
                  <a:srgbClr val="C6C6C6"/>
                </a:solidFill>
                <a:latin typeface="Spartan"/>
                <a:ea typeface="Spartan"/>
                <a:cs typeface="Spartan"/>
                <a:sym typeface="Spartan"/>
              </a:endParaRPr>
            </a:p>
            <a:p>
              <a:pPr indent="0" lvl="0" marL="0" rtl="0" algn="ctr">
                <a:spcBef>
                  <a:spcPts val="0"/>
                </a:spcBef>
                <a:spcAft>
                  <a:spcPts val="0"/>
                </a:spcAft>
                <a:buNone/>
              </a:pPr>
              <a:r>
                <a:rPr lang="ru" sz="2400">
                  <a:solidFill>
                    <a:srgbClr val="C6C6C6"/>
                  </a:solidFill>
                  <a:latin typeface="Spartan"/>
                  <a:ea typeface="Spartan"/>
                  <a:cs typeface="Spartan"/>
                  <a:sym typeface="Spartan"/>
                </a:rPr>
                <a:t>(5x3.34in)</a:t>
              </a:r>
              <a:endParaRPr sz="2400">
                <a:solidFill>
                  <a:srgbClr val="C6C6C6"/>
                </a:solidFill>
                <a:latin typeface="Spartan"/>
                <a:ea typeface="Spartan"/>
                <a:cs typeface="Spartan"/>
                <a:sym typeface="Spartan"/>
              </a:endParaRPr>
            </a:p>
          </p:txBody>
        </p:sp>
      </p:grpSp>
      <p:sp>
        <p:nvSpPr>
          <p:cNvPr id="115" name="Google Shape;115;p15"/>
          <p:cNvSpPr/>
          <p:nvPr/>
        </p:nvSpPr>
        <p:spPr>
          <a:xfrm>
            <a:off x="272150" y="371100"/>
            <a:ext cx="2224800" cy="9723000"/>
          </a:xfrm>
          <a:prstGeom prst="rect">
            <a:avLst/>
          </a:prstGeom>
          <a:no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 name="Google Shape;116;p15"/>
          <p:cNvGrpSpPr/>
          <p:nvPr/>
        </p:nvGrpSpPr>
        <p:grpSpPr>
          <a:xfrm>
            <a:off x="524849" y="550200"/>
            <a:ext cx="1969800" cy="3117075"/>
            <a:chOff x="524849" y="550200"/>
            <a:chExt cx="1969800" cy="3117075"/>
          </a:xfrm>
        </p:grpSpPr>
        <p:sp>
          <p:nvSpPr>
            <p:cNvPr id="117" name="Google Shape;117;p15"/>
            <p:cNvSpPr txBox="1"/>
            <p:nvPr/>
          </p:nvSpPr>
          <p:spPr>
            <a:xfrm>
              <a:off x="524849" y="550200"/>
              <a:ext cx="19698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rgbClr val="1D1D1B"/>
                  </a:solidFill>
                  <a:latin typeface="Abril Fatface"/>
                  <a:ea typeface="Abril Fatface"/>
                  <a:cs typeface="Abril Fatface"/>
                  <a:sym typeface="Abril Fatface"/>
                </a:rPr>
                <a:t>Nullam vitae </a:t>
              </a:r>
              <a:endParaRPr sz="2100">
                <a:solidFill>
                  <a:srgbClr val="1D1D1B"/>
                </a:solidFill>
                <a:latin typeface="Abril Fatface"/>
                <a:ea typeface="Abril Fatface"/>
                <a:cs typeface="Abril Fatface"/>
                <a:sym typeface="Abril Fatface"/>
              </a:endParaRPr>
            </a:p>
            <a:p>
              <a:pPr indent="0" lvl="0" marL="0" rtl="0" algn="l">
                <a:spcBef>
                  <a:spcPts val="0"/>
                </a:spcBef>
                <a:spcAft>
                  <a:spcPts val="0"/>
                </a:spcAft>
                <a:buNone/>
              </a:pPr>
              <a:r>
                <a:rPr lang="ru" sz="2100">
                  <a:solidFill>
                    <a:srgbClr val="1D1D1B"/>
                  </a:solidFill>
                  <a:latin typeface="Abril Fatface"/>
                  <a:ea typeface="Abril Fatface"/>
                  <a:cs typeface="Abril Fatface"/>
                  <a:sym typeface="Abril Fatface"/>
                </a:rPr>
                <a:t>feugiat lectus</a:t>
              </a:r>
              <a:endParaRPr sz="2100">
                <a:solidFill>
                  <a:srgbClr val="1D1D1B"/>
                </a:solidFill>
                <a:latin typeface="Abril Fatface"/>
                <a:ea typeface="Abril Fatface"/>
                <a:cs typeface="Abril Fatface"/>
                <a:sym typeface="Abril Fatface"/>
              </a:endParaRPr>
            </a:p>
          </p:txBody>
        </p:sp>
        <p:sp>
          <p:nvSpPr>
            <p:cNvPr id="118" name="Google Shape;118;p15"/>
            <p:cNvSpPr txBox="1"/>
            <p:nvPr/>
          </p:nvSpPr>
          <p:spPr>
            <a:xfrm>
              <a:off x="524850" y="1367775"/>
              <a:ext cx="1739100" cy="22995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Quisque tincidunt suscipit purus, non fringilla mi vehicula quis. Pellentesque felis diam, consectetur tempor convallis in, varius at mauris. Lorem ipsum dolor sit amet, consectetur adipiscing elit.</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In tincidunt mauris at augue dignissim scelerisque at vitae est. Aliquam venenatis urna at ligula.</a:t>
              </a:r>
              <a:endParaRPr sz="900">
                <a:solidFill>
                  <a:srgbClr val="1D1D1B"/>
                </a:solidFill>
                <a:latin typeface="Spartan"/>
                <a:ea typeface="Spartan"/>
                <a:cs typeface="Spartan"/>
                <a:sym typeface="Spartan"/>
              </a:endParaRPr>
            </a:p>
          </p:txBody>
        </p:sp>
      </p:grpSp>
      <p:cxnSp>
        <p:nvCxnSpPr>
          <p:cNvPr id="119" name="Google Shape;119;p15"/>
          <p:cNvCxnSpPr/>
          <p:nvPr/>
        </p:nvCxnSpPr>
        <p:spPr>
          <a:xfrm>
            <a:off x="544275" y="3908950"/>
            <a:ext cx="1719600" cy="0"/>
          </a:xfrm>
          <a:prstGeom prst="straightConnector1">
            <a:avLst/>
          </a:prstGeom>
          <a:noFill/>
          <a:ln cap="flat" cmpd="sng" w="9525">
            <a:solidFill>
              <a:srgbClr val="C6C6C6"/>
            </a:solidFill>
            <a:prstDash val="solid"/>
            <a:round/>
            <a:headEnd len="med" w="med" type="none"/>
            <a:tailEnd len="med" w="med" type="none"/>
          </a:ln>
        </p:spPr>
      </p:cxnSp>
      <p:grpSp>
        <p:nvGrpSpPr>
          <p:cNvPr id="120" name="Google Shape;120;p15"/>
          <p:cNvGrpSpPr/>
          <p:nvPr/>
        </p:nvGrpSpPr>
        <p:grpSpPr>
          <a:xfrm>
            <a:off x="524850" y="3908950"/>
            <a:ext cx="1739100" cy="3526675"/>
            <a:chOff x="524850" y="3908950"/>
            <a:chExt cx="1739100" cy="3526675"/>
          </a:xfrm>
        </p:grpSpPr>
        <p:cxnSp>
          <p:nvCxnSpPr>
            <p:cNvPr id="121" name="Google Shape;121;p15"/>
            <p:cNvCxnSpPr/>
            <p:nvPr/>
          </p:nvCxnSpPr>
          <p:spPr>
            <a:xfrm>
              <a:off x="544275" y="3908950"/>
              <a:ext cx="1719600" cy="0"/>
            </a:xfrm>
            <a:prstGeom prst="straightConnector1">
              <a:avLst/>
            </a:prstGeom>
            <a:noFill/>
            <a:ln cap="flat" cmpd="sng" w="9525">
              <a:solidFill>
                <a:srgbClr val="C6C6C6"/>
              </a:solidFill>
              <a:prstDash val="solid"/>
              <a:round/>
              <a:headEnd len="med" w="med" type="none"/>
              <a:tailEnd len="med" w="med" type="none"/>
            </a:ln>
          </p:spPr>
        </p:cxnSp>
        <p:sp>
          <p:nvSpPr>
            <p:cNvPr id="122" name="Google Shape;122;p15"/>
            <p:cNvSpPr txBox="1"/>
            <p:nvPr/>
          </p:nvSpPr>
          <p:spPr>
            <a:xfrm>
              <a:off x="524850" y="4125875"/>
              <a:ext cx="17391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1900">
                  <a:solidFill>
                    <a:srgbClr val="1D1D1B"/>
                  </a:solidFill>
                  <a:latin typeface="Abril Fatface"/>
                  <a:ea typeface="Abril Fatface"/>
                  <a:cs typeface="Abril Fatface"/>
                  <a:sym typeface="Abril Fatface"/>
                </a:rPr>
                <a:t>Turpis nec tin</a:t>
              </a:r>
              <a:endParaRPr sz="1900">
                <a:solidFill>
                  <a:srgbClr val="1D1D1B"/>
                </a:solidFill>
                <a:latin typeface="Abril Fatface"/>
                <a:ea typeface="Abril Fatface"/>
                <a:cs typeface="Abril Fatface"/>
                <a:sym typeface="Abril Fatface"/>
              </a:endParaRPr>
            </a:p>
            <a:p>
              <a:pPr indent="0" lvl="0" marL="0" rtl="0" algn="l">
                <a:spcBef>
                  <a:spcPts val="0"/>
                </a:spcBef>
                <a:spcAft>
                  <a:spcPts val="0"/>
                </a:spcAft>
                <a:buNone/>
              </a:pPr>
              <a:r>
                <a:rPr lang="ru" sz="1900">
                  <a:solidFill>
                    <a:srgbClr val="1D1D1B"/>
                  </a:solidFill>
                  <a:latin typeface="Abril Fatface"/>
                  <a:ea typeface="Abril Fatface"/>
                  <a:cs typeface="Abril Fatface"/>
                  <a:sym typeface="Abril Fatface"/>
                </a:rPr>
                <a:t>cidunt aliquam</a:t>
              </a:r>
              <a:endParaRPr sz="1900">
                <a:solidFill>
                  <a:srgbClr val="1D1D1B"/>
                </a:solidFill>
                <a:latin typeface="Abril Fatface"/>
                <a:ea typeface="Abril Fatface"/>
                <a:cs typeface="Abril Fatface"/>
                <a:sym typeface="Abril Fatface"/>
              </a:endParaRPr>
            </a:p>
          </p:txBody>
        </p:sp>
        <p:sp>
          <p:nvSpPr>
            <p:cNvPr id="123" name="Google Shape;123;p15"/>
            <p:cNvSpPr txBox="1"/>
            <p:nvPr/>
          </p:nvSpPr>
          <p:spPr>
            <a:xfrm>
              <a:off x="524850" y="4955825"/>
              <a:ext cx="1739100" cy="24798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Quisque tincidunt suscipit purus, non fringilla mi vehicula quis. Pellentesque felis diam, consectetur tempor convallis in, varius at mauris. Lorem ipsum dolor sit amet, consectetur adipiscing elit.</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In tincidunt mauris at augue dignissim scelerisque at vitae est. Aliquam venenatis urna at ligula vestibulum convallis. </a:t>
              </a:r>
              <a:endParaRPr sz="900">
                <a:solidFill>
                  <a:srgbClr val="1D1D1B"/>
                </a:solidFill>
                <a:latin typeface="Spartan"/>
                <a:ea typeface="Spartan"/>
                <a:cs typeface="Spartan"/>
                <a:sym typeface="Spartan"/>
              </a:endParaRPr>
            </a:p>
          </p:txBody>
        </p:sp>
      </p:grpSp>
      <p:grpSp>
        <p:nvGrpSpPr>
          <p:cNvPr id="124" name="Google Shape;124;p15"/>
          <p:cNvGrpSpPr/>
          <p:nvPr/>
        </p:nvGrpSpPr>
        <p:grpSpPr>
          <a:xfrm>
            <a:off x="524850" y="7632345"/>
            <a:ext cx="1739100" cy="2266080"/>
            <a:chOff x="524850" y="7632345"/>
            <a:chExt cx="1739100" cy="2266080"/>
          </a:xfrm>
        </p:grpSpPr>
        <p:cxnSp>
          <p:nvCxnSpPr>
            <p:cNvPr id="125" name="Google Shape;125;p15"/>
            <p:cNvCxnSpPr/>
            <p:nvPr/>
          </p:nvCxnSpPr>
          <p:spPr>
            <a:xfrm>
              <a:off x="544275" y="7632345"/>
              <a:ext cx="1719600" cy="0"/>
            </a:xfrm>
            <a:prstGeom prst="straightConnector1">
              <a:avLst/>
            </a:prstGeom>
            <a:noFill/>
            <a:ln cap="flat" cmpd="sng" w="9525">
              <a:solidFill>
                <a:srgbClr val="C6C6C6"/>
              </a:solidFill>
              <a:prstDash val="solid"/>
              <a:round/>
              <a:headEnd len="med" w="med" type="none"/>
              <a:tailEnd len="med" w="med" type="none"/>
            </a:ln>
          </p:spPr>
        </p:cxnSp>
        <p:sp>
          <p:nvSpPr>
            <p:cNvPr id="126" name="Google Shape;126;p15"/>
            <p:cNvSpPr txBox="1"/>
            <p:nvPr/>
          </p:nvSpPr>
          <p:spPr>
            <a:xfrm>
              <a:off x="524850" y="7849275"/>
              <a:ext cx="17391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900">
                  <a:solidFill>
                    <a:srgbClr val="1D1D1B"/>
                  </a:solidFill>
                  <a:latin typeface="Abril Fatface"/>
                  <a:ea typeface="Abril Fatface"/>
                  <a:cs typeface="Abril Fatface"/>
                  <a:sym typeface="Abril Fatface"/>
                </a:rPr>
                <a:t>Duis sollicit</a:t>
              </a:r>
              <a:endParaRPr sz="1900">
                <a:solidFill>
                  <a:srgbClr val="1D1D1B"/>
                </a:solidFill>
                <a:latin typeface="Abril Fatface"/>
                <a:ea typeface="Abril Fatface"/>
                <a:cs typeface="Abril Fatface"/>
                <a:sym typeface="Abril Fatface"/>
              </a:endParaRPr>
            </a:p>
            <a:p>
              <a:pPr indent="0" lvl="0" marL="0" rtl="0" algn="l">
                <a:spcBef>
                  <a:spcPts val="0"/>
                </a:spcBef>
                <a:spcAft>
                  <a:spcPts val="0"/>
                </a:spcAft>
                <a:buNone/>
              </a:pPr>
              <a:r>
                <a:rPr lang="ru" sz="1900">
                  <a:solidFill>
                    <a:srgbClr val="1D1D1B"/>
                  </a:solidFill>
                  <a:latin typeface="Abril Fatface"/>
                  <a:ea typeface="Abril Fatface"/>
                  <a:cs typeface="Abril Fatface"/>
                  <a:sym typeface="Abril Fatface"/>
                </a:rPr>
                <a:t>udin ante lacus</a:t>
              </a:r>
              <a:endParaRPr sz="1900">
                <a:solidFill>
                  <a:srgbClr val="1D1D1B"/>
                </a:solidFill>
                <a:latin typeface="Abril Fatface"/>
                <a:ea typeface="Abril Fatface"/>
                <a:cs typeface="Abril Fatface"/>
                <a:sym typeface="Abril Fatface"/>
              </a:endParaRPr>
            </a:p>
          </p:txBody>
        </p:sp>
        <p:sp>
          <p:nvSpPr>
            <p:cNvPr id="127" name="Google Shape;127;p15"/>
            <p:cNvSpPr txBox="1"/>
            <p:nvPr/>
          </p:nvSpPr>
          <p:spPr>
            <a:xfrm>
              <a:off x="524850" y="8679225"/>
              <a:ext cx="1739100" cy="1219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Quisque tincidunt suscipit purus, non fringilla mi vehicula quis. Pellentesque felis diam, consectetur tempor convallis in, varius at mauris. Lorem ipsum dolor sit amet, </a:t>
              </a:r>
              <a:endParaRPr sz="900">
                <a:solidFill>
                  <a:srgbClr val="1D1D1B"/>
                </a:solidFill>
                <a:latin typeface="Spartan"/>
                <a:ea typeface="Spartan"/>
                <a:cs typeface="Spartan"/>
                <a:sym typeface="Spartan"/>
              </a:endParaRPr>
            </a:p>
          </p:txBody>
        </p:sp>
      </p:grpSp>
      <p:grpSp>
        <p:nvGrpSpPr>
          <p:cNvPr id="128" name="Google Shape;128;p15"/>
          <p:cNvGrpSpPr/>
          <p:nvPr/>
        </p:nvGrpSpPr>
        <p:grpSpPr>
          <a:xfrm>
            <a:off x="2667600" y="3550090"/>
            <a:ext cx="4622425" cy="6598558"/>
            <a:chOff x="2667600" y="3550090"/>
            <a:chExt cx="4622425" cy="6598558"/>
          </a:xfrm>
        </p:grpSpPr>
        <p:sp>
          <p:nvSpPr>
            <p:cNvPr id="129" name="Google Shape;129;p15"/>
            <p:cNvSpPr txBox="1"/>
            <p:nvPr/>
          </p:nvSpPr>
          <p:spPr>
            <a:xfrm>
              <a:off x="2667600" y="5507949"/>
              <a:ext cx="2224800" cy="46407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Proin diam justo, imperdiet in bibendum sed, vestibulum et diam. Pellentesque tempor fringilla leo, in laoreet magna commodo vel. Quisque tincidunt libero ac turpis molestie lacinia. Phasellus sodales, lorem eget efficitur interdum, massa nibh convallis turpis, eget ornare tellus risus eget orci. Nam at sapien molestie, volutpat est sit amet, vulputate turpis. Orci varius natoque penatibus et magnis dis parturient </a:t>
              </a:r>
              <a:r>
                <a:rPr lang="ru" sz="900">
                  <a:solidFill>
                    <a:srgbClr val="1D1D1B"/>
                  </a:solidFill>
                  <a:latin typeface="Spartan"/>
                  <a:ea typeface="Spartan"/>
                  <a:cs typeface="Spartan"/>
                  <a:sym typeface="Spartan"/>
                </a:rPr>
                <a:t>montes, nascetur ridiculus mus. Vivamus sit amet mi eu massa blandit lacinia. Cras et bibendum sem, at ornare massa. Vestibulum gravida molestie pharetra.</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Mauris condimentum elit sit amet nisi tristique venenatis. Maecenas sodales vel purus quis sollicitudin. Nullam id euismod leo. Mauris facilisis elementum dui, vel congue eros feugiat id. Morbi ornare, nibh at rhoncus elementum, eros eros rhoncus tellus, in condimentum tortor </a:t>
              </a:r>
              <a:endParaRPr sz="900">
                <a:solidFill>
                  <a:srgbClr val="1D1D1B"/>
                </a:solidFill>
                <a:latin typeface="Spartan"/>
                <a:ea typeface="Spartan"/>
                <a:cs typeface="Spartan"/>
                <a:sym typeface="Spartan"/>
              </a:endParaRPr>
            </a:p>
          </p:txBody>
        </p:sp>
        <p:sp>
          <p:nvSpPr>
            <p:cNvPr id="130" name="Google Shape;130;p15"/>
            <p:cNvSpPr txBox="1"/>
            <p:nvPr/>
          </p:nvSpPr>
          <p:spPr>
            <a:xfrm>
              <a:off x="2671825" y="3550090"/>
              <a:ext cx="4618200" cy="1708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3700">
                  <a:solidFill>
                    <a:srgbClr val="1D1D1B"/>
                  </a:solidFill>
                  <a:latin typeface="Abril Fatface"/>
                  <a:ea typeface="Abril Fatface"/>
                  <a:cs typeface="Abril Fatface"/>
                  <a:sym typeface="Abril Fatface"/>
                </a:rPr>
                <a:t>Orci varius natoque penatibus et magnis dis parturient </a:t>
              </a:r>
              <a:endParaRPr sz="3700">
                <a:solidFill>
                  <a:srgbClr val="1D1D1B"/>
                </a:solidFill>
                <a:latin typeface="Abril Fatface"/>
                <a:ea typeface="Abril Fatface"/>
                <a:cs typeface="Abril Fatface"/>
                <a:sym typeface="Abril Fatface"/>
              </a:endParaRPr>
            </a:p>
          </p:txBody>
        </p:sp>
        <p:sp>
          <p:nvSpPr>
            <p:cNvPr id="131" name="Google Shape;131;p15"/>
            <p:cNvSpPr txBox="1"/>
            <p:nvPr/>
          </p:nvSpPr>
          <p:spPr>
            <a:xfrm>
              <a:off x="5063050" y="5507949"/>
              <a:ext cx="2224800" cy="46407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Mauris facilisis elementum dui, vel congue eros feugiat id. Morbi ornare, nibh at rhoncus elementum, eros eros rhoncus tellus, in condimentum tortor mi at augue. Nunc tempus eget libero non feugiat. Praesent eget elit tempus, auctor urna sodales, laoreet diam. Pellentesque vestibulum, enim sit amet fermentum cursus, nunc metus porta justo, eu porttitor sapien turpis id libero. Nulla blandit sapien tellus, nec scelerisque nibh condimentum at. Ut porttitor, turpis nec tincidunt aliquam, diam felis efficitur risus, non condimentum mi lectus eget justo. Lorem ipsum dolor sit amet, consectetur adipiscing elit. Duis sollicitudin ante lacus, id ultrices sem tincidunt quis. Aliquam ac tortor sed nisl sollicitudin blandit. Etiam dapibus mattis pretium. Vestibulum id tellus a risus iaculis egestas. Suspendisse eget tellus vitae risus lacinia egestas. Sed erat augue, sagittis eu malesuada at, lacinia.</a:t>
              </a:r>
              <a:endParaRPr sz="900">
                <a:solidFill>
                  <a:srgbClr val="1D1D1B"/>
                </a:solidFill>
                <a:latin typeface="Spartan"/>
                <a:ea typeface="Spartan"/>
                <a:cs typeface="Spartan"/>
                <a:sym typeface="Spartan"/>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grpSp>
        <p:nvGrpSpPr>
          <p:cNvPr id="136" name="Google Shape;136;p16"/>
          <p:cNvGrpSpPr/>
          <p:nvPr/>
        </p:nvGrpSpPr>
        <p:grpSpPr>
          <a:xfrm>
            <a:off x="270000" y="10332582"/>
            <a:ext cx="7028450" cy="261045"/>
            <a:chOff x="270000" y="358730"/>
            <a:chExt cx="7028450" cy="261045"/>
          </a:xfrm>
        </p:grpSpPr>
        <p:cxnSp>
          <p:nvCxnSpPr>
            <p:cNvPr id="137" name="Google Shape;137;p16"/>
            <p:cNvCxnSpPr/>
            <p:nvPr/>
          </p:nvCxnSpPr>
          <p:spPr>
            <a:xfrm>
              <a:off x="272150" y="358730"/>
              <a:ext cx="7026300" cy="0"/>
            </a:xfrm>
            <a:prstGeom prst="straightConnector1">
              <a:avLst/>
            </a:prstGeom>
            <a:noFill/>
            <a:ln cap="flat" cmpd="sng" w="19050">
              <a:solidFill>
                <a:srgbClr val="1D1D1B"/>
              </a:solidFill>
              <a:prstDash val="solid"/>
              <a:round/>
              <a:headEnd len="med" w="med" type="none"/>
              <a:tailEnd len="med" w="med" type="none"/>
            </a:ln>
          </p:spPr>
        </p:cxnSp>
        <p:sp>
          <p:nvSpPr>
            <p:cNvPr id="138" name="Google Shape;138;p16"/>
            <p:cNvSpPr txBox="1"/>
            <p:nvPr/>
          </p:nvSpPr>
          <p:spPr>
            <a:xfrm>
              <a:off x="270000" y="481175"/>
              <a:ext cx="1898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D1D1B"/>
                  </a:solidFill>
                  <a:latin typeface="Spartan"/>
                  <a:ea typeface="Spartan"/>
                  <a:cs typeface="Spartan"/>
                  <a:sym typeface="Spartan"/>
                </a:rPr>
                <a:t>Empty Newspaper</a:t>
              </a:r>
              <a:endParaRPr b="1" sz="900">
                <a:solidFill>
                  <a:srgbClr val="1D1D1B"/>
                </a:solidFill>
                <a:latin typeface="Spartan"/>
                <a:ea typeface="Spartan"/>
                <a:cs typeface="Spartan"/>
                <a:sym typeface="Spartan"/>
              </a:endParaRPr>
            </a:p>
          </p:txBody>
        </p:sp>
        <p:sp>
          <p:nvSpPr>
            <p:cNvPr id="139" name="Google Shape;139;p16"/>
            <p:cNvSpPr txBox="1"/>
            <p:nvPr/>
          </p:nvSpPr>
          <p:spPr>
            <a:xfrm>
              <a:off x="5391300" y="481175"/>
              <a:ext cx="1898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900">
                  <a:solidFill>
                    <a:srgbClr val="1D1D1B"/>
                  </a:solidFill>
                  <a:latin typeface="Spartan"/>
                  <a:ea typeface="Spartan"/>
                  <a:cs typeface="Spartan"/>
                  <a:sym typeface="Spartan"/>
                </a:rPr>
                <a:t>Page 4 of 6 </a:t>
              </a:r>
              <a:endParaRPr b="1" sz="900">
                <a:solidFill>
                  <a:srgbClr val="1D1D1B"/>
                </a:solidFill>
                <a:latin typeface="Spartan"/>
                <a:ea typeface="Spartan"/>
                <a:cs typeface="Spartan"/>
                <a:sym typeface="Spartan"/>
              </a:endParaRPr>
            </a:p>
          </p:txBody>
        </p:sp>
      </p:grpSp>
      <p:sp>
        <p:nvSpPr>
          <p:cNvPr id="140" name="Google Shape;140;p16"/>
          <p:cNvSpPr txBox="1"/>
          <p:nvPr/>
        </p:nvSpPr>
        <p:spPr>
          <a:xfrm>
            <a:off x="276825" y="6479499"/>
            <a:ext cx="2224800" cy="37404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Proin et blandit risus. Donec condimentum arcu dui, sed condimentum leo feugiat sed. Interdum et malesuada fames ac ante ipsum primis in faucibus. Aenean tempor bibendum libero, sit amet vulputate sem placerat sit amet. Vestibulum iaculis consequat convallis. Maecenas iaculis sapien sed mi lacinia congue. In fermentum nulla ut tortor mollis fermentum. Donec dignissim ligula vel dolor aliquam auctor.</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Nunc porttitor gravida dictum. Integer aliquam magna at nibh sagittis, ut faucibus quam laoreet. Aliquam non tellus scelerisque, ornare erat eget, facilisis massa. Aenean tellus quam, sodales quis nunc ac, fermentum elementum </a:t>
            </a:r>
            <a:endParaRPr sz="900">
              <a:solidFill>
                <a:srgbClr val="1D1D1B"/>
              </a:solidFill>
              <a:latin typeface="Spartan"/>
              <a:ea typeface="Spartan"/>
              <a:cs typeface="Spartan"/>
              <a:sym typeface="Spartan"/>
            </a:endParaRPr>
          </a:p>
        </p:txBody>
      </p:sp>
      <p:sp>
        <p:nvSpPr>
          <p:cNvPr id="141" name="Google Shape;141;p16"/>
          <p:cNvSpPr txBox="1"/>
          <p:nvPr/>
        </p:nvSpPr>
        <p:spPr>
          <a:xfrm>
            <a:off x="270000" y="4245415"/>
            <a:ext cx="4618200" cy="12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4100">
                <a:solidFill>
                  <a:srgbClr val="1D1D1B"/>
                </a:solidFill>
                <a:latin typeface="Abril Fatface"/>
                <a:ea typeface="Abril Fatface"/>
                <a:cs typeface="Abril Fatface"/>
                <a:sym typeface="Abril Fatface"/>
              </a:rPr>
              <a:t>Donec neque mi gravida ac metus </a:t>
            </a:r>
            <a:endParaRPr sz="4100">
              <a:solidFill>
                <a:srgbClr val="1D1D1B"/>
              </a:solidFill>
              <a:latin typeface="Abril Fatface"/>
              <a:ea typeface="Abril Fatface"/>
              <a:cs typeface="Abril Fatface"/>
              <a:sym typeface="Abril Fatface"/>
            </a:endParaRPr>
          </a:p>
        </p:txBody>
      </p:sp>
      <p:sp>
        <p:nvSpPr>
          <p:cNvPr id="142" name="Google Shape;142;p16"/>
          <p:cNvSpPr txBox="1"/>
          <p:nvPr/>
        </p:nvSpPr>
        <p:spPr>
          <a:xfrm>
            <a:off x="2667600" y="6479499"/>
            <a:ext cx="2224800" cy="37404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Nunc porttitor gravida dictum. Integer aliquam magna at nibh sagittis, ut faucibus quam laoreet. Aliquam non tellus scelerisque, ornare erat eget, facilisis massa. Aenean tellus quam, sodales quis nunc ac, fermentum elementum nulla. Nam efficitur porttitor turpis. Nulla fringilla faucibus est et venenatis. In tincidunt velit et auctor molestie. Sed porta mi libero, iaculis interdum felis vulputate non. Fusce est ex, auctor id velit sed, egestas condimentum urna. Nunc porttitor gravida dictum. Integer aliquam magna at nibh sagittis, ut faucibus quam laoreet. Aliquam non tellus scelerisque, ornare erat eget, facilisis massa. Aenean tellus quam, sodales quis nunc ac, fermentum elementum nulla. </a:t>
            </a:r>
            <a:endParaRPr sz="900">
              <a:solidFill>
                <a:srgbClr val="1D1D1B"/>
              </a:solidFill>
              <a:latin typeface="Spartan"/>
              <a:ea typeface="Spartan"/>
              <a:cs typeface="Spartan"/>
              <a:sym typeface="Spartan"/>
            </a:endParaRPr>
          </a:p>
        </p:txBody>
      </p:sp>
      <p:sp>
        <p:nvSpPr>
          <p:cNvPr id="143" name="Google Shape;143;p16"/>
          <p:cNvSpPr txBox="1"/>
          <p:nvPr/>
        </p:nvSpPr>
        <p:spPr>
          <a:xfrm>
            <a:off x="276825" y="5688925"/>
            <a:ext cx="4618200" cy="5265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i="1" lang="ru" sz="950">
                <a:solidFill>
                  <a:srgbClr val="1D1D1B"/>
                </a:solidFill>
                <a:latin typeface="Spartan"/>
                <a:ea typeface="Spartan"/>
                <a:cs typeface="Spartan"/>
                <a:sym typeface="Spartan"/>
              </a:rPr>
              <a:t>Donec congue suscipit nibh nec bibendum. Mauris pharetra, leo vitae eleifend pharetra, lorem elit commodo nibh, eu aliquet lectus mauris non ante donec aliquet lacus id dolor finibus interdum.</a:t>
            </a:r>
            <a:endParaRPr i="1" sz="950">
              <a:solidFill>
                <a:srgbClr val="1D1D1B"/>
              </a:solidFill>
              <a:latin typeface="Spartan"/>
              <a:ea typeface="Spartan"/>
              <a:cs typeface="Spartan"/>
              <a:sym typeface="Spartan"/>
            </a:endParaRPr>
          </a:p>
        </p:txBody>
      </p:sp>
      <p:grpSp>
        <p:nvGrpSpPr>
          <p:cNvPr id="144" name="Google Shape;144;p16"/>
          <p:cNvGrpSpPr/>
          <p:nvPr/>
        </p:nvGrpSpPr>
        <p:grpSpPr>
          <a:xfrm>
            <a:off x="270000" y="360000"/>
            <a:ext cx="7020000" cy="3704100"/>
            <a:chOff x="270000" y="360000"/>
            <a:chExt cx="7020000" cy="3704100"/>
          </a:xfrm>
        </p:grpSpPr>
        <p:sp>
          <p:nvSpPr>
            <p:cNvPr id="145" name="Google Shape;145;p16"/>
            <p:cNvSpPr/>
            <p:nvPr/>
          </p:nvSpPr>
          <p:spPr>
            <a:xfrm>
              <a:off x="270000" y="360000"/>
              <a:ext cx="7020000" cy="37041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txBox="1"/>
            <p:nvPr/>
          </p:nvSpPr>
          <p:spPr>
            <a:xfrm>
              <a:off x="2144550" y="1673400"/>
              <a:ext cx="32709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900">
                  <a:solidFill>
                    <a:srgbClr val="C6C6C6"/>
                  </a:solidFill>
                  <a:latin typeface="Spartan"/>
                  <a:ea typeface="Spartan"/>
                  <a:cs typeface="Spartan"/>
                  <a:sym typeface="Spartan"/>
                </a:rPr>
                <a:t>PHOTO HERE</a:t>
              </a:r>
              <a:endParaRPr sz="2900">
                <a:solidFill>
                  <a:srgbClr val="C6C6C6"/>
                </a:solidFill>
                <a:latin typeface="Spartan"/>
                <a:ea typeface="Spartan"/>
                <a:cs typeface="Spartan"/>
                <a:sym typeface="Spartan"/>
              </a:endParaRPr>
            </a:p>
            <a:p>
              <a:pPr indent="0" lvl="0" marL="0" rtl="0" algn="ctr">
                <a:spcBef>
                  <a:spcPts val="0"/>
                </a:spcBef>
                <a:spcAft>
                  <a:spcPts val="0"/>
                </a:spcAft>
                <a:buNone/>
              </a:pPr>
              <a:r>
                <a:rPr lang="ru" sz="2900">
                  <a:solidFill>
                    <a:srgbClr val="C6C6C6"/>
                  </a:solidFill>
                  <a:latin typeface="Spartan"/>
                  <a:ea typeface="Spartan"/>
                  <a:cs typeface="Spartan"/>
                  <a:sym typeface="Spartan"/>
                </a:rPr>
                <a:t>(7x67.4in)</a:t>
              </a:r>
              <a:endParaRPr sz="2900">
                <a:solidFill>
                  <a:srgbClr val="C6C6C6"/>
                </a:solidFill>
                <a:latin typeface="Spartan"/>
                <a:ea typeface="Spartan"/>
                <a:cs typeface="Spartan"/>
                <a:sym typeface="Spartan"/>
              </a:endParaRPr>
            </a:p>
          </p:txBody>
        </p:sp>
      </p:grpSp>
      <p:sp>
        <p:nvSpPr>
          <p:cNvPr id="147" name="Google Shape;147;p16"/>
          <p:cNvSpPr txBox="1"/>
          <p:nvPr/>
        </p:nvSpPr>
        <p:spPr>
          <a:xfrm>
            <a:off x="5058375" y="6479499"/>
            <a:ext cx="2224800" cy="37404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Aenean tellus quam, sodales quis nunc ac, fermentum elementum nulla. Nam efficitur porttitor turpis. Nulla fringilla faucibus est et venenatis. In tincidunt velit et auctor molestie. Sed porta mi libero, iaculis interdum felis vulputate non. Fusce est ex, auctor id velit sed, egestas condimentum urna. Nunc porttitor gravida dictum. Integer aliquam magna at nibh sagittis, ut faucibus quam laoreet. Aliquam non tellus scelerisque, ornare erat eget, facilisis massa. Aenean tellus quam, sodales quis nunc ac, fermentum elementum nulla. Nam efficitur porttitor turpis. Nulla fringilla faucibus est et venenatis. In tincidunt velit et auctor molestie. Sed porta mi libero, iaculis interdum felis vulputate non. </a:t>
            </a:r>
            <a:endParaRPr sz="900">
              <a:solidFill>
                <a:srgbClr val="1D1D1B"/>
              </a:solidFill>
              <a:latin typeface="Spartan"/>
              <a:ea typeface="Spartan"/>
              <a:cs typeface="Spartan"/>
              <a:sym typeface="Spartan"/>
            </a:endParaRPr>
          </a:p>
        </p:txBody>
      </p:sp>
      <p:grpSp>
        <p:nvGrpSpPr>
          <p:cNvPr id="148" name="Google Shape;148;p16"/>
          <p:cNvGrpSpPr/>
          <p:nvPr/>
        </p:nvGrpSpPr>
        <p:grpSpPr>
          <a:xfrm>
            <a:off x="4895025" y="3210075"/>
            <a:ext cx="2401525" cy="3076350"/>
            <a:chOff x="4895025" y="3210075"/>
            <a:chExt cx="2401525" cy="3076350"/>
          </a:xfrm>
        </p:grpSpPr>
        <p:sp>
          <p:nvSpPr>
            <p:cNvPr id="149" name="Google Shape;149;p16"/>
            <p:cNvSpPr/>
            <p:nvPr/>
          </p:nvSpPr>
          <p:spPr>
            <a:xfrm flipH="1" rot="10800000">
              <a:off x="4895025" y="3210075"/>
              <a:ext cx="2396400" cy="85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ru"/>
                <a:t> </a:t>
              </a:r>
              <a:endParaRPr/>
            </a:p>
          </p:txBody>
        </p:sp>
        <p:sp>
          <p:nvSpPr>
            <p:cNvPr id="150" name="Google Shape;150;p16"/>
            <p:cNvSpPr/>
            <p:nvPr/>
          </p:nvSpPr>
          <p:spPr>
            <a:xfrm>
              <a:off x="5071750" y="3362325"/>
              <a:ext cx="2224800" cy="2924100"/>
            </a:xfrm>
            <a:prstGeom prst="rect">
              <a:avLst/>
            </a:prstGeom>
            <a:solidFill>
              <a:srgbClr val="57575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ru"/>
                <a:t> </a:t>
              </a:r>
              <a:endParaRPr/>
            </a:p>
            <a:p>
              <a:pPr indent="0" lvl="0" marL="0" rtl="0" algn="l">
                <a:spcBef>
                  <a:spcPts val="0"/>
                </a:spcBef>
                <a:spcAft>
                  <a:spcPts val="0"/>
                </a:spcAft>
                <a:buClr>
                  <a:schemeClr val="dk1"/>
                </a:buClr>
                <a:buSzPts val="1100"/>
                <a:buFont typeface="Arial"/>
                <a:buNone/>
              </a:pPr>
              <a:r>
                <a:t/>
              </a:r>
              <a:endParaRPr/>
            </a:p>
          </p:txBody>
        </p:sp>
        <p:sp>
          <p:nvSpPr>
            <p:cNvPr id="151" name="Google Shape;151;p16"/>
            <p:cNvSpPr txBox="1"/>
            <p:nvPr/>
          </p:nvSpPr>
          <p:spPr>
            <a:xfrm>
              <a:off x="5197800" y="4470375"/>
              <a:ext cx="1945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700">
                  <a:solidFill>
                    <a:srgbClr val="C6C6C6"/>
                  </a:solidFill>
                  <a:latin typeface="Spartan"/>
                  <a:ea typeface="Spartan"/>
                  <a:cs typeface="Spartan"/>
                  <a:sym typeface="Spartan"/>
                </a:rPr>
                <a:t>PHOTO HERE</a:t>
              </a:r>
              <a:endParaRPr sz="1700">
                <a:solidFill>
                  <a:srgbClr val="C6C6C6"/>
                </a:solidFill>
                <a:latin typeface="Spartan"/>
                <a:ea typeface="Spartan"/>
                <a:cs typeface="Spartan"/>
                <a:sym typeface="Spartan"/>
              </a:endParaRPr>
            </a:p>
            <a:p>
              <a:pPr indent="0" lvl="0" marL="0" rtl="0" algn="ctr">
                <a:spcBef>
                  <a:spcPts val="0"/>
                </a:spcBef>
                <a:spcAft>
                  <a:spcPts val="0"/>
                </a:spcAft>
                <a:buNone/>
              </a:pPr>
              <a:r>
                <a:rPr lang="ru" sz="1700">
                  <a:solidFill>
                    <a:srgbClr val="C6C6C6"/>
                  </a:solidFill>
                  <a:latin typeface="Spartan"/>
                  <a:ea typeface="Spartan"/>
                  <a:cs typeface="Spartan"/>
                  <a:sym typeface="Spartan"/>
                </a:rPr>
                <a:t>(2.5x3.18in)</a:t>
              </a:r>
              <a:endParaRPr sz="1700">
                <a:solidFill>
                  <a:srgbClr val="C6C6C6"/>
                </a:solidFill>
                <a:latin typeface="Spartan"/>
                <a:ea typeface="Spartan"/>
                <a:cs typeface="Spartan"/>
                <a:sym typeface="Spartan"/>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grpSp>
        <p:nvGrpSpPr>
          <p:cNvPr id="156" name="Google Shape;156;p17"/>
          <p:cNvGrpSpPr/>
          <p:nvPr/>
        </p:nvGrpSpPr>
        <p:grpSpPr>
          <a:xfrm>
            <a:off x="270000" y="10332582"/>
            <a:ext cx="7028450" cy="261045"/>
            <a:chOff x="270000" y="358730"/>
            <a:chExt cx="7028450" cy="261045"/>
          </a:xfrm>
        </p:grpSpPr>
        <p:cxnSp>
          <p:nvCxnSpPr>
            <p:cNvPr id="157" name="Google Shape;157;p17"/>
            <p:cNvCxnSpPr/>
            <p:nvPr/>
          </p:nvCxnSpPr>
          <p:spPr>
            <a:xfrm>
              <a:off x="272150" y="358730"/>
              <a:ext cx="7026300" cy="0"/>
            </a:xfrm>
            <a:prstGeom prst="straightConnector1">
              <a:avLst/>
            </a:prstGeom>
            <a:noFill/>
            <a:ln cap="flat" cmpd="sng" w="19050">
              <a:solidFill>
                <a:srgbClr val="1D1D1B"/>
              </a:solidFill>
              <a:prstDash val="solid"/>
              <a:round/>
              <a:headEnd len="med" w="med" type="none"/>
              <a:tailEnd len="med" w="med" type="none"/>
            </a:ln>
          </p:spPr>
        </p:cxnSp>
        <p:sp>
          <p:nvSpPr>
            <p:cNvPr id="158" name="Google Shape;158;p17"/>
            <p:cNvSpPr txBox="1"/>
            <p:nvPr/>
          </p:nvSpPr>
          <p:spPr>
            <a:xfrm>
              <a:off x="270000" y="481175"/>
              <a:ext cx="1898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D1D1B"/>
                  </a:solidFill>
                  <a:latin typeface="Spartan"/>
                  <a:ea typeface="Spartan"/>
                  <a:cs typeface="Spartan"/>
                  <a:sym typeface="Spartan"/>
                </a:rPr>
                <a:t>Empty Newspaper</a:t>
              </a:r>
              <a:endParaRPr b="1" sz="900">
                <a:solidFill>
                  <a:srgbClr val="1D1D1B"/>
                </a:solidFill>
                <a:latin typeface="Spartan"/>
                <a:ea typeface="Spartan"/>
                <a:cs typeface="Spartan"/>
                <a:sym typeface="Spartan"/>
              </a:endParaRPr>
            </a:p>
          </p:txBody>
        </p:sp>
        <p:sp>
          <p:nvSpPr>
            <p:cNvPr id="159" name="Google Shape;159;p17"/>
            <p:cNvSpPr txBox="1"/>
            <p:nvPr/>
          </p:nvSpPr>
          <p:spPr>
            <a:xfrm>
              <a:off x="5391300" y="481175"/>
              <a:ext cx="1898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900">
                  <a:solidFill>
                    <a:srgbClr val="1D1D1B"/>
                  </a:solidFill>
                  <a:latin typeface="Spartan"/>
                  <a:ea typeface="Spartan"/>
                  <a:cs typeface="Spartan"/>
                  <a:sym typeface="Spartan"/>
                </a:rPr>
                <a:t>Page 5 of 6 </a:t>
              </a:r>
              <a:endParaRPr b="1" sz="900">
                <a:solidFill>
                  <a:srgbClr val="1D1D1B"/>
                </a:solidFill>
                <a:latin typeface="Spartan"/>
                <a:ea typeface="Spartan"/>
                <a:cs typeface="Spartan"/>
                <a:sym typeface="Spartan"/>
              </a:endParaRPr>
            </a:p>
          </p:txBody>
        </p:sp>
      </p:grpSp>
      <p:sp>
        <p:nvSpPr>
          <p:cNvPr id="160" name="Google Shape;160;p17"/>
          <p:cNvSpPr txBox="1"/>
          <p:nvPr/>
        </p:nvSpPr>
        <p:spPr>
          <a:xfrm>
            <a:off x="2667600" y="4398570"/>
            <a:ext cx="2224800" cy="33801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Morbi lacinia velit sit amet euismod pellentesque. Nunc hendrerit blandit ante vitae suscipit. Proin sed ex tincidunt, volutpat velit iaculis, faucibus elit. Quisque pharetra leo at ante rutrum rutrum. Sed tristique rhoncus urna, ac vehicula sem. Nulla luctus vulputate leo, ut vulputate mi congue aliquet. Donec eu tellus purus. Proin quis ligula sit amet elit facilisis hendrerit at ac quam. Nunc erat libero, sollicitudin at orci sit amet, placerat fermentum dolor. Vestibulum vestibulum ipsum vitae felis efficitur varius nec tincidunt nunc. Vestibulum non finibus turpis. Donec hendrerit erat vitae porttitor dictum. Vestibulum tristique volutpat molestie. Vestibulum varius mauris </a:t>
            </a:r>
            <a:endParaRPr sz="900">
              <a:solidFill>
                <a:srgbClr val="1D1D1B"/>
              </a:solidFill>
              <a:latin typeface="Spartan"/>
              <a:ea typeface="Spartan"/>
              <a:cs typeface="Spartan"/>
              <a:sym typeface="Spartan"/>
            </a:endParaRPr>
          </a:p>
        </p:txBody>
      </p:sp>
      <p:grpSp>
        <p:nvGrpSpPr>
          <p:cNvPr id="161" name="Google Shape;161;p17"/>
          <p:cNvGrpSpPr/>
          <p:nvPr/>
        </p:nvGrpSpPr>
        <p:grpSpPr>
          <a:xfrm>
            <a:off x="270000" y="360000"/>
            <a:ext cx="7020000" cy="3845400"/>
            <a:chOff x="270000" y="360000"/>
            <a:chExt cx="7020000" cy="3845400"/>
          </a:xfrm>
        </p:grpSpPr>
        <p:sp>
          <p:nvSpPr>
            <p:cNvPr id="162" name="Google Shape;162;p17"/>
            <p:cNvSpPr/>
            <p:nvPr/>
          </p:nvSpPr>
          <p:spPr>
            <a:xfrm>
              <a:off x="270000" y="360000"/>
              <a:ext cx="7020000" cy="3845400"/>
            </a:xfrm>
            <a:prstGeom prst="rect">
              <a:avLst/>
            </a:prstGeom>
            <a:solidFill>
              <a:srgbClr val="5757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txBox="1"/>
            <p:nvPr/>
          </p:nvSpPr>
          <p:spPr>
            <a:xfrm>
              <a:off x="2649200" y="571500"/>
              <a:ext cx="4467300" cy="1077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3500">
                  <a:solidFill>
                    <a:schemeClr val="lt1"/>
                  </a:solidFill>
                  <a:latin typeface="Abril Fatface"/>
                  <a:ea typeface="Abril Fatface"/>
                  <a:cs typeface="Abril Fatface"/>
                  <a:sym typeface="Abril Fatface"/>
                </a:rPr>
                <a:t>Pellentesque felis diam consectetur </a:t>
              </a:r>
              <a:endParaRPr sz="3500">
                <a:solidFill>
                  <a:schemeClr val="lt1"/>
                </a:solidFill>
                <a:latin typeface="Abril Fatface"/>
                <a:ea typeface="Abril Fatface"/>
                <a:cs typeface="Abril Fatface"/>
                <a:sym typeface="Abril Fatface"/>
              </a:endParaRPr>
            </a:p>
          </p:txBody>
        </p:sp>
        <p:sp>
          <p:nvSpPr>
            <p:cNvPr id="164" name="Google Shape;164;p17"/>
            <p:cNvSpPr txBox="1"/>
            <p:nvPr/>
          </p:nvSpPr>
          <p:spPr>
            <a:xfrm>
              <a:off x="3552825" y="1876425"/>
              <a:ext cx="3563700" cy="678900"/>
            </a:xfrm>
            <a:prstGeom prst="rect">
              <a:avLst/>
            </a:prstGeom>
            <a:noFill/>
            <a:ln>
              <a:noFill/>
            </a:ln>
          </p:spPr>
          <p:txBody>
            <a:bodyPr anchorCtr="0" anchor="t" bIns="0" lIns="0" spcFirstLastPara="1" rIns="0" wrap="square" tIns="0">
              <a:spAutoFit/>
            </a:bodyPr>
            <a:lstStyle/>
            <a:p>
              <a:pPr indent="0" lvl="0" marL="0" rtl="0" algn="r">
                <a:lnSpc>
                  <a:spcPct val="130000"/>
                </a:lnSpc>
                <a:spcBef>
                  <a:spcPts val="0"/>
                </a:spcBef>
                <a:spcAft>
                  <a:spcPts val="0"/>
                </a:spcAft>
                <a:buNone/>
              </a:pPr>
              <a:r>
                <a:rPr lang="ru" sz="900">
                  <a:solidFill>
                    <a:schemeClr val="lt1"/>
                  </a:solidFill>
                  <a:latin typeface="Spartan"/>
                  <a:ea typeface="Spartan"/>
                  <a:cs typeface="Spartan"/>
                  <a:sym typeface="Spartan"/>
                </a:rPr>
                <a:t>Quisque tincidunt suscipit purus, non fringilla mi vehicula quis. Pellentesque felis diam, consectetur tempor convallis in, varius at mauris. Lorem ipsum dolor sit amet, consectetur adipiscing elit.</a:t>
              </a:r>
              <a:endParaRPr sz="900">
                <a:solidFill>
                  <a:schemeClr val="lt1"/>
                </a:solidFill>
                <a:latin typeface="Spartan"/>
                <a:ea typeface="Spartan"/>
                <a:cs typeface="Spartan"/>
                <a:sym typeface="Spartan"/>
              </a:endParaRPr>
            </a:p>
          </p:txBody>
        </p:sp>
        <p:sp>
          <p:nvSpPr>
            <p:cNvPr id="165" name="Google Shape;165;p17"/>
            <p:cNvSpPr txBox="1"/>
            <p:nvPr/>
          </p:nvSpPr>
          <p:spPr>
            <a:xfrm>
              <a:off x="4430600" y="3108800"/>
              <a:ext cx="2762100" cy="9126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2200">
                  <a:solidFill>
                    <a:srgbClr val="C6C6C6"/>
                  </a:solidFill>
                  <a:latin typeface="Spartan"/>
                  <a:ea typeface="Spartan"/>
                  <a:cs typeface="Spartan"/>
                  <a:sym typeface="Spartan"/>
                </a:rPr>
                <a:t>PHOTO HERE</a:t>
              </a:r>
              <a:endParaRPr sz="2200">
                <a:solidFill>
                  <a:srgbClr val="C6C6C6"/>
                </a:solidFill>
                <a:latin typeface="Spartan"/>
                <a:ea typeface="Spartan"/>
                <a:cs typeface="Spartan"/>
                <a:sym typeface="Spartan"/>
              </a:endParaRPr>
            </a:p>
            <a:p>
              <a:pPr indent="0" lvl="0" marL="0" rtl="0" algn="r">
                <a:lnSpc>
                  <a:spcPct val="115000"/>
                </a:lnSpc>
                <a:spcBef>
                  <a:spcPts val="0"/>
                </a:spcBef>
                <a:spcAft>
                  <a:spcPts val="0"/>
                </a:spcAft>
                <a:buNone/>
              </a:pPr>
              <a:r>
                <a:rPr lang="ru" sz="2200">
                  <a:solidFill>
                    <a:srgbClr val="C6C6C6"/>
                  </a:solidFill>
                  <a:latin typeface="Spartan"/>
                  <a:ea typeface="Spartan"/>
                  <a:cs typeface="Spartan"/>
                  <a:sym typeface="Spartan"/>
                </a:rPr>
                <a:t>(7.68x4.2in)</a:t>
              </a:r>
              <a:endParaRPr sz="2200">
                <a:solidFill>
                  <a:srgbClr val="C6C6C6"/>
                </a:solidFill>
                <a:latin typeface="Spartan"/>
                <a:ea typeface="Spartan"/>
                <a:cs typeface="Spartan"/>
                <a:sym typeface="Spartan"/>
              </a:endParaRPr>
            </a:p>
          </p:txBody>
        </p:sp>
      </p:grpSp>
      <p:grpSp>
        <p:nvGrpSpPr>
          <p:cNvPr id="166" name="Google Shape;166;p17"/>
          <p:cNvGrpSpPr/>
          <p:nvPr/>
        </p:nvGrpSpPr>
        <p:grpSpPr>
          <a:xfrm>
            <a:off x="270000" y="4386200"/>
            <a:ext cx="2224800" cy="3369900"/>
            <a:chOff x="2667650" y="6724150"/>
            <a:chExt cx="2224800" cy="3369900"/>
          </a:xfrm>
        </p:grpSpPr>
        <p:sp>
          <p:nvSpPr>
            <p:cNvPr id="167" name="Google Shape;167;p17"/>
            <p:cNvSpPr/>
            <p:nvPr/>
          </p:nvSpPr>
          <p:spPr>
            <a:xfrm>
              <a:off x="2667650" y="6724150"/>
              <a:ext cx="2224800" cy="33699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txBox="1"/>
            <p:nvPr/>
          </p:nvSpPr>
          <p:spPr>
            <a:xfrm>
              <a:off x="2731400" y="8039650"/>
              <a:ext cx="2097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800">
                  <a:solidFill>
                    <a:srgbClr val="C6C6C6"/>
                  </a:solidFill>
                  <a:latin typeface="Spartan"/>
                  <a:ea typeface="Spartan"/>
                  <a:cs typeface="Spartan"/>
                  <a:sym typeface="Spartan"/>
                </a:rPr>
                <a:t>PHOTO HERE</a:t>
              </a:r>
              <a:endParaRPr sz="1800">
                <a:solidFill>
                  <a:srgbClr val="C6C6C6"/>
                </a:solidFill>
                <a:latin typeface="Spartan"/>
                <a:ea typeface="Spartan"/>
                <a:cs typeface="Spartan"/>
                <a:sym typeface="Spartan"/>
              </a:endParaRPr>
            </a:p>
            <a:p>
              <a:pPr indent="0" lvl="0" marL="0" rtl="0" algn="ctr">
                <a:spcBef>
                  <a:spcPts val="0"/>
                </a:spcBef>
                <a:spcAft>
                  <a:spcPts val="0"/>
                </a:spcAft>
                <a:buNone/>
              </a:pPr>
              <a:r>
                <a:rPr lang="ru" sz="1800">
                  <a:solidFill>
                    <a:srgbClr val="C6C6C6"/>
                  </a:solidFill>
                  <a:latin typeface="Spartan"/>
                  <a:ea typeface="Spartan"/>
                  <a:cs typeface="Spartan"/>
                  <a:sym typeface="Spartan"/>
                </a:rPr>
                <a:t>(2.44x3.65in)</a:t>
              </a:r>
              <a:endParaRPr sz="1800">
                <a:solidFill>
                  <a:srgbClr val="C6C6C6"/>
                </a:solidFill>
                <a:latin typeface="Spartan"/>
                <a:ea typeface="Spartan"/>
                <a:cs typeface="Spartan"/>
                <a:sym typeface="Spartan"/>
              </a:endParaRPr>
            </a:p>
          </p:txBody>
        </p:sp>
      </p:grpSp>
      <p:sp>
        <p:nvSpPr>
          <p:cNvPr id="169" name="Google Shape;169;p17"/>
          <p:cNvSpPr txBox="1"/>
          <p:nvPr/>
        </p:nvSpPr>
        <p:spPr>
          <a:xfrm>
            <a:off x="5065200" y="4398570"/>
            <a:ext cx="2224800" cy="33801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Clr>
                <a:schemeClr val="dk1"/>
              </a:buClr>
              <a:buSzPts val="1100"/>
              <a:buFont typeface="Arial"/>
              <a:buNone/>
            </a:pPr>
            <a:r>
              <a:rPr lang="ru" sz="900">
                <a:solidFill>
                  <a:srgbClr val="1D1D1B"/>
                </a:solidFill>
                <a:latin typeface="Spartan"/>
                <a:ea typeface="Spartan"/>
                <a:cs typeface="Spartan"/>
                <a:sym typeface="Spartan"/>
              </a:rPr>
              <a:t>Quisque pharetra leo at ante rutrum rutrum. Sed tristique rhoncus urna, ac vehicula sem. Nulla luctus vulputate leo, ut vulputate mi congue aliquet. Donec eu tellus purus.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Clr>
                <a:schemeClr val="dk1"/>
              </a:buClr>
              <a:buSzPts val="1100"/>
              <a:buFont typeface="Arial"/>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Proin quis ligula sit amet elit facilisis hendrerit at ac quam. Nunc erat libero, sollicitudin at orci sit amet, placerat fermentum dolor. Vestibulum vestibulum ipsum vitae felis efficitur varius nec tincidunt nunc. Vestibulum non finibus turpis. Donec hendrerit erat vitae porttitor dictum. Vestibulum tristique volutpat molestie. Vestibulum varius mauris malesuada ligula scelerisque, sit amet elementum dui rutrum.</a:t>
            </a:r>
            <a:endParaRPr sz="900">
              <a:solidFill>
                <a:srgbClr val="1D1D1B"/>
              </a:solidFill>
              <a:latin typeface="Spartan"/>
              <a:ea typeface="Spartan"/>
              <a:cs typeface="Spartan"/>
              <a:sym typeface="Spartan"/>
            </a:endParaRPr>
          </a:p>
        </p:txBody>
      </p:sp>
      <p:cxnSp>
        <p:nvCxnSpPr>
          <p:cNvPr id="170" name="Google Shape;170;p17"/>
          <p:cNvCxnSpPr/>
          <p:nvPr/>
        </p:nvCxnSpPr>
        <p:spPr>
          <a:xfrm>
            <a:off x="272150" y="7932782"/>
            <a:ext cx="7026300" cy="0"/>
          </a:xfrm>
          <a:prstGeom prst="straightConnector1">
            <a:avLst/>
          </a:prstGeom>
          <a:noFill/>
          <a:ln cap="flat" cmpd="sng" w="19050">
            <a:solidFill>
              <a:srgbClr val="1D1D1B"/>
            </a:solidFill>
            <a:prstDash val="solid"/>
            <a:round/>
            <a:headEnd len="med" w="med" type="none"/>
            <a:tailEnd len="med" w="med" type="none"/>
          </a:ln>
        </p:spPr>
      </p:cxnSp>
      <p:sp>
        <p:nvSpPr>
          <p:cNvPr id="171" name="Google Shape;171;p17"/>
          <p:cNvSpPr txBox="1"/>
          <p:nvPr/>
        </p:nvSpPr>
        <p:spPr>
          <a:xfrm>
            <a:off x="2667600" y="8502715"/>
            <a:ext cx="2224800" cy="1579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Morbi vel turpis a nulla auctor elementum vel a turpis. Donec arcu nunc, ultrices eget massa vel, convallis ultricies nisl. Cras nec libero urna. Fusce eget euismod risus. Ut efficitur aliquam malesuada. In vulputate ut metus vel semper. Praesent a egestas nunc. Suspendisse ultricies nunc.</a:t>
            </a:r>
            <a:endParaRPr sz="900">
              <a:solidFill>
                <a:srgbClr val="1D1D1B"/>
              </a:solidFill>
              <a:latin typeface="Spartan"/>
              <a:ea typeface="Spartan"/>
              <a:cs typeface="Spartan"/>
              <a:sym typeface="Spartan"/>
            </a:endParaRPr>
          </a:p>
        </p:txBody>
      </p:sp>
      <p:grpSp>
        <p:nvGrpSpPr>
          <p:cNvPr id="172" name="Google Shape;172;p17"/>
          <p:cNvGrpSpPr/>
          <p:nvPr/>
        </p:nvGrpSpPr>
        <p:grpSpPr>
          <a:xfrm>
            <a:off x="270000" y="8030675"/>
            <a:ext cx="2224800" cy="2051240"/>
            <a:chOff x="270000" y="8030675"/>
            <a:chExt cx="2224800" cy="2051240"/>
          </a:xfrm>
        </p:grpSpPr>
        <p:sp>
          <p:nvSpPr>
            <p:cNvPr id="173" name="Google Shape;173;p17"/>
            <p:cNvSpPr txBox="1"/>
            <p:nvPr/>
          </p:nvSpPr>
          <p:spPr>
            <a:xfrm>
              <a:off x="270000" y="8030675"/>
              <a:ext cx="2224800" cy="292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900">
                  <a:solidFill>
                    <a:srgbClr val="1D1D1B"/>
                  </a:solidFill>
                  <a:latin typeface="Abril Fatface"/>
                  <a:ea typeface="Abril Fatface"/>
                  <a:cs typeface="Abril Fatface"/>
                  <a:sym typeface="Abril Fatface"/>
                </a:rPr>
                <a:t>Tesque libero eget </a:t>
              </a:r>
              <a:endParaRPr sz="1900">
                <a:solidFill>
                  <a:srgbClr val="1D1D1B"/>
                </a:solidFill>
                <a:latin typeface="Abril Fatface"/>
                <a:ea typeface="Abril Fatface"/>
                <a:cs typeface="Abril Fatface"/>
                <a:sym typeface="Abril Fatface"/>
              </a:endParaRPr>
            </a:p>
          </p:txBody>
        </p:sp>
        <p:sp>
          <p:nvSpPr>
            <p:cNvPr id="174" name="Google Shape;174;p17"/>
            <p:cNvSpPr txBox="1"/>
            <p:nvPr/>
          </p:nvSpPr>
          <p:spPr>
            <a:xfrm>
              <a:off x="270000" y="8502715"/>
              <a:ext cx="2224800" cy="1579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Nam facilisis accumsan porttitor. In tempor vehicula ultricies. Sed finibus nisl eget lorem egestas, tempus lacinia odio egestas. Donec sodales erat vitae lacus volutpat tempus. Maecenas mattis eget lectus ac tempus. Nullam interdum urna nulla, vitae porttitor purus convallis ac. Mauris dolor arcu, vulputate.</a:t>
              </a:r>
              <a:endParaRPr sz="900">
                <a:solidFill>
                  <a:srgbClr val="1D1D1B"/>
                </a:solidFill>
                <a:latin typeface="Spartan"/>
                <a:ea typeface="Spartan"/>
                <a:cs typeface="Spartan"/>
                <a:sym typeface="Spartan"/>
              </a:endParaRPr>
            </a:p>
          </p:txBody>
        </p:sp>
      </p:grpSp>
      <p:sp>
        <p:nvSpPr>
          <p:cNvPr id="175" name="Google Shape;175;p17"/>
          <p:cNvSpPr txBox="1"/>
          <p:nvPr/>
        </p:nvSpPr>
        <p:spPr>
          <a:xfrm>
            <a:off x="2672900" y="8030675"/>
            <a:ext cx="22248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1900">
                <a:solidFill>
                  <a:srgbClr val="1D1D1B"/>
                </a:solidFill>
                <a:latin typeface="Abril Fatface"/>
                <a:ea typeface="Abril Fatface"/>
                <a:cs typeface="Abril Fatface"/>
                <a:sym typeface="Abril Fatface"/>
              </a:rPr>
              <a:t>Sollicitudin enim</a:t>
            </a:r>
            <a:endParaRPr sz="1900">
              <a:solidFill>
                <a:srgbClr val="1D1D1B"/>
              </a:solidFill>
              <a:latin typeface="Abril Fatface"/>
              <a:ea typeface="Abril Fatface"/>
              <a:cs typeface="Abril Fatface"/>
              <a:sym typeface="Abril Fatface"/>
            </a:endParaRPr>
          </a:p>
        </p:txBody>
      </p:sp>
      <p:grpSp>
        <p:nvGrpSpPr>
          <p:cNvPr id="176" name="Google Shape;176;p17"/>
          <p:cNvGrpSpPr/>
          <p:nvPr/>
        </p:nvGrpSpPr>
        <p:grpSpPr>
          <a:xfrm>
            <a:off x="5065200" y="8030675"/>
            <a:ext cx="2224800" cy="2051240"/>
            <a:chOff x="270000" y="8030675"/>
            <a:chExt cx="2224800" cy="2051240"/>
          </a:xfrm>
        </p:grpSpPr>
        <p:sp>
          <p:nvSpPr>
            <p:cNvPr id="177" name="Google Shape;177;p17"/>
            <p:cNvSpPr txBox="1"/>
            <p:nvPr/>
          </p:nvSpPr>
          <p:spPr>
            <a:xfrm>
              <a:off x="270000" y="8030675"/>
              <a:ext cx="2224800" cy="292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1900">
                  <a:solidFill>
                    <a:srgbClr val="1D1D1B"/>
                  </a:solidFill>
                  <a:latin typeface="Abril Fatface"/>
                  <a:ea typeface="Abril Fatface"/>
                  <a:cs typeface="Abril Fatface"/>
                  <a:sym typeface="Abril Fatface"/>
                </a:rPr>
                <a:t>Morbi vel turpis</a:t>
              </a:r>
              <a:endParaRPr sz="1900">
                <a:solidFill>
                  <a:srgbClr val="1D1D1B"/>
                </a:solidFill>
                <a:latin typeface="Abril Fatface"/>
                <a:ea typeface="Abril Fatface"/>
                <a:cs typeface="Abril Fatface"/>
                <a:sym typeface="Abril Fatface"/>
              </a:endParaRPr>
            </a:p>
          </p:txBody>
        </p:sp>
        <p:sp>
          <p:nvSpPr>
            <p:cNvPr id="178" name="Google Shape;178;p17"/>
            <p:cNvSpPr txBox="1"/>
            <p:nvPr/>
          </p:nvSpPr>
          <p:spPr>
            <a:xfrm>
              <a:off x="270000" y="8502715"/>
              <a:ext cx="2224800" cy="1579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Aliquam dui sem, blandit vel ante vel, iaculis tempus elit. Pellentesque in varius orci, a dignissim ligula. Nunc tellus augue, dictum finibus lorem ut, vestibulum sodales justo. Nulla placerat ex at rutrum laoreet. Mauris dolor arcu, vulputate id risus quis, posuere elementum erat. Aliquam imperdiet rhoncus finibus.</a:t>
              </a:r>
              <a:endParaRPr sz="900">
                <a:solidFill>
                  <a:srgbClr val="1D1D1B"/>
                </a:solidFill>
                <a:latin typeface="Spartan"/>
                <a:ea typeface="Spartan"/>
                <a:cs typeface="Spartan"/>
                <a:sym typeface="Spartan"/>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8"/>
          <p:cNvSpPr/>
          <p:nvPr/>
        </p:nvSpPr>
        <p:spPr>
          <a:xfrm>
            <a:off x="514425" y="9205925"/>
            <a:ext cx="790500" cy="765600"/>
          </a:xfrm>
          <a:prstGeom prst="ellipse">
            <a:avLst/>
          </a:prstGeom>
          <a:solidFill>
            <a:srgbClr val="5757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4" name="Google Shape;184;p18"/>
          <p:cNvGrpSpPr/>
          <p:nvPr/>
        </p:nvGrpSpPr>
        <p:grpSpPr>
          <a:xfrm>
            <a:off x="270000" y="10332582"/>
            <a:ext cx="7028450" cy="261045"/>
            <a:chOff x="270000" y="358730"/>
            <a:chExt cx="7028450" cy="261045"/>
          </a:xfrm>
        </p:grpSpPr>
        <p:cxnSp>
          <p:nvCxnSpPr>
            <p:cNvPr id="185" name="Google Shape;185;p18"/>
            <p:cNvCxnSpPr/>
            <p:nvPr/>
          </p:nvCxnSpPr>
          <p:spPr>
            <a:xfrm>
              <a:off x="272150" y="358730"/>
              <a:ext cx="7026300" cy="0"/>
            </a:xfrm>
            <a:prstGeom prst="straightConnector1">
              <a:avLst/>
            </a:prstGeom>
            <a:noFill/>
            <a:ln cap="flat" cmpd="sng" w="19050">
              <a:solidFill>
                <a:srgbClr val="1D1D1B"/>
              </a:solidFill>
              <a:prstDash val="solid"/>
              <a:round/>
              <a:headEnd len="med" w="med" type="none"/>
              <a:tailEnd len="med" w="med" type="none"/>
            </a:ln>
          </p:spPr>
        </p:cxnSp>
        <p:sp>
          <p:nvSpPr>
            <p:cNvPr id="186" name="Google Shape;186;p18"/>
            <p:cNvSpPr txBox="1"/>
            <p:nvPr/>
          </p:nvSpPr>
          <p:spPr>
            <a:xfrm>
              <a:off x="270000" y="481175"/>
              <a:ext cx="1898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D1D1B"/>
                  </a:solidFill>
                  <a:latin typeface="Spartan"/>
                  <a:ea typeface="Spartan"/>
                  <a:cs typeface="Spartan"/>
                  <a:sym typeface="Spartan"/>
                </a:rPr>
                <a:t>Empty Newspaper</a:t>
              </a:r>
              <a:endParaRPr b="1" sz="900">
                <a:solidFill>
                  <a:srgbClr val="1D1D1B"/>
                </a:solidFill>
                <a:latin typeface="Spartan"/>
                <a:ea typeface="Spartan"/>
                <a:cs typeface="Spartan"/>
                <a:sym typeface="Spartan"/>
              </a:endParaRPr>
            </a:p>
          </p:txBody>
        </p:sp>
        <p:sp>
          <p:nvSpPr>
            <p:cNvPr id="187" name="Google Shape;187;p18"/>
            <p:cNvSpPr txBox="1"/>
            <p:nvPr/>
          </p:nvSpPr>
          <p:spPr>
            <a:xfrm>
              <a:off x="5391300" y="481175"/>
              <a:ext cx="1898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900">
                  <a:solidFill>
                    <a:srgbClr val="1D1D1B"/>
                  </a:solidFill>
                  <a:latin typeface="Spartan"/>
                  <a:ea typeface="Spartan"/>
                  <a:cs typeface="Spartan"/>
                  <a:sym typeface="Spartan"/>
                </a:rPr>
                <a:t>Page 6 of 6 </a:t>
              </a:r>
              <a:endParaRPr b="1" sz="900">
                <a:solidFill>
                  <a:srgbClr val="1D1D1B"/>
                </a:solidFill>
                <a:latin typeface="Spartan"/>
                <a:ea typeface="Spartan"/>
                <a:cs typeface="Spartan"/>
                <a:sym typeface="Spartan"/>
              </a:endParaRPr>
            </a:p>
          </p:txBody>
        </p:sp>
      </p:grpSp>
      <p:grpSp>
        <p:nvGrpSpPr>
          <p:cNvPr id="188" name="Google Shape;188;p18"/>
          <p:cNvGrpSpPr/>
          <p:nvPr/>
        </p:nvGrpSpPr>
        <p:grpSpPr>
          <a:xfrm>
            <a:off x="272150" y="360000"/>
            <a:ext cx="2224800" cy="3716700"/>
            <a:chOff x="272150" y="360000"/>
            <a:chExt cx="2224800" cy="3716700"/>
          </a:xfrm>
        </p:grpSpPr>
        <p:sp>
          <p:nvSpPr>
            <p:cNvPr id="189" name="Google Shape;189;p18"/>
            <p:cNvSpPr/>
            <p:nvPr/>
          </p:nvSpPr>
          <p:spPr>
            <a:xfrm>
              <a:off x="272150" y="360000"/>
              <a:ext cx="2224800" cy="37167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8"/>
            <p:cNvSpPr txBox="1"/>
            <p:nvPr/>
          </p:nvSpPr>
          <p:spPr>
            <a:xfrm>
              <a:off x="335900" y="1848900"/>
              <a:ext cx="2097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800">
                  <a:solidFill>
                    <a:srgbClr val="C6C6C6"/>
                  </a:solidFill>
                  <a:latin typeface="Spartan"/>
                  <a:ea typeface="Spartan"/>
                  <a:cs typeface="Spartan"/>
                  <a:sym typeface="Spartan"/>
                </a:rPr>
                <a:t>PHOTO HERE</a:t>
              </a:r>
              <a:endParaRPr sz="1800">
                <a:solidFill>
                  <a:srgbClr val="C6C6C6"/>
                </a:solidFill>
                <a:latin typeface="Spartan"/>
                <a:ea typeface="Spartan"/>
                <a:cs typeface="Spartan"/>
                <a:sym typeface="Spartan"/>
              </a:endParaRPr>
            </a:p>
            <a:p>
              <a:pPr indent="0" lvl="0" marL="0" rtl="0" algn="ctr">
                <a:spcBef>
                  <a:spcPts val="0"/>
                </a:spcBef>
                <a:spcAft>
                  <a:spcPts val="0"/>
                </a:spcAft>
                <a:buNone/>
              </a:pPr>
              <a:r>
                <a:rPr lang="ru" sz="1800">
                  <a:solidFill>
                    <a:srgbClr val="C6C6C6"/>
                  </a:solidFill>
                  <a:latin typeface="Spartan"/>
                  <a:ea typeface="Spartan"/>
                  <a:cs typeface="Spartan"/>
                  <a:sym typeface="Spartan"/>
                </a:rPr>
                <a:t>(2.44x4in)</a:t>
              </a:r>
              <a:endParaRPr sz="1800">
                <a:solidFill>
                  <a:srgbClr val="C6C6C6"/>
                </a:solidFill>
                <a:latin typeface="Spartan"/>
                <a:ea typeface="Spartan"/>
                <a:cs typeface="Spartan"/>
                <a:sym typeface="Spartan"/>
              </a:endParaRPr>
            </a:p>
          </p:txBody>
        </p:sp>
      </p:grpSp>
      <p:sp>
        <p:nvSpPr>
          <p:cNvPr id="191" name="Google Shape;191;p18"/>
          <p:cNvSpPr txBox="1"/>
          <p:nvPr/>
        </p:nvSpPr>
        <p:spPr>
          <a:xfrm>
            <a:off x="2672900" y="331425"/>
            <a:ext cx="4617000" cy="861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ru" sz="2800">
                <a:solidFill>
                  <a:srgbClr val="1D1D1B"/>
                </a:solidFill>
                <a:latin typeface="Abril Fatface"/>
                <a:ea typeface="Abril Fatface"/>
                <a:cs typeface="Abril Fatface"/>
                <a:sym typeface="Abril Fatface"/>
              </a:rPr>
              <a:t>Orci varius natoque </a:t>
            </a:r>
            <a:endParaRPr sz="2800">
              <a:solidFill>
                <a:srgbClr val="1D1D1B"/>
              </a:solidFill>
              <a:latin typeface="Abril Fatface"/>
              <a:ea typeface="Abril Fatface"/>
              <a:cs typeface="Abril Fatface"/>
              <a:sym typeface="Abril Fatface"/>
            </a:endParaRPr>
          </a:p>
          <a:p>
            <a:pPr indent="0" lvl="0" marL="0" rtl="0" algn="l">
              <a:lnSpc>
                <a:spcPct val="100000"/>
              </a:lnSpc>
              <a:spcBef>
                <a:spcPts val="0"/>
              </a:spcBef>
              <a:spcAft>
                <a:spcPts val="0"/>
              </a:spcAft>
              <a:buNone/>
            </a:pPr>
            <a:r>
              <a:rPr lang="ru" sz="2800">
                <a:solidFill>
                  <a:srgbClr val="1D1D1B"/>
                </a:solidFill>
                <a:latin typeface="Abril Fatface"/>
                <a:ea typeface="Abril Fatface"/>
                <a:cs typeface="Abril Fatface"/>
                <a:sym typeface="Abril Fatface"/>
              </a:rPr>
              <a:t>penatibus et magnis dis</a:t>
            </a:r>
            <a:endParaRPr sz="2800">
              <a:solidFill>
                <a:srgbClr val="1D1D1B"/>
              </a:solidFill>
              <a:latin typeface="Abril Fatface"/>
              <a:ea typeface="Abril Fatface"/>
              <a:cs typeface="Abril Fatface"/>
              <a:sym typeface="Abril Fatface"/>
            </a:endParaRPr>
          </a:p>
        </p:txBody>
      </p:sp>
      <p:sp>
        <p:nvSpPr>
          <p:cNvPr id="192" name="Google Shape;192;p18"/>
          <p:cNvSpPr txBox="1"/>
          <p:nvPr/>
        </p:nvSpPr>
        <p:spPr>
          <a:xfrm>
            <a:off x="2672900" y="1428750"/>
            <a:ext cx="4617000" cy="26598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Clr>
                <a:schemeClr val="dk1"/>
              </a:buClr>
              <a:buSzPts val="1100"/>
              <a:buFont typeface="Arial"/>
              <a:buNone/>
            </a:pPr>
            <a:r>
              <a:rPr lang="ru" sz="900">
                <a:solidFill>
                  <a:srgbClr val="1D1D1B"/>
                </a:solidFill>
                <a:latin typeface="Spartan"/>
                <a:ea typeface="Spartan"/>
                <a:cs typeface="Spartan"/>
                <a:sym typeface="Spartan"/>
              </a:rPr>
              <a:t>Quisque tincidunt libero ac turpis molestie lacinia. Phasellus sodales, lorem eget efficitur interdum, massa nibh convallis turpis, eget ornare tellus risus eget orci. Nam at sapien molestie, volutpat est sit amet, vulputate turpis. Orci varius natoque penatibus et magnis dis parturient montes, nascetur ridiculus mus. Vivamus sit amet mi eu massa blandit lacinia. Nullam id euismod leo. Mauris facilisis elementum dui, vel congue eros feugiat id. Morbi ornare, nibh at rhoncus elementum, eros eros rhoncus tellus, in condimentum tortor mi at augue. Nunc tempus eget libero non feugiat. Praesent eget elit tempus, auctor urna sodales, laoreet diam.</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Clr>
                <a:schemeClr val="dk1"/>
              </a:buClr>
              <a:buSzPts val="1100"/>
              <a:buFont typeface="Arial"/>
              <a:buNone/>
            </a:pPr>
            <a:r>
              <a:t/>
            </a:r>
            <a:endParaRPr sz="900">
              <a:solidFill>
                <a:srgbClr val="1D1D1B"/>
              </a:solidFill>
              <a:latin typeface="Spartan"/>
              <a:ea typeface="Spartan"/>
              <a:cs typeface="Spartan"/>
              <a:sym typeface="Spartan"/>
            </a:endParaRPr>
          </a:p>
          <a:p>
            <a:pPr indent="0" lvl="0" marL="0" rtl="0" algn="just">
              <a:lnSpc>
                <a:spcPct val="130000"/>
              </a:lnSpc>
              <a:spcBef>
                <a:spcPts val="0"/>
              </a:spcBef>
              <a:spcAft>
                <a:spcPts val="0"/>
              </a:spcAft>
              <a:buNone/>
            </a:pPr>
            <a:r>
              <a:rPr lang="ru" sz="900">
                <a:solidFill>
                  <a:srgbClr val="1D1D1B"/>
                </a:solidFill>
                <a:latin typeface="Spartan"/>
                <a:ea typeface="Spartan"/>
                <a:cs typeface="Spartan"/>
                <a:sym typeface="Spartan"/>
              </a:rPr>
              <a:t>Mauris facilisis elementum dui, vel congue eros feugiat id. Morbi ornare, nibh at rhoncus elementum, eros eros rhoncus tellus, in condimentum tortor mi at augue. Nunc tempus eget libero non feugiat. Praesent eget elit tempus, auctor urna sodales, laoreet diam. Pellentesque vestibulum, enim sit amet fermentum cursus, nunc metus porta justo, eu porttitor sapien turpis id libero.</a:t>
            </a:r>
            <a:endParaRPr sz="900">
              <a:solidFill>
                <a:srgbClr val="1D1D1B"/>
              </a:solidFill>
              <a:latin typeface="Spartan"/>
              <a:ea typeface="Spartan"/>
              <a:cs typeface="Spartan"/>
              <a:sym typeface="Spartan"/>
            </a:endParaRPr>
          </a:p>
        </p:txBody>
      </p:sp>
      <p:cxnSp>
        <p:nvCxnSpPr>
          <p:cNvPr id="193" name="Google Shape;193;p18"/>
          <p:cNvCxnSpPr/>
          <p:nvPr/>
        </p:nvCxnSpPr>
        <p:spPr>
          <a:xfrm>
            <a:off x="272150" y="4274682"/>
            <a:ext cx="7026300" cy="0"/>
          </a:xfrm>
          <a:prstGeom prst="straightConnector1">
            <a:avLst/>
          </a:prstGeom>
          <a:noFill/>
          <a:ln cap="flat" cmpd="sng" w="19050">
            <a:solidFill>
              <a:srgbClr val="1D1D1B"/>
            </a:solidFill>
            <a:prstDash val="solid"/>
            <a:round/>
            <a:headEnd len="med" w="med" type="none"/>
            <a:tailEnd len="med" w="med" type="none"/>
          </a:ln>
        </p:spPr>
      </p:cxnSp>
      <p:grpSp>
        <p:nvGrpSpPr>
          <p:cNvPr id="194" name="Google Shape;194;p18"/>
          <p:cNvGrpSpPr/>
          <p:nvPr/>
        </p:nvGrpSpPr>
        <p:grpSpPr>
          <a:xfrm>
            <a:off x="276225" y="4457700"/>
            <a:ext cx="2224800" cy="4689825"/>
            <a:chOff x="276225" y="4457700"/>
            <a:chExt cx="2224800" cy="4689825"/>
          </a:xfrm>
        </p:grpSpPr>
        <p:grpSp>
          <p:nvGrpSpPr>
            <p:cNvPr id="195" name="Google Shape;195;p18"/>
            <p:cNvGrpSpPr/>
            <p:nvPr/>
          </p:nvGrpSpPr>
          <p:grpSpPr>
            <a:xfrm>
              <a:off x="276225" y="4457700"/>
              <a:ext cx="2224800" cy="4689825"/>
              <a:chOff x="276225" y="4457700"/>
              <a:chExt cx="2224800" cy="4689825"/>
            </a:xfrm>
          </p:grpSpPr>
          <p:sp>
            <p:nvSpPr>
              <p:cNvPr id="196" name="Google Shape;196;p18"/>
              <p:cNvSpPr/>
              <p:nvPr/>
            </p:nvSpPr>
            <p:spPr>
              <a:xfrm>
                <a:off x="276225" y="4457700"/>
                <a:ext cx="2224800" cy="4486200"/>
              </a:xfrm>
              <a:prstGeom prst="roundRect">
                <a:avLst>
                  <a:gd fmla="val 7278" name="adj"/>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8"/>
              <p:cNvSpPr/>
              <p:nvPr/>
            </p:nvSpPr>
            <p:spPr>
              <a:xfrm rot="10800000">
                <a:off x="771525" y="8886525"/>
                <a:ext cx="301800" cy="261000"/>
              </a:xfrm>
              <a:prstGeom prst="triangle">
                <a:avLst>
                  <a:gd fmla="val 50000" name="adj"/>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 name="Google Shape;198;p18"/>
            <p:cNvSpPr txBox="1"/>
            <p:nvPr/>
          </p:nvSpPr>
          <p:spPr>
            <a:xfrm>
              <a:off x="445250" y="4619625"/>
              <a:ext cx="1897800" cy="4266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1200">
                  <a:solidFill>
                    <a:schemeClr val="lt1"/>
                  </a:solidFill>
                  <a:latin typeface="Spartan"/>
                  <a:ea typeface="Spartan"/>
                  <a:cs typeface="Spartan"/>
                  <a:sym typeface="Spartan"/>
                </a:rPr>
                <a:t>Pellentesque felis diam, consectetur tempor convallis in, varius at mauris. Lorem ipsum dolor sit amet, consectetur adipiscing elit.Mauris at augue dignissim scelerisque at vitae est. Mauris facilisis elementum dui, vel congue eros feugiat id. Morbi ornare, nibh at rhoncus elementum, eros eros rhoncus tellus, in condimentum tortor mi at augue. Nunc tempus eget libero non.</a:t>
              </a:r>
              <a:endParaRPr sz="1200">
                <a:solidFill>
                  <a:schemeClr val="lt1"/>
                </a:solidFill>
                <a:latin typeface="Spartan"/>
                <a:ea typeface="Spartan"/>
                <a:cs typeface="Spartan"/>
                <a:sym typeface="Spartan"/>
              </a:endParaRPr>
            </a:p>
          </p:txBody>
        </p:sp>
      </p:grpSp>
      <p:sp>
        <p:nvSpPr>
          <p:cNvPr id="199" name="Google Shape;199;p18"/>
          <p:cNvSpPr txBox="1"/>
          <p:nvPr/>
        </p:nvSpPr>
        <p:spPr>
          <a:xfrm>
            <a:off x="284625" y="9383463"/>
            <a:ext cx="125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700">
                <a:solidFill>
                  <a:srgbClr val="C6C6C6"/>
                </a:solidFill>
                <a:latin typeface="Spartan"/>
                <a:ea typeface="Spartan"/>
                <a:cs typeface="Spartan"/>
                <a:sym typeface="Spartan"/>
              </a:rPr>
              <a:t>PHOTO HERE</a:t>
            </a:r>
            <a:endParaRPr sz="700">
              <a:solidFill>
                <a:srgbClr val="C6C6C6"/>
              </a:solidFill>
              <a:latin typeface="Spartan"/>
              <a:ea typeface="Spartan"/>
              <a:cs typeface="Spartan"/>
              <a:sym typeface="Spartan"/>
            </a:endParaRPr>
          </a:p>
          <a:p>
            <a:pPr indent="0" lvl="0" marL="0" rtl="0" algn="ctr">
              <a:spcBef>
                <a:spcPts val="0"/>
              </a:spcBef>
              <a:spcAft>
                <a:spcPts val="0"/>
              </a:spcAft>
              <a:buNone/>
            </a:pPr>
            <a:r>
              <a:rPr lang="ru" sz="700">
                <a:solidFill>
                  <a:srgbClr val="C6C6C6"/>
                </a:solidFill>
                <a:latin typeface="Spartan"/>
                <a:ea typeface="Spartan"/>
                <a:cs typeface="Spartan"/>
                <a:sym typeface="Spartan"/>
              </a:rPr>
              <a:t>(0.85x</a:t>
            </a:r>
            <a:r>
              <a:rPr lang="ru" sz="700">
                <a:solidFill>
                  <a:srgbClr val="C6C6C6"/>
                </a:solidFill>
                <a:latin typeface="Spartan"/>
                <a:ea typeface="Spartan"/>
                <a:cs typeface="Spartan"/>
                <a:sym typeface="Spartan"/>
              </a:rPr>
              <a:t>0.85</a:t>
            </a:r>
            <a:r>
              <a:rPr lang="ru" sz="700">
                <a:solidFill>
                  <a:srgbClr val="C6C6C6"/>
                </a:solidFill>
                <a:latin typeface="Spartan"/>
                <a:ea typeface="Spartan"/>
                <a:cs typeface="Spartan"/>
                <a:sym typeface="Spartan"/>
              </a:rPr>
              <a:t>in)</a:t>
            </a:r>
            <a:endParaRPr sz="700">
              <a:solidFill>
                <a:srgbClr val="C6C6C6"/>
              </a:solidFill>
              <a:latin typeface="Spartan"/>
              <a:ea typeface="Spartan"/>
              <a:cs typeface="Spartan"/>
              <a:sym typeface="Spartan"/>
            </a:endParaRPr>
          </a:p>
        </p:txBody>
      </p:sp>
      <p:grpSp>
        <p:nvGrpSpPr>
          <p:cNvPr id="200" name="Google Shape;200;p18"/>
          <p:cNvGrpSpPr/>
          <p:nvPr/>
        </p:nvGrpSpPr>
        <p:grpSpPr>
          <a:xfrm>
            <a:off x="1414450" y="9422450"/>
            <a:ext cx="1086600" cy="332550"/>
            <a:chOff x="1414450" y="9377350"/>
            <a:chExt cx="1086600" cy="332550"/>
          </a:xfrm>
        </p:grpSpPr>
        <p:sp>
          <p:nvSpPr>
            <p:cNvPr id="201" name="Google Shape;201;p18"/>
            <p:cNvSpPr txBox="1"/>
            <p:nvPr/>
          </p:nvSpPr>
          <p:spPr>
            <a:xfrm>
              <a:off x="1414450" y="9377350"/>
              <a:ext cx="1086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latin typeface="Abril Fatface"/>
                  <a:ea typeface="Abril Fatface"/>
                  <a:cs typeface="Abril Fatface"/>
                  <a:sym typeface="Abril Fatface"/>
                </a:rPr>
                <a:t>Pellentesque felis</a:t>
              </a:r>
              <a:endParaRPr sz="1000">
                <a:latin typeface="Abril Fatface"/>
                <a:ea typeface="Abril Fatface"/>
                <a:cs typeface="Abril Fatface"/>
                <a:sym typeface="Abril Fatface"/>
              </a:endParaRPr>
            </a:p>
          </p:txBody>
        </p:sp>
        <p:sp>
          <p:nvSpPr>
            <p:cNvPr id="202" name="Google Shape;202;p18"/>
            <p:cNvSpPr txBox="1"/>
            <p:nvPr/>
          </p:nvSpPr>
          <p:spPr>
            <a:xfrm>
              <a:off x="1414450" y="9586900"/>
              <a:ext cx="10866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Spartan"/>
                  <a:ea typeface="Spartan"/>
                  <a:cs typeface="Spartan"/>
                  <a:sym typeface="Spartan"/>
                </a:rPr>
                <a:t>Diam, consectetur</a:t>
              </a:r>
              <a:endParaRPr sz="800">
                <a:latin typeface="Spartan"/>
                <a:ea typeface="Spartan"/>
                <a:cs typeface="Spartan"/>
                <a:sym typeface="Spartan"/>
              </a:endParaRPr>
            </a:p>
          </p:txBody>
        </p:sp>
      </p:grpSp>
      <p:grpSp>
        <p:nvGrpSpPr>
          <p:cNvPr id="203" name="Google Shape;203;p18"/>
          <p:cNvGrpSpPr/>
          <p:nvPr/>
        </p:nvGrpSpPr>
        <p:grpSpPr>
          <a:xfrm>
            <a:off x="2672900" y="4460800"/>
            <a:ext cx="4617000" cy="5550000"/>
            <a:chOff x="2672900" y="4460800"/>
            <a:chExt cx="4617000" cy="5550000"/>
          </a:xfrm>
        </p:grpSpPr>
        <p:grpSp>
          <p:nvGrpSpPr>
            <p:cNvPr id="204" name="Google Shape;204;p18"/>
            <p:cNvGrpSpPr/>
            <p:nvPr/>
          </p:nvGrpSpPr>
          <p:grpSpPr>
            <a:xfrm>
              <a:off x="2672900" y="4460800"/>
              <a:ext cx="4617000" cy="3787800"/>
              <a:chOff x="272150" y="360000"/>
              <a:chExt cx="4617000" cy="3787800"/>
            </a:xfrm>
          </p:grpSpPr>
          <p:sp>
            <p:nvSpPr>
              <p:cNvPr id="205" name="Google Shape;205;p18"/>
              <p:cNvSpPr/>
              <p:nvPr/>
            </p:nvSpPr>
            <p:spPr>
              <a:xfrm>
                <a:off x="272150" y="360000"/>
                <a:ext cx="4617000" cy="3787800"/>
              </a:xfrm>
              <a:prstGeom prst="rect">
                <a:avLst/>
              </a:prstGeom>
              <a:solidFill>
                <a:srgbClr val="8787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8"/>
              <p:cNvSpPr txBox="1"/>
              <p:nvPr/>
            </p:nvSpPr>
            <p:spPr>
              <a:xfrm>
                <a:off x="1246975" y="1884450"/>
                <a:ext cx="26673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200">
                    <a:solidFill>
                      <a:srgbClr val="C6C6C6"/>
                    </a:solidFill>
                    <a:latin typeface="Spartan"/>
                    <a:ea typeface="Spartan"/>
                    <a:cs typeface="Spartan"/>
                    <a:sym typeface="Spartan"/>
                  </a:rPr>
                  <a:t>PHOTO HERE</a:t>
                </a:r>
                <a:endParaRPr sz="2200">
                  <a:solidFill>
                    <a:srgbClr val="C6C6C6"/>
                  </a:solidFill>
                  <a:latin typeface="Spartan"/>
                  <a:ea typeface="Spartan"/>
                  <a:cs typeface="Spartan"/>
                  <a:sym typeface="Spartan"/>
                </a:endParaRPr>
              </a:p>
              <a:p>
                <a:pPr indent="0" lvl="0" marL="0" rtl="0" algn="ctr">
                  <a:spcBef>
                    <a:spcPts val="0"/>
                  </a:spcBef>
                  <a:spcAft>
                    <a:spcPts val="0"/>
                  </a:spcAft>
                  <a:buNone/>
                </a:pPr>
                <a:r>
                  <a:rPr lang="ru" sz="2200">
                    <a:solidFill>
                      <a:srgbClr val="C6C6C6"/>
                    </a:solidFill>
                    <a:latin typeface="Spartan"/>
                    <a:ea typeface="Spartan"/>
                    <a:cs typeface="Spartan"/>
                    <a:sym typeface="Spartan"/>
                  </a:rPr>
                  <a:t>(5.4x4.15in)</a:t>
                </a:r>
                <a:endParaRPr sz="2200">
                  <a:solidFill>
                    <a:srgbClr val="C6C6C6"/>
                  </a:solidFill>
                  <a:latin typeface="Spartan"/>
                  <a:ea typeface="Spartan"/>
                  <a:cs typeface="Spartan"/>
                  <a:sym typeface="Spartan"/>
                </a:endParaRPr>
              </a:p>
            </p:txBody>
          </p:sp>
        </p:grpSp>
        <p:grpSp>
          <p:nvGrpSpPr>
            <p:cNvPr id="207" name="Google Shape;207;p18"/>
            <p:cNvGrpSpPr/>
            <p:nvPr/>
          </p:nvGrpSpPr>
          <p:grpSpPr>
            <a:xfrm>
              <a:off x="2672900" y="8248600"/>
              <a:ext cx="4617000" cy="1762200"/>
              <a:chOff x="2672900" y="8248600"/>
              <a:chExt cx="4617000" cy="1762200"/>
            </a:xfrm>
          </p:grpSpPr>
          <p:sp>
            <p:nvSpPr>
              <p:cNvPr id="208" name="Google Shape;208;p18"/>
              <p:cNvSpPr/>
              <p:nvPr/>
            </p:nvSpPr>
            <p:spPr>
              <a:xfrm>
                <a:off x="2672900" y="8248600"/>
                <a:ext cx="4617000" cy="1762200"/>
              </a:xfrm>
              <a:prstGeom prst="rect">
                <a:avLst/>
              </a:prstGeom>
              <a:solidFill>
                <a:srgbClr val="5757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8"/>
              <p:cNvSpPr txBox="1"/>
              <p:nvPr/>
            </p:nvSpPr>
            <p:spPr>
              <a:xfrm>
                <a:off x="2852725" y="8317550"/>
                <a:ext cx="42243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800">
                    <a:solidFill>
                      <a:schemeClr val="lt1"/>
                    </a:solidFill>
                    <a:latin typeface="Abril Fatface"/>
                    <a:ea typeface="Abril Fatface"/>
                    <a:cs typeface="Abril Fatface"/>
                    <a:sym typeface="Abril Fatface"/>
                  </a:rPr>
                  <a:t>Parturient montes</a:t>
                </a:r>
                <a:endParaRPr sz="2800">
                  <a:solidFill>
                    <a:schemeClr val="lt1"/>
                  </a:solidFill>
                  <a:latin typeface="Abril Fatface"/>
                  <a:ea typeface="Abril Fatface"/>
                  <a:cs typeface="Abril Fatface"/>
                  <a:sym typeface="Abril Fatface"/>
                </a:endParaRPr>
              </a:p>
            </p:txBody>
          </p:sp>
          <p:sp>
            <p:nvSpPr>
              <p:cNvPr id="210" name="Google Shape;210;p18"/>
              <p:cNvSpPr txBox="1"/>
              <p:nvPr/>
            </p:nvSpPr>
            <p:spPr>
              <a:xfrm>
                <a:off x="2852725" y="8786750"/>
                <a:ext cx="4224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900">
                    <a:solidFill>
                      <a:schemeClr val="lt1"/>
                    </a:solidFill>
                    <a:latin typeface="Spartan"/>
                    <a:ea typeface="Spartan"/>
                    <a:cs typeface="Spartan"/>
                    <a:sym typeface="Spartan"/>
                  </a:rPr>
                  <a:t>Nunc tempus eget libero non feugiat. Praesent eget elit tempus, auctor urna sodales, laoreet diam.Mauris facilisis elementum dui, vel congue eros feugiat id. Morbi ornare, nibh at rhoncus elementum, eros eros rhoncus tellus, in condimentum tortor mi at augue. Nunc tempus eget libero non feugiat. Praesent eget elit tempus, auctor urna sodales, laoreet diam. </a:t>
                </a:r>
                <a:endParaRPr sz="900">
                  <a:solidFill>
                    <a:schemeClr val="lt1"/>
                  </a:solidFill>
                  <a:latin typeface="Spartan"/>
                  <a:ea typeface="Spartan"/>
                  <a:cs typeface="Spartan"/>
                  <a:sym typeface="Spartan"/>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