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27">
          <p15:clr>
            <a:srgbClr val="9AA0A6"/>
          </p15:clr>
        </p15:guide>
        <p15:guide id="3" orient="horz" pos="283">
          <p15:clr>
            <a:srgbClr val="9AA0A6"/>
          </p15:clr>
        </p15:guide>
        <p15:guide id="4" pos="4535">
          <p15:clr>
            <a:srgbClr val="9AA0A6"/>
          </p15:clr>
        </p15:guide>
        <p15:guide id="5" pos="250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27"/>
        <p:guide pos="283" orient="horz"/>
        <p:guide pos="4535"/>
        <p:guide pos="25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Arimo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-italic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-regular.fntdata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" y="0"/>
            <a:ext cx="7560002" cy="10692000"/>
            <a:chOff x="-2" y="0"/>
            <a:chExt cx="7560002" cy="106920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171025" y="10107688"/>
              <a:ext cx="7388974" cy="584312"/>
              <a:chOff x="171025" y="10107688"/>
              <a:chExt cx="7388974" cy="584312"/>
            </a:xfrm>
          </p:grpSpPr>
          <p:pic>
            <p:nvPicPr>
              <p:cNvPr id="56" name="Google Shape;56;p13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55238" y="10107688"/>
                <a:ext cx="509367" cy="509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Google Shape;5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71025" y="10194125"/>
                <a:ext cx="7388974" cy="497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91338" y="3922513"/>
              <a:ext cx="633425" cy="633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6">
              <a:alphaModFix/>
            </a:blip>
            <a:srcRect b="0" l="27756" r="0" t="0"/>
            <a:stretch/>
          </p:blipFill>
          <p:spPr>
            <a:xfrm>
              <a:off x="-2" y="4057875"/>
              <a:ext cx="607400" cy="34481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7">
              <a:alphaModFix/>
            </a:blip>
            <a:srcRect b="0" l="0" r="6507" t="43547"/>
            <a:stretch/>
          </p:blipFill>
          <p:spPr>
            <a:xfrm>
              <a:off x="4167200" y="0"/>
              <a:ext cx="3392800" cy="1271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65794" y="200650"/>
              <a:ext cx="3024000" cy="72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360000" y="2238375"/>
            <a:ext cx="6840075" cy="2825400"/>
            <a:chOff x="360000" y="2238375"/>
            <a:chExt cx="6840075" cy="2825400"/>
          </a:xfrm>
        </p:grpSpPr>
        <p:sp>
          <p:nvSpPr>
            <p:cNvPr id="63" name="Google Shape;63;p13"/>
            <p:cNvSpPr/>
            <p:nvPr/>
          </p:nvSpPr>
          <p:spPr>
            <a:xfrm>
              <a:off x="360000" y="2238375"/>
              <a:ext cx="6840000" cy="366600"/>
            </a:xfrm>
            <a:prstGeom prst="rect">
              <a:avLst/>
            </a:prstGeom>
            <a:solidFill>
              <a:srgbClr val="253F4F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360075" y="2604975"/>
              <a:ext cx="6840000" cy="409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360075" y="3014775"/>
              <a:ext cx="6840000" cy="409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360075" y="3424575"/>
              <a:ext cx="6840000" cy="409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360075" y="3834375"/>
              <a:ext cx="6840000" cy="409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360075" y="4244175"/>
              <a:ext cx="6840000" cy="409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360075" y="4653975"/>
              <a:ext cx="6840000" cy="409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323863" y="361975"/>
            <a:ext cx="390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100">
                <a:solidFill>
                  <a:srgbClr val="253F4F"/>
                </a:solidFill>
                <a:latin typeface="Open Sans"/>
                <a:ea typeface="Open Sans"/>
                <a:cs typeface="Open Sans"/>
                <a:sym typeface="Open Sans"/>
              </a:rPr>
              <a:t>EMPLOYEE</a:t>
            </a:r>
            <a:endParaRPr b="1" sz="3100">
              <a:solidFill>
                <a:srgbClr val="253F4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253F4F"/>
                </a:solidFill>
                <a:latin typeface="Open Sans"/>
                <a:ea typeface="Open Sans"/>
                <a:cs typeface="Open Sans"/>
                <a:sym typeface="Open Sans"/>
              </a:rPr>
              <a:t>INCIDENT REPORT</a:t>
            </a:r>
            <a:endParaRPr b="1" sz="3100">
              <a:solidFill>
                <a:srgbClr val="253F4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357200" y="1538300"/>
            <a:ext cx="6846075" cy="461025"/>
            <a:chOff x="357200" y="1538300"/>
            <a:chExt cx="6846075" cy="461025"/>
          </a:xfrm>
        </p:grpSpPr>
        <p:grpSp>
          <p:nvGrpSpPr>
            <p:cNvPr id="72" name="Google Shape;72;p13"/>
            <p:cNvGrpSpPr/>
            <p:nvPr/>
          </p:nvGrpSpPr>
          <p:grpSpPr>
            <a:xfrm>
              <a:off x="357200" y="1538300"/>
              <a:ext cx="3043225" cy="184800"/>
              <a:chOff x="357200" y="1538300"/>
              <a:chExt cx="3043225" cy="184800"/>
            </a:xfrm>
          </p:grpSpPr>
          <p:sp>
            <p:nvSpPr>
              <p:cNvPr id="73" name="Google Shape;73;p13"/>
              <p:cNvSpPr txBox="1"/>
              <p:nvPr/>
            </p:nvSpPr>
            <p:spPr>
              <a:xfrm>
                <a:off x="357200" y="1538300"/>
                <a:ext cx="971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Reported by:</a:t>
                </a:r>
                <a:endParaRPr b="1" sz="12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74" name="Google Shape;74;p13"/>
              <p:cNvCxnSpPr/>
              <p:nvPr/>
            </p:nvCxnSpPr>
            <p:spPr>
              <a:xfrm rot="10800000">
                <a:off x="1359825" y="1685925"/>
                <a:ext cx="2040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5" name="Google Shape;75;p13"/>
            <p:cNvGrpSpPr/>
            <p:nvPr/>
          </p:nvGrpSpPr>
          <p:grpSpPr>
            <a:xfrm>
              <a:off x="357200" y="1814525"/>
              <a:ext cx="3043225" cy="184800"/>
              <a:chOff x="357200" y="1538300"/>
              <a:chExt cx="3043225" cy="184800"/>
            </a:xfrm>
          </p:grpSpPr>
          <p:sp>
            <p:nvSpPr>
              <p:cNvPr id="76" name="Google Shape;76;p13"/>
              <p:cNvSpPr txBox="1"/>
              <p:nvPr/>
            </p:nvSpPr>
            <p:spPr>
              <a:xfrm>
                <a:off x="357200" y="1538300"/>
                <a:ext cx="823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Title / role:</a:t>
                </a:r>
                <a:endParaRPr b="1" sz="12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77" name="Google Shape;77;p13"/>
              <p:cNvCxnSpPr/>
              <p:nvPr/>
            </p:nvCxnSpPr>
            <p:spPr>
              <a:xfrm rot="10800000">
                <a:off x="1188225" y="1685925"/>
                <a:ext cx="221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8" name="Google Shape;78;p13"/>
            <p:cNvGrpSpPr/>
            <p:nvPr/>
          </p:nvGrpSpPr>
          <p:grpSpPr>
            <a:xfrm>
              <a:off x="3957651" y="1538300"/>
              <a:ext cx="3245624" cy="184800"/>
              <a:chOff x="357214" y="1538300"/>
              <a:chExt cx="3245624" cy="184800"/>
            </a:xfrm>
          </p:grpSpPr>
          <p:sp>
            <p:nvSpPr>
              <p:cNvPr id="79" name="Google Shape;79;p13"/>
              <p:cNvSpPr txBox="1"/>
              <p:nvPr/>
            </p:nvSpPr>
            <p:spPr>
              <a:xfrm>
                <a:off x="357214" y="1538300"/>
                <a:ext cx="1066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Date of report:</a:t>
                </a:r>
                <a:endParaRPr b="1" sz="12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80" name="Google Shape;80;p13"/>
              <p:cNvCxnSpPr/>
              <p:nvPr/>
            </p:nvCxnSpPr>
            <p:spPr>
              <a:xfrm rot="10800000">
                <a:off x="1462038" y="1685925"/>
                <a:ext cx="2140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" name="Google Shape;81;p13"/>
            <p:cNvGrpSpPr/>
            <p:nvPr/>
          </p:nvGrpSpPr>
          <p:grpSpPr>
            <a:xfrm>
              <a:off x="3957652" y="1814525"/>
              <a:ext cx="3245623" cy="184800"/>
              <a:chOff x="357214" y="1538300"/>
              <a:chExt cx="3245623" cy="184800"/>
            </a:xfrm>
          </p:grpSpPr>
          <p:sp>
            <p:nvSpPr>
              <p:cNvPr id="82" name="Google Shape;82;p13"/>
              <p:cNvSpPr txBox="1"/>
              <p:nvPr/>
            </p:nvSpPr>
            <p:spPr>
              <a:xfrm>
                <a:off x="357214" y="1538300"/>
                <a:ext cx="933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Incident No:</a:t>
                </a:r>
                <a:endParaRPr b="1" sz="12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83" name="Google Shape;83;p13"/>
              <p:cNvCxnSpPr/>
              <p:nvPr/>
            </p:nvCxnSpPr>
            <p:spPr>
              <a:xfrm rot="10800000">
                <a:off x="1307238" y="1685925"/>
                <a:ext cx="2295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4" name="Google Shape;84;p13"/>
          <p:cNvSpPr txBox="1"/>
          <p:nvPr/>
        </p:nvSpPr>
        <p:spPr>
          <a:xfrm>
            <a:off x="1315350" y="2300288"/>
            <a:ext cx="4929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EMPLOYEE INCIDENT INFORMATION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53350" y="2657475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Employee name: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963313" y="2657475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Employee</a:t>
            </a: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 title / role 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53350" y="3067063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Date of incident: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963313" y="3067063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Time of incident: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53350" y="3481425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Location: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53350" y="3895725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Specific area of location: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53350" y="4305313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Additional person(s) involved: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53350" y="4719675"/>
            <a:ext cx="2080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rPr>
              <a:t>Witnesses:</a:t>
            </a:r>
            <a:endParaRPr sz="1100">
              <a:solidFill>
                <a:srgbClr val="253F4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355238" y="5405475"/>
            <a:ext cx="6844763" cy="1183875"/>
            <a:chOff x="355238" y="5405475"/>
            <a:chExt cx="6844763" cy="1183875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355238" y="5405475"/>
              <a:ext cx="6840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rPr>
                <a:t>Incident description including any events leading to or immediately following the incident</a:t>
              </a:r>
              <a:endParaRPr b="1" sz="12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360000" y="5635050"/>
              <a:ext cx="6840000" cy="9543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355238" y="6741750"/>
            <a:ext cx="6844763" cy="1025775"/>
            <a:chOff x="355238" y="6741750"/>
            <a:chExt cx="6844763" cy="1025775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355238" y="6741750"/>
              <a:ext cx="6840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rPr>
                <a:t>Employee explanation of events / circumstances:</a:t>
              </a:r>
              <a:endParaRPr b="1" sz="12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360000" y="6971325"/>
              <a:ext cx="6840000" cy="7962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355238" y="7918100"/>
            <a:ext cx="6844763" cy="978375"/>
            <a:chOff x="355238" y="6779850"/>
            <a:chExt cx="6844763" cy="978375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55238" y="6779850"/>
              <a:ext cx="6840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rPr>
                <a:t>Resulting action executed, planned, or recommended:</a:t>
              </a:r>
              <a:endParaRPr b="1" sz="1200">
                <a:solidFill>
                  <a:srgbClr val="253F4F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360000" y="7009425"/>
              <a:ext cx="6840000" cy="748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rgbClr val="253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50494" y="9144000"/>
            <a:ext cx="2449856" cy="874038"/>
            <a:chOff x="350494" y="9144000"/>
            <a:chExt cx="2449856" cy="874038"/>
          </a:xfrm>
        </p:grpSpPr>
        <p:grpSp>
          <p:nvGrpSpPr>
            <p:cNvPr id="103" name="Google Shape;103;p13"/>
            <p:cNvGrpSpPr/>
            <p:nvPr/>
          </p:nvGrpSpPr>
          <p:grpSpPr>
            <a:xfrm>
              <a:off x="350494" y="9144000"/>
              <a:ext cx="2449856" cy="169200"/>
              <a:chOff x="350494" y="9144000"/>
              <a:chExt cx="2449856" cy="169200"/>
            </a:xfrm>
          </p:grpSpPr>
          <p:sp>
            <p:nvSpPr>
              <p:cNvPr id="104" name="Google Shape;104;p13"/>
              <p:cNvSpPr txBox="1"/>
              <p:nvPr/>
            </p:nvSpPr>
            <p:spPr>
              <a:xfrm>
                <a:off x="350494" y="9144000"/>
                <a:ext cx="1135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Employee name: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05" name="Google Shape;105;p13"/>
              <p:cNvCxnSpPr/>
              <p:nvPr/>
            </p:nvCxnSpPr>
            <p:spPr>
              <a:xfrm rot="10800000">
                <a:off x="1512150" y="9272600"/>
                <a:ext cx="1288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6" name="Google Shape;106;p13"/>
            <p:cNvGrpSpPr/>
            <p:nvPr/>
          </p:nvGrpSpPr>
          <p:grpSpPr>
            <a:xfrm>
              <a:off x="350500" y="9491650"/>
              <a:ext cx="2449850" cy="169200"/>
              <a:chOff x="350500" y="9144000"/>
              <a:chExt cx="2449850" cy="169200"/>
            </a:xfrm>
          </p:grpSpPr>
          <p:sp>
            <p:nvSpPr>
              <p:cNvPr id="107" name="Google Shape;107;p13"/>
              <p:cNvSpPr txBox="1"/>
              <p:nvPr/>
            </p:nvSpPr>
            <p:spPr>
              <a:xfrm>
                <a:off x="350500" y="9144000"/>
                <a:ext cx="1359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Reporting staff name: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08" name="Google Shape;108;p13"/>
              <p:cNvCxnSpPr/>
              <p:nvPr/>
            </p:nvCxnSpPr>
            <p:spPr>
              <a:xfrm rot="10800000">
                <a:off x="1771650" y="9272600"/>
                <a:ext cx="1028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9" name="Google Shape;109;p13"/>
            <p:cNvGrpSpPr/>
            <p:nvPr/>
          </p:nvGrpSpPr>
          <p:grpSpPr>
            <a:xfrm>
              <a:off x="350500" y="9848838"/>
              <a:ext cx="2449850" cy="169200"/>
              <a:chOff x="350500" y="9144000"/>
              <a:chExt cx="2449850" cy="1692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350500" y="9144000"/>
                <a:ext cx="1028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HR REP name: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11" name="Google Shape;111;p13"/>
              <p:cNvCxnSpPr/>
              <p:nvPr/>
            </p:nvCxnSpPr>
            <p:spPr>
              <a:xfrm rot="10800000">
                <a:off x="1411950" y="9272600"/>
                <a:ext cx="1388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2" name="Google Shape;112;p13"/>
          <p:cNvGrpSpPr/>
          <p:nvPr/>
        </p:nvGrpSpPr>
        <p:grpSpPr>
          <a:xfrm>
            <a:off x="3081800" y="9144000"/>
            <a:ext cx="2659400" cy="874050"/>
            <a:chOff x="3081800" y="9144000"/>
            <a:chExt cx="2659400" cy="874050"/>
          </a:xfrm>
        </p:grpSpPr>
        <p:grpSp>
          <p:nvGrpSpPr>
            <p:cNvPr id="113" name="Google Shape;113;p13"/>
            <p:cNvGrpSpPr/>
            <p:nvPr/>
          </p:nvGrpSpPr>
          <p:grpSpPr>
            <a:xfrm>
              <a:off x="3081801" y="9144000"/>
              <a:ext cx="2659399" cy="169200"/>
              <a:chOff x="350501" y="9144000"/>
              <a:chExt cx="2659399" cy="1692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350501" y="9144000"/>
                <a:ext cx="1273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Employee</a:t>
                </a: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 signature: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15" name="Google Shape;115;p13"/>
              <p:cNvCxnSpPr/>
              <p:nvPr/>
            </p:nvCxnSpPr>
            <p:spPr>
              <a:xfrm rot="10800000">
                <a:off x="1671600" y="9272600"/>
                <a:ext cx="1338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6" name="Google Shape;116;p13"/>
            <p:cNvGrpSpPr/>
            <p:nvPr/>
          </p:nvGrpSpPr>
          <p:grpSpPr>
            <a:xfrm>
              <a:off x="3081800" y="9491650"/>
              <a:ext cx="2659400" cy="169200"/>
              <a:chOff x="350500" y="9144000"/>
              <a:chExt cx="2659400" cy="169200"/>
            </a:xfrm>
          </p:grpSpPr>
          <p:sp>
            <p:nvSpPr>
              <p:cNvPr id="117" name="Google Shape;117;p13"/>
              <p:cNvSpPr txBox="1"/>
              <p:nvPr/>
            </p:nvSpPr>
            <p:spPr>
              <a:xfrm>
                <a:off x="350500" y="9144000"/>
                <a:ext cx="1585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Reporting staff signature: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18" name="Google Shape;118;p13"/>
              <p:cNvCxnSpPr/>
              <p:nvPr/>
            </p:nvCxnSpPr>
            <p:spPr>
              <a:xfrm rot="10800000">
                <a:off x="1981200" y="9272600"/>
                <a:ext cx="1028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9" name="Google Shape;119;p13"/>
            <p:cNvGrpSpPr/>
            <p:nvPr/>
          </p:nvGrpSpPr>
          <p:grpSpPr>
            <a:xfrm>
              <a:off x="3081800" y="9848850"/>
              <a:ext cx="2659400" cy="169200"/>
              <a:chOff x="350500" y="9144013"/>
              <a:chExt cx="2659400" cy="1692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350500" y="9144013"/>
                <a:ext cx="12069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HR REP signature: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21" name="Google Shape;121;p13"/>
              <p:cNvCxnSpPr/>
              <p:nvPr/>
            </p:nvCxnSpPr>
            <p:spPr>
              <a:xfrm rot="10800000">
                <a:off x="1593000" y="9272600"/>
                <a:ext cx="1416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22" name="Google Shape;122;p13"/>
          <p:cNvGrpSpPr/>
          <p:nvPr/>
        </p:nvGrpSpPr>
        <p:grpSpPr>
          <a:xfrm>
            <a:off x="6089315" y="9144000"/>
            <a:ext cx="1111585" cy="874050"/>
            <a:chOff x="6089315" y="9144000"/>
            <a:chExt cx="1111585" cy="874050"/>
          </a:xfrm>
        </p:grpSpPr>
        <p:grpSp>
          <p:nvGrpSpPr>
            <p:cNvPr id="123" name="Google Shape;123;p13"/>
            <p:cNvGrpSpPr/>
            <p:nvPr/>
          </p:nvGrpSpPr>
          <p:grpSpPr>
            <a:xfrm>
              <a:off x="6089317" y="9144000"/>
              <a:ext cx="1109121" cy="169200"/>
              <a:chOff x="6089317" y="9144000"/>
              <a:chExt cx="1109121" cy="169200"/>
            </a:xfrm>
          </p:grpSpPr>
          <p:sp>
            <p:nvSpPr>
              <p:cNvPr id="124" name="Google Shape;124;p13"/>
              <p:cNvSpPr txBox="1"/>
              <p:nvPr/>
            </p:nvSpPr>
            <p:spPr>
              <a:xfrm>
                <a:off x="6089317" y="9144000"/>
                <a:ext cx="371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Date: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25" name="Google Shape;125;p13"/>
              <p:cNvCxnSpPr/>
              <p:nvPr/>
            </p:nvCxnSpPr>
            <p:spPr>
              <a:xfrm rot="10800000">
                <a:off x="6486538" y="9272600"/>
                <a:ext cx="711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6" name="Google Shape;126;p13"/>
            <p:cNvGrpSpPr/>
            <p:nvPr/>
          </p:nvGrpSpPr>
          <p:grpSpPr>
            <a:xfrm>
              <a:off x="6089315" y="9491650"/>
              <a:ext cx="1109210" cy="169200"/>
              <a:chOff x="6089315" y="9491650"/>
              <a:chExt cx="1109210" cy="169200"/>
            </a:xfrm>
          </p:grpSpPr>
          <p:sp>
            <p:nvSpPr>
              <p:cNvPr id="127" name="Google Shape;127;p13"/>
              <p:cNvSpPr txBox="1"/>
              <p:nvPr/>
            </p:nvSpPr>
            <p:spPr>
              <a:xfrm>
                <a:off x="6089315" y="9491650"/>
                <a:ext cx="368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Date: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28" name="Google Shape;128;p13"/>
              <p:cNvCxnSpPr/>
              <p:nvPr/>
            </p:nvCxnSpPr>
            <p:spPr>
              <a:xfrm rot="10800000">
                <a:off x="6486625" y="9620250"/>
                <a:ext cx="711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9" name="Google Shape;129;p13"/>
            <p:cNvGrpSpPr/>
            <p:nvPr/>
          </p:nvGrpSpPr>
          <p:grpSpPr>
            <a:xfrm>
              <a:off x="6089316" y="9848850"/>
              <a:ext cx="1111584" cy="169200"/>
              <a:chOff x="6089316" y="9848850"/>
              <a:chExt cx="1111584" cy="169200"/>
            </a:xfrm>
          </p:grpSpPr>
          <p:sp>
            <p:nvSpPr>
              <p:cNvPr id="130" name="Google Shape;130;p13"/>
              <p:cNvSpPr txBox="1"/>
              <p:nvPr/>
            </p:nvSpPr>
            <p:spPr>
              <a:xfrm>
                <a:off x="6089316" y="9848850"/>
                <a:ext cx="378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53F4F"/>
                    </a:solidFill>
                    <a:latin typeface="Arimo"/>
                    <a:ea typeface="Arimo"/>
                    <a:cs typeface="Arimo"/>
                    <a:sym typeface="Arimo"/>
                  </a:rPr>
                  <a:t>Date:</a:t>
                </a:r>
                <a:endParaRPr sz="1100">
                  <a:solidFill>
                    <a:srgbClr val="253F4F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cxnSp>
            <p:nvCxnSpPr>
              <p:cNvPr id="131" name="Google Shape;131;p13"/>
              <p:cNvCxnSpPr/>
              <p:nvPr/>
            </p:nvCxnSpPr>
            <p:spPr>
              <a:xfrm rot="10800000">
                <a:off x="6486600" y="9977450"/>
                <a:ext cx="714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53F4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