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osis"/>
      <p:regular r:id="rId7"/>
      <p:bold r:id="rId8"/>
    </p:embeddedFont>
    <p:embeddedFont>
      <p:font typeface="Wire One"/>
      <p:regular r:id="rId9"/>
    </p:embeddedFont>
    <p:embeddedFont>
      <p:font typeface="Luckiest Guy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381">
          <p15:clr>
            <a:srgbClr val="A4A3A4"/>
          </p15:clr>
        </p15:guide>
        <p15:guide id="2" pos="454">
          <p15:clr>
            <a:srgbClr val="9AA0A6"/>
          </p15:clr>
        </p15:guide>
        <p15:guide id="3" pos="430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/>
        <p:guide pos="454"/>
        <p:guide pos="430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LuckiestGuy-regular.fntdata"/><Relationship Id="rId9" Type="http://schemas.openxmlformats.org/officeDocument/2006/relationships/font" Target="fonts/WireOn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osis-regular.fntdata"/><Relationship Id="rId8" Type="http://schemas.openxmlformats.org/officeDocument/2006/relationships/font" Target="fonts/Dosi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2400" y="-50680"/>
            <a:ext cx="7624800" cy="10793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25030"/>
            <a:ext cx="1235225" cy="1260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4763" y="2293825"/>
            <a:ext cx="2747101" cy="217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92888" y="2293825"/>
            <a:ext cx="2747101" cy="217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4763" y="4808425"/>
            <a:ext cx="2747101" cy="217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92888" y="4808425"/>
            <a:ext cx="2747101" cy="217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4763" y="7327788"/>
            <a:ext cx="2747101" cy="217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92888" y="7327788"/>
            <a:ext cx="2747101" cy="217815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615750" y="352425"/>
            <a:ext cx="63285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3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SCHOOL TIMETABLE</a:t>
            </a:r>
            <a:endParaRPr sz="63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714375" y="1495425"/>
            <a:ext cx="67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lt1"/>
                </a:solidFill>
                <a:latin typeface="Wire One"/>
                <a:ea typeface="Wire One"/>
                <a:cs typeface="Wire One"/>
                <a:sym typeface="Wire One"/>
              </a:rPr>
              <a:t>Class:</a:t>
            </a:r>
            <a:endParaRPr sz="3600">
              <a:solidFill>
                <a:schemeClr val="lt1"/>
              </a:solidFill>
              <a:latin typeface="Wire One"/>
              <a:ea typeface="Wire One"/>
              <a:cs typeface="Wire One"/>
              <a:sym typeface="Wire One"/>
            </a:endParaRPr>
          </a:p>
        </p:txBody>
      </p:sp>
      <p:cxnSp>
        <p:nvCxnSpPr>
          <p:cNvPr id="64" name="Google Shape;64;p13"/>
          <p:cNvCxnSpPr/>
          <p:nvPr/>
        </p:nvCxnSpPr>
        <p:spPr>
          <a:xfrm rot="10800000">
            <a:off x="1362000" y="1919288"/>
            <a:ext cx="2067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13"/>
          <p:cNvSpPr txBox="1"/>
          <p:nvPr/>
        </p:nvSpPr>
        <p:spPr>
          <a:xfrm>
            <a:off x="4125375" y="1495425"/>
            <a:ext cx="102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lt1"/>
                </a:solidFill>
                <a:latin typeface="Wire One"/>
                <a:ea typeface="Wire One"/>
                <a:cs typeface="Wire One"/>
                <a:sym typeface="Wire One"/>
              </a:rPr>
              <a:t>Semester:</a:t>
            </a:r>
            <a:endParaRPr sz="3600">
              <a:solidFill>
                <a:schemeClr val="lt1"/>
              </a:solidFill>
              <a:latin typeface="Wire One"/>
              <a:ea typeface="Wire One"/>
              <a:cs typeface="Wire One"/>
              <a:sym typeface="Wire One"/>
            </a:endParaRPr>
          </a:p>
        </p:txBody>
      </p:sp>
      <p:cxnSp>
        <p:nvCxnSpPr>
          <p:cNvPr id="66" name="Google Shape;66;p13"/>
          <p:cNvCxnSpPr/>
          <p:nvPr/>
        </p:nvCxnSpPr>
        <p:spPr>
          <a:xfrm flipH="1">
            <a:off x="5219700" y="1919288"/>
            <a:ext cx="1620300" cy="4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13"/>
          <p:cNvSpPr txBox="1"/>
          <p:nvPr/>
        </p:nvSpPr>
        <p:spPr>
          <a:xfrm>
            <a:off x="1235225" y="2333638"/>
            <a:ext cx="17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rPr>
              <a:t>Monday</a:t>
            </a:r>
            <a:endParaRPr sz="2400">
              <a:solidFill>
                <a:schemeClr val="lt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600488" y="2333638"/>
            <a:ext cx="17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rPr>
              <a:t>Tuesday</a:t>
            </a:r>
            <a:endParaRPr sz="2400">
              <a:solidFill>
                <a:schemeClr val="lt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1099163" y="4900650"/>
            <a:ext cx="199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rPr>
              <a:t>Wednesday</a:t>
            </a:r>
            <a:endParaRPr sz="2400">
              <a:solidFill>
                <a:schemeClr val="lt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600488" y="4900638"/>
            <a:ext cx="17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rPr>
              <a:t>Thursday</a:t>
            </a:r>
            <a:endParaRPr sz="2400">
              <a:solidFill>
                <a:schemeClr val="lt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099163" y="7420000"/>
            <a:ext cx="199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rPr>
              <a:t>Friday</a:t>
            </a:r>
            <a:endParaRPr sz="2400">
              <a:solidFill>
                <a:schemeClr val="lt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600488" y="7419988"/>
            <a:ext cx="17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rPr>
              <a:t>Saturday</a:t>
            </a:r>
            <a:endParaRPr sz="2400">
              <a:solidFill>
                <a:schemeClr val="lt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73" name="Google Shape;7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3200" y="8610600"/>
            <a:ext cx="2466325" cy="21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675" y="8889100"/>
            <a:ext cx="2166275" cy="181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