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21945600" cx="16459200"/>
  <p:notesSz cx="6858000" cy="9144000"/>
  <p:embeddedFontLst>
    <p:embeddedFont>
      <p:font typeface="Great Vibes"/>
      <p:regular r:id="rId6"/>
    </p:embeddedFont>
    <p:embeddedFont>
      <p:font typeface="Cinzel SemiBold"/>
      <p:regular r:id="rId7"/>
      <p:bold r:id="rId8"/>
    </p:embeddedFont>
    <p:embeddedFont>
      <p:font typeface="Cinzel"/>
      <p:regular r:id="rId9"/>
      <p:bold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schemas.openxmlformats.org/officeDocument/2006/relationships/font" Target="fonts/Cinzel-bold.fntdata"/><Relationship Id="rId9" Type="http://schemas.openxmlformats.org/officeDocument/2006/relationships/font" Target="fonts/Cinzel-regular.fntdata"/><Relationship Id="rId5" Type="http://schemas.openxmlformats.org/officeDocument/2006/relationships/slide" Target="slides/slide1.xml"/><Relationship Id="rId6" Type="http://schemas.openxmlformats.org/officeDocument/2006/relationships/font" Target="fonts/GreatVibes-regular.fntdata"/><Relationship Id="rId7" Type="http://schemas.openxmlformats.org/officeDocument/2006/relationships/font" Target="fonts/CinzelSemiBold-regular.fntdata"/><Relationship Id="rId8" Type="http://schemas.openxmlformats.org/officeDocument/2006/relationships/font" Target="fonts/Cinzel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43447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43447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561075" y="3176853"/>
            <a:ext cx="15337200" cy="8757900"/>
          </a:xfrm>
          <a:prstGeom prst="rect">
            <a:avLst/>
          </a:prstGeom>
        </p:spPr>
        <p:txBody>
          <a:bodyPr anchorCtr="0" anchor="b" bIns="239725" lIns="239725" spcFirstLastPara="1" rIns="239725" wrap="square" tIns="2397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561060" y="12092267"/>
            <a:ext cx="15337200" cy="3381900"/>
          </a:xfrm>
          <a:prstGeom prst="rect">
            <a:avLst/>
          </a:prstGeom>
        </p:spPr>
        <p:txBody>
          <a:bodyPr anchorCtr="0" anchor="t" bIns="239725" lIns="239725" spcFirstLastPara="1" rIns="239725" wrap="square" tIns="2397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561060" y="9176960"/>
            <a:ext cx="15337200" cy="35916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1pPr>
            <a:lvl2pPr lvl="1" algn="ctr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2pPr>
            <a:lvl3pPr lvl="2" algn="ctr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3pPr>
            <a:lvl4pPr lvl="3" algn="ctr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4pPr>
            <a:lvl5pPr lvl="4" algn="ctr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5pPr>
            <a:lvl6pPr lvl="5" algn="ctr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6pPr>
            <a:lvl7pPr lvl="6" algn="ctr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7pPr>
            <a:lvl8pPr lvl="7" algn="ctr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8pPr>
            <a:lvl9pPr lvl="8" algn="ctr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561060" y="1898773"/>
            <a:ext cx="15337200" cy="2443500"/>
          </a:xfrm>
          <a:prstGeom prst="rect">
            <a:avLst/>
          </a:prstGeom>
        </p:spPr>
        <p:txBody>
          <a:bodyPr anchorCtr="0" anchor="t" bIns="239725" lIns="239725" spcFirstLastPara="1" rIns="239725" wrap="square" tIns="239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561060" y="4917227"/>
            <a:ext cx="15337200" cy="14576700"/>
          </a:xfrm>
          <a:prstGeom prst="rect">
            <a:avLst/>
          </a:prstGeom>
        </p:spPr>
        <p:txBody>
          <a:bodyPr anchorCtr="0" anchor="t" bIns="239725" lIns="239725" spcFirstLastPara="1" rIns="239725" wrap="square" tIns="239725">
            <a:normAutofit/>
          </a:bodyPr>
          <a:lstStyle>
            <a:lvl1pPr indent="-527050" lvl="0" marL="457200">
              <a:spcBef>
                <a:spcPts val="0"/>
              </a:spcBef>
              <a:spcAft>
                <a:spcPts val="0"/>
              </a:spcAft>
              <a:buSzPts val="4700"/>
              <a:buChar char="●"/>
              <a:defRPr/>
            </a:lvl1pPr>
            <a:lvl2pPr indent="-463550" lvl="1" marL="914400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2pPr>
            <a:lvl3pPr indent="-463550" lvl="2" marL="1371600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3pPr>
            <a:lvl4pPr indent="-463550" lvl="3" marL="1828800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4pPr>
            <a:lvl5pPr indent="-463550" lvl="4" marL="2286000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5pPr>
            <a:lvl6pPr indent="-463550" lvl="5" marL="2743200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6pPr>
            <a:lvl7pPr indent="-463550" lvl="6" marL="3200400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7pPr>
            <a:lvl8pPr indent="-463550" lvl="7" marL="3657600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8pPr>
            <a:lvl9pPr indent="-463550" lvl="8" marL="4114800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561060" y="1898773"/>
            <a:ext cx="15337200" cy="2443500"/>
          </a:xfrm>
          <a:prstGeom prst="rect">
            <a:avLst/>
          </a:prstGeom>
        </p:spPr>
        <p:txBody>
          <a:bodyPr anchorCtr="0" anchor="t" bIns="239725" lIns="239725" spcFirstLastPara="1" rIns="239725" wrap="square" tIns="239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561060" y="4917227"/>
            <a:ext cx="7199700" cy="14576700"/>
          </a:xfrm>
          <a:prstGeom prst="rect">
            <a:avLst/>
          </a:prstGeom>
        </p:spPr>
        <p:txBody>
          <a:bodyPr anchorCtr="0" anchor="t" bIns="239725" lIns="239725" spcFirstLastPara="1" rIns="239725" wrap="square" tIns="239725">
            <a:normAutofit/>
          </a:bodyPr>
          <a:lstStyle>
            <a:lvl1pPr indent="-463550" lvl="0" marL="457200">
              <a:spcBef>
                <a:spcPts val="0"/>
              </a:spcBef>
              <a:spcAft>
                <a:spcPts val="0"/>
              </a:spcAft>
              <a:buSzPts val="3700"/>
              <a:buChar char="●"/>
              <a:defRPr sz="3700"/>
            </a:lvl1pPr>
            <a:lvl2pPr indent="-425450" lvl="1" marL="914400">
              <a:spcBef>
                <a:spcPts val="0"/>
              </a:spcBef>
              <a:spcAft>
                <a:spcPts val="0"/>
              </a:spcAft>
              <a:buSzPts val="3100"/>
              <a:buChar char="○"/>
              <a:defRPr sz="3100"/>
            </a:lvl2pPr>
            <a:lvl3pPr indent="-425450" lvl="2" marL="1371600">
              <a:spcBef>
                <a:spcPts val="0"/>
              </a:spcBef>
              <a:spcAft>
                <a:spcPts val="0"/>
              </a:spcAft>
              <a:buSzPts val="3100"/>
              <a:buChar char="■"/>
              <a:defRPr sz="3100"/>
            </a:lvl3pPr>
            <a:lvl4pPr indent="-425450" lvl="3" marL="1828800">
              <a:spcBef>
                <a:spcPts val="0"/>
              </a:spcBef>
              <a:spcAft>
                <a:spcPts val="0"/>
              </a:spcAft>
              <a:buSzPts val="3100"/>
              <a:buChar char="●"/>
              <a:defRPr sz="3100"/>
            </a:lvl4pPr>
            <a:lvl5pPr indent="-425450" lvl="4" marL="2286000">
              <a:spcBef>
                <a:spcPts val="0"/>
              </a:spcBef>
              <a:spcAft>
                <a:spcPts val="0"/>
              </a:spcAft>
              <a:buSzPts val="3100"/>
              <a:buChar char="○"/>
              <a:defRPr sz="3100"/>
            </a:lvl5pPr>
            <a:lvl6pPr indent="-425450" lvl="5" marL="2743200">
              <a:spcBef>
                <a:spcPts val="0"/>
              </a:spcBef>
              <a:spcAft>
                <a:spcPts val="0"/>
              </a:spcAft>
              <a:buSzPts val="3100"/>
              <a:buChar char="■"/>
              <a:defRPr sz="3100"/>
            </a:lvl6pPr>
            <a:lvl7pPr indent="-425450" lvl="6" marL="3200400">
              <a:spcBef>
                <a:spcPts val="0"/>
              </a:spcBef>
              <a:spcAft>
                <a:spcPts val="0"/>
              </a:spcAft>
              <a:buSzPts val="3100"/>
              <a:buChar char="●"/>
              <a:defRPr sz="3100"/>
            </a:lvl7pPr>
            <a:lvl8pPr indent="-425450" lvl="7" marL="3657600">
              <a:spcBef>
                <a:spcPts val="0"/>
              </a:spcBef>
              <a:spcAft>
                <a:spcPts val="0"/>
              </a:spcAft>
              <a:buSzPts val="3100"/>
              <a:buChar char="○"/>
              <a:defRPr sz="3100"/>
            </a:lvl8pPr>
            <a:lvl9pPr indent="-425450" lvl="8" marL="4114800">
              <a:spcBef>
                <a:spcPts val="0"/>
              </a:spcBef>
              <a:spcAft>
                <a:spcPts val="0"/>
              </a:spcAft>
              <a:buSzPts val="3100"/>
              <a:buChar char="■"/>
              <a:defRPr sz="31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8698320" y="4917227"/>
            <a:ext cx="7199700" cy="14576700"/>
          </a:xfrm>
          <a:prstGeom prst="rect">
            <a:avLst/>
          </a:prstGeom>
        </p:spPr>
        <p:txBody>
          <a:bodyPr anchorCtr="0" anchor="t" bIns="239725" lIns="239725" spcFirstLastPara="1" rIns="239725" wrap="square" tIns="239725">
            <a:normAutofit/>
          </a:bodyPr>
          <a:lstStyle>
            <a:lvl1pPr indent="-463550" lvl="0" marL="457200">
              <a:spcBef>
                <a:spcPts val="0"/>
              </a:spcBef>
              <a:spcAft>
                <a:spcPts val="0"/>
              </a:spcAft>
              <a:buSzPts val="3700"/>
              <a:buChar char="●"/>
              <a:defRPr sz="3700"/>
            </a:lvl1pPr>
            <a:lvl2pPr indent="-425450" lvl="1" marL="914400">
              <a:spcBef>
                <a:spcPts val="0"/>
              </a:spcBef>
              <a:spcAft>
                <a:spcPts val="0"/>
              </a:spcAft>
              <a:buSzPts val="3100"/>
              <a:buChar char="○"/>
              <a:defRPr sz="3100"/>
            </a:lvl2pPr>
            <a:lvl3pPr indent="-425450" lvl="2" marL="1371600">
              <a:spcBef>
                <a:spcPts val="0"/>
              </a:spcBef>
              <a:spcAft>
                <a:spcPts val="0"/>
              </a:spcAft>
              <a:buSzPts val="3100"/>
              <a:buChar char="■"/>
              <a:defRPr sz="3100"/>
            </a:lvl3pPr>
            <a:lvl4pPr indent="-425450" lvl="3" marL="1828800">
              <a:spcBef>
                <a:spcPts val="0"/>
              </a:spcBef>
              <a:spcAft>
                <a:spcPts val="0"/>
              </a:spcAft>
              <a:buSzPts val="3100"/>
              <a:buChar char="●"/>
              <a:defRPr sz="3100"/>
            </a:lvl4pPr>
            <a:lvl5pPr indent="-425450" lvl="4" marL="2286000">
              <a:spcBef>
                <a:spcPts val="0"/>
              </a:spcBef>
              <a:spcAft>
                <a:spcPts val="0"/>
              </a:spcAft>
              <a:buSzPts val="3100"/>
              <a:buChar char="○"/>
              <a:defRPr sz="3100"/>
            </a:lvl5pPr>
            <a:lvl6pPr indent="-425450" lvl="5" marL="2743200">
              <a:spcBef>
                <a:spcPts val="0"/>
              </a:spcBef>
              <a:spcAft>
                <a:spcPts val="0"/>
              </a:spcAft>
              <a:buSzPts val="3100"/>
              <a:buChar char="■"/>
              <a:defRPr sz="3100"/>
            </a:lvl6pPr>
            <a:lvl7pPr indent="-425450" lvl="6" marL="3200400">
              <a:spcBef>
                <a:spcPts val="0"/>
              </a:spcBef>
              <a:spcAft>
                <a:spcPts val="0"/>
              </a:spcAft>
              <a:buSzPts val="3100"/>
              <a:buChar char="●"/>
              <a:defRPr sz="3100"/>
            </a:lvl7pPr>
            <a:lvl8pPr indent="-425450" lvl="7" marL="3657600">
              <a:spcBef>
                <a:spcPts val="0"/>
              </a:spcBef>
              <a:spcAft>
                <a:spcPts val="0"/>
              </a:spcAft>
              <a:buSzPts val="3100"/>
              <a:buChar char="○"/>
              <a:defRPr sz="3100"/>
            </a:lvl8pPr>
            <a:lvl9pPr indent="-425450" lvl="8" marL="4114800">
              <a:spcBef>
                <a:spcPts val="0"/>
              </a:spcBef>
              <a:spcAft>
                <a:spcPts val="0"/>
              </a:spcAft>
              <a:buSzPts val="3100"/>
              <a:buChar char="■"/>
              <a:defRPr sz="31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561060" y="1898773"/>
            <a:ext cx="15337200" cy="2443500"/>
          </a:xfrm>
          <a:prstGeom prst="rect">
            <a:avLst/>
          </a:prstGeom>
        </p:spPr>
        <p:txBody>
          <a:bodyPr anchorCtr="0" anchor="t" bIns="239725" lIns="239725" spcFirstLastPara="1" rIns="239725" wrap="square" tIns="239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561060" y="2370560"/>
            <a:ext cx="5054400" cy="3224400"/>
          </a:xfrm>
          <a:prstGeom prst="rect">
            <a:avLst/>
          </a:prstGeom>
        </p:spPr>
        <p:txBody>
          <a:bodyPr anchorCtr="0" anchor="b" bIns="239725" lIns="239725" spcFirstLastPara="1" rIns="239725" wrap="square" tIns="239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1pPr>
            <a:lvl2pPr lvl="1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2pPr>
            <a:lvl3pPr lvl="2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3pPr>
            <a:lvl4pPr lvl="3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4pPr>
            <a:lvl5pPr lvl="4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5pPr>
            <a:lvl6pPr lvl="5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6pPr>
            <a:lvl7pPr lvl="6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7pPr>
            <a:lvl8pPr lvl="7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8pPr>
            <a:lvl9pPr lvl="8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561060" y="5928960"/>
            <a:ext cx="5054400" cy="13565400"/>
          </a:xfrm>
          <a:prstGeom prst="rect">
            <a:avLst/>
          </a:prstGeom>
        </p:spPr>
        <p:txBody>
          <a:bodyPr anchorCtr="0" anchor="t" bIns="239725" lIns="239725" spcFirstLastPara="1" rIns="239725" wrap="square" tIns="239725">
            <a:normAutofit/>
          </a:bodyPr>
          <a:lstStyle>
            <a:lvl1pPr indent="-425450" lvl="0" marL="457200">
              <a:spcBef>
                <a:spcPts val="0"/>
              </a:spcBef>
              <a:spcAft>
                <a:spcPts val="0"/>
              </a:spcAft>
              <a:buSzPts val="3100"/>
              <a:buChar char="●"/>
              <a:defRPr sz="3100"/>
            </a:lvl1pPr>
            <a:lvl2pPr indent="-425450" lvl="1" marL="914400">
              <a:spcBef>
                <a:spcPts val="0"/>
              </a:spcBef>
              <a:spcAft>
                <a:spcPts val="0"/>
              </a:spcAft>
              <a:buSzPts val="3100"/>
              <a:buChar char="○"/>
              <a:defRPr sz="3100"/>
            </a:lvl2pPr>
            <a:lvl3pPr indent="-425450" lvl="2" marL="1371600">
              <a:spcBef>
                <a:spcPts val="0"/>
              </a:spcBef>
              <a:spcAft>
                <a:spcPts val="0"/>
              </a:spcAft>
              <a:buSzPts val="3100"/>
              <a:buChar char="■"/>
              <a:defRPr sz="3100"/>
            </a:lvl3pPr>
            <a:lvl4pPr indent="-425450" lvl="3" marL="1828800">
              <a:spcBef>
                <a:spcPts val="0"/>
              </a:spcBef>
              <a:spcAft>
                <a:spcPts val="0"/>
              </a:spcAft>
              <a:buSzPts val="3100"/>
              <a:buChar char="●"/>
              <a:defRPr sz="3100"/>
            </a:lvl4pPr>
            <a:lvl5pPr indent="-425450" lvl="4" marL="2286000">
              <a:spcBef>
                <a:spcPts val="0"/>
              </a:spcBef>
              <a:spcAft>
                <a:spcPts val="0"/>
              </a:spcAft>
              <a:buSzPts val="3100"/>
              <a:buChar char="○"/>
              <a:defRPr sz="3100"/>
            </a:lvl5pPr>
            <a:lvl6pPr indent="-425450" lvl="5" marL="2743200">
              <a:spcBef>
                <a:spcPts val="0"/>
              </a:spcBef>
              <a:spcAft>
                <a:spcPts val="0"/>
              </a:spcAft>
              <a:buSzPts val="3100"/>
              <a:buChar char="■"/>
              <a:defRPr sz="3100"/>
            </a:lvl6pPr>
            <a:lvl7pPr indent="-425450" lvl="6" marL="3200400">
              <a:spcBef>
                <a:spcPts val="0"/>
              </a:spcBef>
              <a:spcAft>
                <a:spcPts val="0"/>
              </a:spcAft>
              <a:buSzPts val="3100"/>
              <a:buChar char="●"/>
              <a:defRPr sz="3100"/>
            </a:lvl7pPr>
            <a:lvl8pPr indent="-425450" lvl="7" marL="3657600">
              <a:spcBef>
                <a:spcPts val="0"/>
              </a:spcBef>
              <a:spcAft>
                <a:spcPts val="0"/>
              </a:spcAft>
              <a:buSzPts val="3100"/>
              <a:buChar char="○"/>
              <a:defRPr sz="3100"/>
            </a:lvl8pPr>
            <a:lvl9pPr indent="-425450" lvl="8" marL="4114800">
              <a:spcBef>
                <a:spcPts val="0"/>
              </a:spcBef>
              <a:spcAft>
                <a:spcPts val="0"/>
              </a:spcAft>
              <a:buSzPts val="3100"/>
              <a:buChar char="■"/>
              <a:defRPr sz="31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882450" y="1920640"/>
            <a:ext cx="11462100" cy="174540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1pPr>
            <a:lvl2pPr lvl="1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2pPr>
            <a:lvl3pPr lvl="2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3pPr>
            <a:lvl4pPr lvl="3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4pPr>
            <a:lvl5pPr lvl="4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5pPr>
            <a:lvl6pPr lvl="5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6pPr>
            <a:lvl7pPr lvl="6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7pPr>
            <a:lvl8pPr lvl="7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8pPr>
            <a:lvl9pPr lvl="8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8229600" y="-533"/>
            <a:ext cx="8229600" cy="21945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239725" lIns="239725" spcFirstLastPara="1" rIns="239725" wrap="square" tIns="239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477900" y="5261547"/>
            <a:ext cx="7281300" cy="6324600"/>
          </a:xfrm>
          <a:prstGeom prst="rect">
            <a:avLst/>
          </a:prstGeom>
        </p:spPr>
        <p:txBody>
          <a:bodyPr anchorCtr="0" anchor="b" bIns="239725" lIns="239725" spcFirstLastPara="1" rIns="239725" wrap="square" tIns="2397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477900" y="11959787"/>
            <a:ext cx="7281300" cy="5269800"/>
          </a:xfrm>
          <a:prstGeom prst="rect">
            <a:avLst/>
          </a:prstGeom>
        </p:spPr>
        <p:txBody>
          <a:bodyPr anchorCtr="0" anchor="t" bIns="239725" lIns="239725" spcFirstLastPara="1" rIns="239725" wrap="square" tIns="2397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8891100" y="3089387"/>
            <a:ext cx="6906600" cy="157659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indent="-527050" lvl="0" marL="457200">
              <a:spcBef>
                <a:spcPts val="0"/>
              </a:spcBef>
              <a:spcAft>
                <a:spcPts val="0"/>
              </a:spcAft>
              <a:buSzPts val="4700"/>
              <a:buChar char="●"/>
              <a:defRPr/>
            </a:lvl1pPr>
            <a:lvl2pPr indent="-463550" lvl="1" marL="914400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2pPr>
            <a:lvl3pPr indent="-463550" lvl="2" marL="1371600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3pPr>
            <a:lvl4pPr indent="-463550" lvl="3" marL="1828800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4pPr>
            <a:lvl5pPr indent="-463550" lvl="4" marL="2286000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5pPr>
            <a:lvl6pPr indent="-463550" lvl="5" marL="2743200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6pPr>
            <a:lvl7pPr indent="-463550" lvl="6" marL="3200400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7pPr>
            <a:lvl8pPr indent="-463550" lvl="7" marL="3657600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8pPr>
            <a:lvl9pPr indent="-463550" lvl="8" marL="4114800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561060" y="18050453"/>
            <a:ext cx="10797900" cy="25818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561060" y="4719467"/>
            <a:ext cx="15337200" cy="8377500"/>
          </a:xfrm>
          <a:prstGeom prst="rect">
            <a:avLst/>
          </a:prstGeom>
        </p:spPr>
        <p:txBody>
          <a:bodyPr anchorCtr="0" anchor="b" bIns="239725" lIns="239725" spcFirstLastPara="1" rIns="239725" wrap="square" tIns="2397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1500"/>
              <a:buNone/>
              <a:defRPr sz="3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1500"/>
              <a:buNone/>
              <a:defRPr sz="3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1500"/>
              <a:buNone/>
              <a:defRPr sz="3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1500"/>
              <a:buNone/>
              <a:defRPr sz="3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1500"/>
              <a:buNone/>
              <a:defRPr sz="3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1500"/>
              <a:buNone/>
              <a:defRPr sz="3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1500"/>
              <a:buNone/>
              <a:defRPr sz="3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1500"/>
              <a:buNone/>
              <a:defRPr sz="3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1500"/>
              <a:buNone/>
              <a:defRPr sz="315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561060" y="13449493"/>
            <a:ext cx="15337200" cy="5550000"/>
          </a:xfrm>
          <a:prstGeom prst="rect">
            <a:avLst/>
          </a:prstGeom>
        </p:spPr>
        <p:txBody>
          <a:bodyPr anchorCtr="0" anchor="t" bIns="239725" lIns="239725" spcFirstLastPara="1" rIns="239725" wrap="square" tIns="239725">
            <a:normAutofit/>
          </a:bodyPr>
          <a:lstStyle>
            <a:lvl1pPr indent="-527050" lvl="0" marL="457200" algn="ctr">
              <a:spcBef>
                <a:spcPts val="0"/>
              </a:spcBef>
              <a:spcAft>
                <a:spcPts val="0"/>
              </a:spcAft>
              <a:buSzPts val="4700"/>
              <a:buChar char="●"/>
              <a:defRPr/>
            </a:lvl1pPr>
            <a:lvl2pPr indent="-463550" lvl="1" marL="914400" algn="ctr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2pPr>
            <a:lvl3pPr indent="-463550" lvl="2" marL="1371600" algn="ctr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3pPr>
            <a:lvl4pPr indent="-463550" lvl="3" marL="1828800" algn="ctr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4pPr>
            <a:lvl5pPr indent="-463550" lvl="4" marL="2286000" algn="ctr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5pPr>
            <a:lvl6pPr indent="-463550" lvl="5" marL="2743200" algn="ctr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6pPr>
            <a:lvl7pPr indent="-463550" lvl="6" marL="3200400" algn="ctr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7pPr>
            <a:lvl8pPr indent="-463550" lvl="7" marL="3657600" algn="ctr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8pPr>
            <a:lvl9pPr indent="-463550" lvl="8" marL="4114800" algn="ctr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61060" y="1898773"/>
            <a:ext cx="15337200" cy="24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725" lIns="239725" spcFirstLastPara="1" rIns="239725" wrap="square" tIns="239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561060" y="4917227"/>
            <a:ext cx="15337200" cy="14576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725" lIns="239725" spcFirstLastPara="1" rIns="239725" wrap="square" tIns="239725">
            <a:normAutofit/>
          </a:bodyPr>
          <a:lstStyle>
            <a:lvl1pPr indent="-5270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700"/>
              <a:buChar char="●"/>
              <a:defRPr sz="4700">
                <a:solidFill>
                  <a:schemeClr val="dk2"/>
                </a:solidFill>
              </a:defRPr>
            </a:lvl1pPr>
            <a:lvl2pPr indent="-4635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○"/>
              <a:defRPr sz="3700">
                <a:solidFill>
                  <a:schemeClr val="dk2"/>
                </a:solidFill>
              </a:defRPr>
            </a:lvl2pPr>
            <a:lvl3pPr indent="-4635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■"/>
              <a:defRPr sz="3700">
                <a:solidFill>
                  <a:schemeClr val="dk2"/>
                </a:solidFill>
              </a:defRPr>
            </a:lvl3pPr>
            <a:lvl4pPr indent="-4635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●"/>
              <a:defRPr sz="3700">
                <a:solidFill>
                  <a:schemeClr val="dk2"/>
                </a:solidFill>
              </a:defRPr>
            </a:lvl4pPr>
            <a:lvl5pPr indent="-4635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○"/>
              <a:defRPr sz="3700">
                <a:solidFill>
                  <a:schemeClr val="dk2"/>
                </a:solidFill>
              </a:defRPr>
            </a:lvl5pPr>
            <a:lvl6pPr indent="-4635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■"/>
              <a:defRPr sz="3700">
                <a:solidFill>
                  <a:schemeClr val="dk2"/>
                </a:solidFill>
              </a:defRPr>
            </a:lvl6pPr>
            <a:lvl7pPr indent="-4635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●"/>
              <a:defRPr sz="3700">
                <a:solidFill>
                  <a:schemeClr val="dk2"/>
                </a:solidFill>
              </a:defRPr>
            </a:lvl7pPr>
            <a:lvl8pPr indent="-4635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○"/>
              <a:defRPr sz="3700">
                <a:solidFill>
                  <a:schemeClr val="dk2"/>
                </a:solidFill>
              </a:defRPr>
            </a:lvl8pPr>
            <a:lvl9pPr indent="-4635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■"/>
              <a:defRPr sz="3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 algn="r">
              <a:buNone/>
              <a:defRPr sz="2600">
                <a:solidFill>
                  <a:schemeClr val="dk2"/>
                </a:solidFill>
              </a:defRPr>
            </a:lvl1pPr>
            <a:lvl2pPr lvl="1" algn="r">
              <a:buNone/>
              <a:defRPr sz="2600">
                <a:solidFill>
                  <a:schemeClr val="dk2"/>
                </a:solidFill>
              </a:defRPr>
            </a:lvl2pPr>
            <a:lvl3pPr lvl="2" algn="r">
              <a:buNone/>
              <a:defRPr sz="2600">
                <a:solidFill>
                  <a:schemeClr val="dk2"/>
                </a:solidFill>
              </a:defRPr>
            </a:lvl3pPr>
            <a:lvl4pPr lvl="3" algn="r">
              <a:buNone/>
              <a:defRPr sz="2600">
                <a:solidFill>
                  <a:schemeClr val="dk2"/>
                </a:solidFill>
              </a:defRPr>
            </a:lvl4pPr>
            <a:lvl5pPr lvl="4" algn="r">
              <a:buNone/>
              <a:defRPr sz="2600">
                <a:solidFill>
                  <a:schemeClr val="dk2"/>
                </a:solidFill>
              </a:defRPr>
            </a:lvl5pPr>
            <a:lvl6pPr lvl="5" algn="r">
              <a:buNone/>
              <a:defRPr sz="2600">
                <a:solidFill>
                  <a:schemeClr val="dk2"/>
                </a:solidFill>
              </a:defRPr>
            </a:lvl6pPr>
            <a:lvl7pPr lvl="6" algn="r">
              <a:buNone/>
              <a:defRPr sz="2600">
                <a:solidFill>
                  <a:schemeClr val="dk2"/>
                </a:solidFill>
              </a:defRPr>
            </a:lvl7pPr>
            <a:lvl8pPr lvl="7" algn="r">
              <a:buNone/>
              <a:defRPr sz="2600">
                <a:solidFill>
                  <a:schemeClr val="dk2"/>
                </a:solidFill>
              </a:defRPr>
            </a:lvl8pPr>
            <a:lvl9pPr lvl="8" algn="r">
              <a:buNone/>
              <a:defRPr sz="26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3" y="-1661"/>
            <a:ext cx="16459205" cy="21948923"/>
            <a:chOff x="869047" y="751014"/>
            <a:chExt cx="16459205" cy="21948923"/>
          </a:xfrm>
        </p:grpSpPr>
        <p:sp>
          <p:nvSpPr>
            <p:cNvPr id="55" name="Google Shape;55;p13"/>
            <p:cNvSpPr/>
            <p:nvPr/>
          </p:nvSpPr>
          <p:spPr>
            <a:xfrm rot="-5400000">
              <a:off x="-1874147" y="3497536"/>
              <a:ext cx="21945600" cy="16459200"/>
            </a:xfrm>
            <a:prstGeom prst="rect">
              <a:avLst/>
            </a:prstGeom>
            <a:gradFill>
              <a:gsLst>
                <a:gs pos="0">
                  <a:srgbClr val="563F48"/>
                </a:gs>
                <a:gs pos="100000">
                  <a:srgbClr val="462F3E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56" name="Google Shape;56;p13"/>
            <p:cNvPicPr preferRelativeResize="0"/>
            <p:nvPr/>
          </p:nvPicPr>
          <p:blipFill>
            <a:blip r:embed="rId3">
              <a:alphaModFix amt="60000"/>
            </a:blip>
            <a:stretch>
              <a:fillRect/>
            </a:stretch>
          </p:blipFill>
          <p:spPr>
            <a:xfrm>
              <a:off x="869047" y="751014"/>
              <a:ext cx="16458274" cy="2194892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7" name="Google Shape;57;p13"/>
          <p:cNvSpPr txBox="1"/>
          <p:nvPr/>
        </p:nvSpPr>
        <p:spPr>
          <a:xfrm>
            <a:off x="2968500" y="1424500"/>
            <a:ext cx="105222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400">
                <a:solidFill>
                  <a:schemeClr val="lt1"/>
                </a:solidFill>
                <a:latin typeface="Cinzel SemiBold"/>
                <a:ea typeface="Cinzel SemiBold"/>
                <a:cs typeface="Cinzel SemiBold"/>
                <a:sym typeface="Cinzel SemiBold"/>
              </a:rPr>
              <a:t>WELCOME</a:t>
            </a:r>
            <a:endParaRPr sz="12400">
              <a:solidFill>
                <a:schemeClr val="lt1"/>
              </a:solidFill>
              <a:latin typeface="Cinzel SemiBold"/>
              <a:ea typeface="Cinzel SemiBold"/>
              <a:cs typeface="Cinzel SemiBold"/>
              <a:sym typeface="Cinzel SemiBold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684350" y="3885832"/>
            <a:ext cx="13090500" cy="24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5800">
                <a:solidFill>
                  <a:srgbClr val="FFFFFF"/>
                </a:solidFill>
                <a:latin typeface="Great Vibes"/>
                <a:ea typeface="Great Vibes"/>
                <a:cs typeface="Great Vibes"/>
                <a:sym typeface="Great Vibes"/>
              </a:rPr>
              <a:t>Vicky </a:t>
            </a:r>
            <a:r>
              <a:rPr lang="ru" sz="7600">
                <a:solidFill>
                  <a:srgbClr val="FFFFFF"/>
                </a:solidFill>
                <a:latin typeface="Great Vibes"/>
                <a:ea typeface="Great Vibes"/>
                <a:cs typeface="Great Vibes"/>
                <a:sym typeface="Great Vibes"/>
              </a:rPr>
              <a:t>&amp;</a:t>
            </a:r>
            <a:r>
              <a:rPr lang="ru" sz="15800">
                <a:solidFill>
                  <a:srgbClr val="FFFFFF"/>
                </a:solidFill>
                <a:latin typeface="Great Vibes"/>
                <a:ea typeface="Great Vibes"/>
                <a:cs typeface="Great Vibes"/>
                <a:sym typeface="Great Vibes"/>
              </a:rPr>
              <a:t> </a:t>
            </a:r>
            <a:r>
              <a:rPr lang="ru" sz="15800">
                <a:solidFill>
                  <a:schemeClr val="lt1"/>
                </a:solidFill>
                <a:latin typeface="Great Vibes"/>
                <a:ea typeface="Great Vibes"/>
                <a:cs typeface="Great Vibes"/>
                <a:sym typeface="Great Vibes"/>
              </a:rPr>
              <a:t>Damaris</a:t>
            </a:r>
            <a:endParaRPr sz="15800">
              <a:solidFill>
                <a:srgbClr val="FFFFFF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5587800" y="6633507"/>
            <a:ext cx="5283600" cy="4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>
                <a:solidFill>
                  <a:srgbClr val="FACDB5"/>
                </a:solidFill>
                <a:latin typeface="Cinzel SemiBold"/>
                <a:ea typeface="Cinzel SemiBold"/>
                <a:cs typeface="Cinzel SemiBold"/>
                <a:sym typeface="Cinzel SemiBold"/>
              </a:rPr>
              <a:t>18  O C T O B E R  2 0 2 5</a:t>
            </a:r>
            <a:endParaRPr sz="3100">
              <a:solidFill>
                <a:srgbClr val="FACDB5"/>
              </a:solidFill>
              <a:latin typeface="Cinzel SemiBold"/>
              <a:ea typeface="Cinzel SemiBold"/>
              <a:cs typeface="Cinzel SemiBold"/>
              <a:sym typeface="Cinzel SemiBold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5587800" y="3495865"/>
            <a:ext cx="5283600" cy="4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>
                <a:solidFill>
                  <a:srgbClr val="FACDB5"/>
                </a:solidFill>
                <a:latin typeface="Cinzel SemiBold"/>
                <a:ea typeface="Cinzel SemiBold"/>
                <a:cs typeface="Cinzel SemiBold"/>
                <a:sym typeface="Cinzel SemiBold"/>
              </a:rPr>
              <a:t>Y O U R  S E A T  A W A I T S</a:t>
            </a:r>
            <a:endParaRPr sz="3100">
              <a:solidFill>
                <a:srgbClr val="FACDB5"/>
              </a:solidFill>
              <a:latin typeface="Cinzel SemiBold"/>
              <a:ea typeface="Cinzel SemiBold"/>
              <a:cs typeface="Cinzel SemiBold"/>
              <a:sym typeface="Cinzel SemiBold"/>
            </a:endParaRPr>
          </a:p>
        </p:txBody>
      </p:sp>
      <p:grpSp>
        <p:nvGrpSpPr>
          <p:cNvPr id="61" name="Google Shape;61;p13"/>
          <p:cNvGrpSpPr/>
          <p:nvPr/>
        </p:nvGrpSpPr>
        <p:grpSpPr>
          <a:xfrm>
            <a:off x="819175" y="7415600"/>
            <a:ext cx="14705677" cy="13072690"/>
            <a:chOff x="819175" y="7415600"/>
            <a:chExt cx="14705677" cy="13072690"/>
          </a:xfrm>
        </p:grpSpPr>
        <p:grpSp>
          <p:nvGrpSpPr>
            <p:cNvPr id="62" name="Google Shape;62;p13"/>
            <p:cNvGrpSpPr/>
            <p:nvPr/>
          </p:nvGrpSpPr>
          <p:grpSpPr>
            <a:xfrm>
              <a:off x="819175" y="7415600"/>
              <a:ext cx="4994002" cy="4000397"/>
              <a:chOff x="819175" y="7415600"/>
              <a:chExt cx="4994002" cy="4000397"/>
            </a:xfrm>
          </p:grpSpPr>
          <p:sp>
            <p:nvSpPr>
              <p:cNvPr id="63" name="Google Shape;63;p13"/>
              <p:cNvSpPr txBox="1"/>
              <p:nvPr/>
            </p:nvSpPr>
            <p:spPr>
              <a:xfrm>
                <a:off x="819175" y="7415600"/>
                <a:ext cx="1249500" cy="1323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8600">
                    <a:solidFill>
                      <a:srgbClr val="FACDB5"/>
                    </a:solidFill>
                    <a:latin typeface="Cinzel SemiBold"/>
                    <a:ea typeface="Cinzel SemiBold"/>
                    <a:cs typeface="Cinzel SemiBold"/>
                    <a:sym typeface="Cinzel SemiBold"/>
                  </a:rPr>
                  <a:t>1</a:t>
                </a:r>
                <a:endParaRPr sz="8600">
                  <a:solidFill>
                    <a:srgbClr val="FACDB5"/>
                  </a:solidFill>
                  <a:latin typeface="Cinzel SemiBold"/>
                  <a:ea typeface="Cinzel SemiBold"/>
                  <a:cs typeface="Cinzel SemiBold"/>
                  <a:sym typeface="Cinzel SemiBold"/>
                </a:endParaRPr>
              </a:p>
            </p:txBody>
          </p:sp>
          <p:cxnSp>
            <p:nvCxnSpPr>
              <p:cNvPr id="64" name="Google Shape;64;p13"/>
              <p:cNvCxnSpPr/>
              <p:nvPr/>
            </p:nvCxnSpPr>
            <p:spPr>
              <a:xfrm rot="10800000">
                <a:off x="1429868" y="8894768"/>
                <a:ext cx="0" cy="24792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65" name="Google Shape;65;p13"/>
              <p:cNvSpPr txBox="1"/>
              <p:nvPr/>
            </p:nvSpPr>
            <p:spPr>
              <a:xfrm>
                <a:off x="1839977" y="8208500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MS. DEJA SCHUMM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66" name="Google Shape;66;p13"/>
              <p:cNvSpPr txBox="1"/>
              <p:nvPr/>
            </p:nvSpPr>
            <p:spPr>
              <a:xfrm>
                <a:off x="1839977" y="8776139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ADALBERTO BARTON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67" name="Google Shape;67;p13"/>
              <p:cNvSpPr txBox="1"/>
              <p:nvPr/>
            </p:nvSpPr>
            <p:spPr>
              <a:xfrm>
                <a:off x="1839977" y="9343779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VIVIANE LEMKE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68" name="Google Shape;68;p13"/>
              <p:cNvSpPr txBox="1"/>
              <p:nvPr/>
            </p:nvSpPr>
            <p:spPr>
              <a:xfrm>
                <a:off x="1839977" y="9911418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PINKIE ARMSTRONG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69" name="Google Shape;69;p13"/>
              <p:cNvSpPr txBox="1"/>
              <p:nvPr/>
            </p:nvSpPr>
            <p:spPr>
              <a:xfrm>
                <a:off x="1839977" y="10479058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ALICE KISS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70" name="Google Shape;70;p13"/>
              <p:cNvSpPr txBox="1"/>
              <p:nvPr/>
            </p:nvSpPr>
            <p:spPr>
              <a:xfrm>
                <a:off x="1839977" y="11046697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ADAM SMITH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</p:grpSp>
        <p:grpSp>
          <p:nvGrpSpPr>
            <p:cNvPr id="71" name="Google Shape;71;p13"/>
            <p:cNvGrpSpPr/>
            <p:nvPr/>
          </p:nvGrpSpPr>
          <p:grpSpPr>
            <a:xfrm>
              <a:off x="5660775" y="7415600"/>
              <a:ext cx="4994002" cy="4000397"/>
              <a:chOff x="819175" y="7415600"/>
              <a:chExt cx="4994002" cy="4000397"/>
            </a:xfrm>
          </p:grpSpPr>
          <p:sp>
            <p:nvSpPr>
              <p:cNvPr id="72" name="Google Shape;72;p13"/>
              <p:cNvSpPr txBox="1"/>
              <p:nvPr/>
            </p:nvSpPr>
            <p:spPr>
              <a:xfrm>
                <a:off x="819175" y="7415600"/>
                <a:ext cx="1249500" cy="1323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8600">
                    <a:solidFill>
                      <a:srgbClr val="FACDB5"/>
                    </a:solidFill>
                    <a:latin typeface="Cinzel SemiBold"/>
                    <a:ea typeface="Cinzel SemiBold"/>
                    <a:cs typeface="Cinzel SemiBold"/>
                    <a:sym typeface="Cinzel SemiBold"/>
                  </a:rPr>
                  <a:t>2</a:t>
                </a:r>
                <a:endParaRPr sz="8600">
                  <a:solidFill>
                    <a:srgbClr val="FACDB5"/>
                  </a:solidFill>
                  <a:latin typeface="Cinzel SemiBold"/>
                  <a:ea typeface="Cinzel SemiBold"/>
                  <a:cs typeface="Cinzel SemiBold"/>
                  <a:sym typeface="Cinzel SemiBold"/>
                </a:endParaRPr>
              </a:p>
            </p:txBody>
          </p:sp>
          <p:cxnSp>
            <p:nvCxnSpPr>
              <p:cNvPr id="73" name="Google Shape;73;p13"/>
              <p:cNvCxnSpPr/>
              <p:nvPr/>
            </p:nvCxnSpPr>
            <p:spPr>
              <a:xfrm rot="10800000">
                <a:off x="1429868" y="8894768"/>
                <a:ext cx="0" cy="24792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74" name="Google Shape;74;p13"/>
              <p:cNvSpPr txBox="1"/>
              <p:nvPr/>
            </p:nvSpPr>
            <p:spPr>
              <a:xfrm>
                <a:off x="1839977" y="8208500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MARIA BOWL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75" name="Google Shape;75;p13"/>
              <p:cNvSpPr txBox="1"/>
              <p:nvPr/>
            </p:nvSpPr>
            <p:spPr>
              <a:xfrm>
                <a:off x="1839977" y="8776139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ALEX HOLMES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76" name="Google Shape;76;p13"/>
              <p:cNvSpPr txBox="1"/>
              <p:nvPr/>
            </p:nvSpPr>
            <p:spPr>
              <a:xfrm>
                <a:off x="1839977" y="9343779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SAM MAXWELL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77" name="Google Shape;77;p13"/>
              <p:cNvSpPr txBox="1"/>
              <p:nvPr/>
            </p:nvSpPr>
            <p:spPr>
              <a:xfrm>
                <a:off x="1839977" y="9911418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DEE MCDERMOTT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78" name="Google Shape;78;p13"/>
              <p:cNvSpPr txBox="1"/>
              <p:nvPr/>
            </p:nvSpPr>
            <p:spPr>
              <a:xfrm>
                <a:off x="1839977" y="10479058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EVAN WILLIAMSON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79" name="Google Shape;79;p13"/>
              <p:cNvSpPr txBox="1"/>
              <p:nvPr/>
            </p:nvSpPr>
            <p:spPr>
              <a:xfrm>
                <a:off x="1839977" y="11046697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MS. DEJA SCHUMM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</p:grpSp>
        <p:grpSp>
          <p:nvGrpSpPr>
            <p:cNvPr id="80" name="Google Shape;80;p13"/>
            <p:cNvGrpSpPr/>
            <p:nvPr/>
          </p:nvGrpSpPr>
          <p:grpSpPr>
            <a:xfrm>
              <a:off x="10530850" y="7415600"/>
              <a:ext cx="4994002" cy="4000397"/>
              <a:chOff x="819175" y="7415600"/>
              <a:chExt cx="4994002" cy="4000397"/>
            </a:xfrm>
          </p:grpSpPr>
          <p:sp>
            <p:nvSpPr>
              <p:cNvPr id="81" name="Google Shape;81;p13"/>
              <p:cNvSpPr txBox="1"/>
              <p:nvPr/>
            </p:nvSpPr>
            <p:spPr>
              <a:xfrm>
                <a:off x="819175" y="7415600"/>
                <a:ext cx="1249500" cy="1323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8600">
                    <a:solidFill>
                      <a:srgbClr val="FACDB5"/>
                    </a:solidFill>
                    <a:latin typeface="Cinzel SemiBold"/>
                    <a:ea typeface="Cinzel SemiBold"/>
                    <a:cs typeface="Cinzel SemiBold"/>
                    <a:sym typeface="Cinzel SemiBold"/>
                  </a:rPr>
                  <a:t>3</a:t>
                </a:r>
                <a:endParaRPr sz="8600">
                  <a:solidFill>
                    <a:srgbClr val="FACDB5"/>
                  </a:solidFill>
                  <a:latin typeface="Cinzel SemiBold"/>
                  <a:ea typeface="Cinzel SemiBold"/>
                  <a:cs typeface="Cinzel SemiBold"/>
                  <a:sym typeface="Cinzel SemiBold"/>
                </a:endParaRPr>
              </a:p>
            </p:txBody>
          </p:sp>
          <p:cxnSp>
            <p:nvCxnSpPr>
              <p:cNvPr id="82" name="Google Shape;82;p13"/>
              <p:cNvCxnSpPr/>
              <p:nvPr/>
            </p:nvCxnSpPr>
            <p:spPr>
              <a:xfrm rot="10800000">
                <a:off x="1429868" y="8894768"/>
                <a:ext cx="0" cy="24792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83" name="Google Shape;83;p13"/>
              <p:cNvSpPr txBox="1"/>
              <p:nvPr/>
            </p:nvSpPr>
            <p:spPr>
              <a:xfrm>
                <a:off x="1839977" y="8208500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ALICE KISS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84" name="Google Shape;84;p13"/>
              <p:cNvSpPr txBox="1"/>
              <p:nvPr/>
            </p:nvSpPr>
            <p:spPr>
              <a:xfrm>
                <a:off x="1839977" y="8776139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MS. DEJA SCHUMM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85" name="Google Shape;85;p13"/>
              <p:cNvSpPr txBox="1"/>
              <p:nvPr/>
            </p:nvSpPr>
            <p:spPr>
              <a:xfrm>
                <a:off x="1839977" y="9343779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EVAN WILLIAMSON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86" name="Google Shape;86;p13"/>
              <p:cNvSpPr txBox="1"/>
              <p:nvPr/>
            </p:nvSpPr>
            <p:spPr>
              <a:xfrm>
                <a:off x="1839977" y="9911418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PINKIE ARMSTRONG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87" name="Google Shape;87;p13"/>
              <p:cNvSpPr txBox="1"/>
              <p:nvPr/>
            </p:nvSpPr>
            <p:spPr>
              <a:xfrm>
                <a:off x="1839977" y="10479058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ADALBERTO BARTON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88" name="Google Shape;88;p13"/>
              <p:cNvSpPr txBox="1"/>
              <p:nvPr/>
            </p:nvSpPr>
            <p:spPr>
              <a:xfrm>
                <a:off x="1839977" y="11046697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VIVIANE LEMKE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</p:grpSp>
        <p:grpSp>
          <p:nvGrpSpPr>
            <p:cNvPr id="89" name="Google Shape;89;p13"/>
            <p:cNvGrpSpPr/>
            <p:nvPr/>
          </p:nvGrpSpPr>
          <p:grpSpPr>
            <a:xfrm>
              <a:off x="819175" y="11955675"/>
              <a:ext cx="4994002" cy="4000397"/>
              <a:chOff x="819175" y="7415600"/>
              <a:chExt cx="4994002" cy="4000397"/>
            </a:xfrm>
          </p:grpSpPr>
          <p:sp>
            <p:nvSpPr>
              <p:cNvPr id="90" name="Google Shape;90;p13"/>
              <p:cNvSpPr txBox="1"/>
              <p:nvPr/>
            </p:nvSpPr>
            <p:spPr>
              <a:xfrm>
                <a:off x="819175" y="7415600"/>
                <a:ext cx="1249500" cy="1323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8600">
                    <a:solidFill>
                      <a:srgbClr val="FACDB5"/>
                    </a:solidFill>
                    <a:latin typeface="Cinzel SemiBold"/>
                    <a:ea typeface="Cinzel SemiBold"/>
                    <a:cs typeface="Cinzel SemiBold"/>
                    <a:sym typeface="Cinzel SemiBold"/>
                  </a:rPr>
                  <a:t>4</a:t>
                </a:r>
                <a:endParaRPr sz="8600">
                  <a:solidFill>
                    <a:srgbClr val="FACDB5"/>
                  </a:solidFill>
                  <a:latin typeface="Cinzel SemiBold"/>
                  <a:ea typeface="Cinzel SemiBold"/>
                  <a:cs typeface="Cinzel SemiBold"/>
                  <a:sym typeface="Cinzel SemiBold"/>
                </a:endParaRPr>
              </a:p>
            </p:txBody>
          </p:sp>
          <p:cxnSp>
            <p:nvCxnSpPr>
              <p:cNvPr id="91" name="Google Shape;91;p13"/>
              <p:cNvCxnSpPr/>
              <p:nvPr/>
            </p:nvCxnSpPr>
            <p:spPr>
              <a:xfrm rot="10800000">
                <a:off x="1429868" y="8894768"/>
                <a:ext cx="0" cy="24792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92" name="Google Shape;92;p13"/>
              <p:cNvSpPr txBox="1"/>
              <p:nvPr/>
            </p:nvSpPr>
            <p:spPr>
              <a:xfrm>
                <a:off x="1839977" y="8208500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PINKIE ARMSTRONG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93" name="Google Shape;93;p13"/>
              <p:cNvSpPr txBox="1"/>
              <p:nvPr/>
            </p:nvSpPr>
            <p:spPr>
              <a:xfrm>
                <a:off x="1839977" y="8776139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PAUL BROWN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94" name="Google Shape;94;p13"/>
              <p:cNvSpPr txBox="1"/>
              <p:nvPr/>
            </p:nvSpPr>
            <p:spPr>
              <a:xfrm>
                <a:off x="1839977" y="9343779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DEE MCDERMOTT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95" name="Google Shape;95;p13"/>
              <p:cNvSpPr txBox="1"/>
              <p:nvPr/>
            </p:nvSpPr>
            <p:spPr>
              <a:xfrm>
                <a:off x="1839977" y="9911418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MARIA BOWL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96" name="Google Shape;96;p13"/>
              <p:cNvSpPr txBox="1"/>
              <p:nvPr/>
            </p:nvSpPr>
            <p:spPr>
              <a:xfrm>
                <a:off x="1839977" y="10479058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ALEX HOLMES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97" name="Google Shape;97;p13"/>
              <p:cNvSpPr txBox="1"/>
              <p:nvPr/>
            </p:nvSpPr>
            <p:spPr>
              <a:xfrm>
                <a:off x="1839977" y="11046697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SAM MAXWELL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</p:grpSp>
        <p:grpSp>
          <p:nvGrpSpPr>
            <p:cNvPr id="98" name="Google Shape;98;p13"/>
            <p:cNvGrpSpPr/>
            <p:nvPr/>
          </p:nvGrpSpPr>
          <p:grpSpPr>
            <a:xfrm>
              <a:off x="5660775" y="11955675"/>
              <a:ext cx="4994002" cy="4000397"/>
              <a:chOff x="819175" y="7415600"/>
              <a:chExt cx="4994002" cy="4000397"/>
            </a:xfrm>
          </p:grpSpPr>
          <p:sp>
            <p:nvSpPr>
              <p:cNvPr id="99" name="Google Shape;99;p13"/>
              <p:cNvSpPr txBox="1"/>
              <p:nvPr/>
            </p:nvSpPr>
            <p:spPr>
              <a:xfrm>
                <a:off x="819175" y="7415600"/>
                <a:ext cx="1249500" cy="1323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8600">
                    <a:solidFill>
                      <a:srgbClr val="FACDB5"/>
                    </a:solidFill>
                    <a:latin typeface="Cinzel SemiBold"/>
                    <a:ea typeface="Cinzel SemiBold"/>
                    <a:cs typeface="Cinzel SemiBold"/>
                    <a:sym typeface="Cinzel SemiBold"/>
                  </a:rPr>
                  <a:t>5</a:t>
                </a:r>
                <a:endParaRPr sz="8600">
                  <a:solidFill>
                    <a:srgbClr val="FACDB5"/>
                  </a:solidFill>
                  <a:latin typeface="Cinzel SemiBold"/>
                  <a:ea typeface="Cinzel SemiBold"/>
                  <a:cs typeface="Cinzel SemiBold"/>
                  <a:sym typeface="Cinzel SemiBold"/>
                </a:endParaRPr>
              </a:p>
            </p:txBody>
          </p:sp>
          <p:cxnSp>
            <p:nvCxnSpPr>
              <p:cNvPr id="100" name="Google Shape;100;p13"/>
              <p:cNvCxnSpPr/>
              <p:nvPr/>
            </p:nvCxnSpPr>
            <p:spPr>
              <a:xfrm rot="10800000">
                <a:off x="1429868" y="8894768"/>
                <a:ext cx="0" cy="24792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01" name="Google Shape;101;p13"/>
              <p:cNvSpPr txBox="1"/>
              <p:nvPr/>
            </p:nvSpPr>
            <p:spPr>
              <a:xfrm>
                <a:off x="1839977" y="8208500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ADALBERTO BARTON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102" name="Google Shape;102;p13"/>
              <p:cNvSpPr txBox="1"/>
              <p:nvPr/>
            </p:nvSpPr>
            <p:spPr>
              <a:xfrm>
                <a:off x="1839977" y="8776139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VIVIANE LEMKE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103" name="Google Shape;103;p13"/>
              <p:cNvSpPr txBox="1"/>
              <p:nvPr/>
            </p:nvSpPr>
            <p:spPr>
              <a:xfrm>
                <a:off x="1839977" y="9343779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PINKIE ARMSTRONG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104" name="Google Shape;104;p13"/>
              <p:cNvSpPr txBox="1"/>
              <p:nvPr/>
            </p:nvSpPr>
            <p:spPr>
              <a:xfrm>
                <a:off x="1839977" y="9911418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ADAM SMITH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105" name="Google Shape;105;p13"/>
              <p:cNvSpPr txBox="1"/>
              <p:nvPr/>
            </p:nvSpPr>
            <p:spPr>
              <a:xfrm>
                <a:off x="1839977" y="10479058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ALICE KISS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106" name="Google Shape;106;p13"/>
              <p:cNvSpPr txBox="1"/>
              <p:nvPr/>
            </p:nvSpPr>
            <p:spPr>
              <a:xfrm>
                <a:off x="1839977" y="11046697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EVAN WILLIAMSON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</p:grpSp>
        <p:grpSp>
          <p:nvGrpSpPr>
            <p:cNvPr id="107" name="Google Shape;107;p13"/>
            <p:cNvGrpSpPr/>
            <p:nvPr/>
          </p:nvGrpSpPr>
          <p:grpSpPr>
            <a:xfrm>
              <a:off x="10530850" y="11955675"/>
              <a:ext cx="4994002" cy="4000397"/>
              <a:chOff x="819175" y="7415600"/>
              <a:chExt cx="4994002" cy="4000397"/>
            </a:xfrm>
          </p:grpSpPr>
          <p:sp>
            <p:nvSpPr>
              <p:cNvPr id="108" name="Google Shape;108;p13"/>
              <p:cNvSpPr txBox="1"/>
              <p:nvPr/>
            </p:nvSpPr>
            <p:spPr>
              <a:xfrm>
                <a:off x="819175" y="7415600"/>
                <a:ext cx="1249500" cy="1323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8600">
                    <a:solidFill>
                      <a:srgbClr val="FACDB5"/>
                    </a:solidFill>
                    <a:latin typeface="Cinzel SemiBold"/>
                    <a:ea typeface="Cinzel SemiBold"/>
                    <a:cs typeface="Cinzel SemiBold"/>
                    <a:sym typeface="Cinzel SemiBold"/>
                  </a:rPr>
                  <a:t>6</a:t>
                </a:r>
                <a:endParaRPr sz="8600">
                  <a:solidFill>
                    <a:srgbClr val="FACDB5"/>
                  </a:solidFill>
                  <a:latin typeface="Cinzel SemiBold"/>
                  <a:ea typeface="Cinzel SemiBold"/>
                  <a:cs typeface="Cinzel SemiBold"/>
                  <a:sym typeface="Cinzel SemiBold"/>
                </a:endParaRPr>
              </a:p>
            </p:txBody>
          </p:sp>
          <p:cxnSp>
            <p:nvCxnSpPr>
              <p:cNvPr id="109" name="Google Shape;109;p13"/>
              <p:cNvCxnSpPr/>
              <p:nvPr/>
            </p:nvCxnSpPr>
            <p:spPr>
              <a:xfrm rot="10800000">
                <a:off x="1429868" y="8894768"/>
                <a:ext cx="0" cy="24792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10" name="Google Shape;110;p13"/>
              <p:cNvSpPr txBox="1"/>
              <p:nvPr/>
            </p:nvSpPr>
            <p:spPr>
              <a:xfrm>
                <a:off x="1839977" y="8208500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ADAM SMITH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111" name="Google Shape;111;p13"/>
              <p:cNvSpPr txBox="1"/>
              <p:nvPr/>
            </p:nvSpPr>
            <p:spPr>
              <a:xfrm>
                <a:off x="1839977" y="8776139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DEE MCDERMOTT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112" name="Google Shape;112;p13"/>
              <p:cNvSpPr txBox="1"/>
              <p:nvPr/>
            </p:nvSpPr>
            <p:spPr>
              <a:xfrm>
                <a:off x="1839977" y="9343779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EVAN WILLIAMSON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113" name="Google Shape;113;p13"/>
              <p:cNvSpPr txBox="1"/>
              <p:nvPr/>
            </p:nvSpPr>
            <p:spPr>
              <a:xfrm>
                <a:off x="1839977" y="9911418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ALICE KISS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114" name="Google Shape;114;p13"/>
              <p:cNvSpPr txBox="1"/>
              <p:nvPr/>
            </p:nvSpPr>
            <p:spPr>
              <a:xfrm>
                <a:off x="1839977" y="10479058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PINKIE ARMSTRONG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115" name="Google Shape;115;p13"/>
              <p:cNvSpPr txBox="1"/>
              <p:nvPr/>
            </p:nvSpPr>
            <p:spPr>
              <a:xfrm>
                <a:off x="1839977" y="11046697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ADALBERTO BARTON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</p:grpSp>
        <p:grpSp>
          <p:nvGrpSpPr>
            <p:cNvPr id="116" name="Google Shape;116;p13"/>
            <p:cNvGrpSpPr/>
            <p:nvPr/>
          </p:nvGrpSpPr>
          <p:grpSpPr>
            <a:xfrm>
              <a:off x="819175" y="16487893"/>
              <a:ext cx="4994002" cy="4000397"/>
              <a:chOff x="819175" y="7415600"/>
              <a:chExt cx="4994002" cy="4000397"/>
            </a:xfrm>
          </p:grpSpPr>
          <p:sp>
            <p:nvSpPr>
              <p:cNvPr id="117" name="Google Shape;117;p13"/>
              <p:cNvSpPr txBox="1"/>
              <p:nvPr/>
            </p:nvSpPr>
            <p:spPr>
              <a:xfrm>
                <a:off x="819175" y="7415600"/>
                <a:ext cx="1249500" cy="1323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8600">
                    <a:solidFill>
                      <a:srgbClr val="FACDB5"/>
                    </a:solidFill>
                    <a:latin typeface="Cinzel SemiBold"/>
                    <a:ea typeface="Cinzel SemiBold"/>
                    <a:cs typeface="Cinzel SemiBold"/>
                    <a:sym typeface="Cinzel SemiBold"/>
                  </a:rPr>
                  <a:t>7</a:t>
                </a:r>
                <a:endParaRPr sz="8600">
                  <a:solidFill>
                    <a:srgbClr val="FACDB5"/>
                  </a:solidFill>
                  <a:latin typeface="Cinzel SemiBold"/>
                  <a:ea typeface="Cinzel SemiBold"/>
                  <a:cs typeface="Cinzel SemiBold"/>
                  <a:sym typeface="Cinzel SemiBold"/>
                </a:endParaRPr>
              </a:p>
            </p:txBody>
          </p:sp>
          <p:cxnSp>
            <p:nvCxnSpPr>
              <p:cNvPr id="118" name="Google Shape;118;p13"/>
              <p:cNvCxnSpPr/>
              <p:nvPr/>
            </p:nvCxnSpPr>
            <p:spPr>
              <a:xfrm rot="10800000">
                <a:off x="1429868" y="8894768"/>
                <a:ext cx="0" cy="24792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19" name="Google Shape;119;p13"/>
              <p:cNvSpPr txBox="1"/>
              <p:nvPr/>
            </p:nvSpPr>
            <p:spPr>
              <a:xfrm>
                <a:off x="1839977" y="8208500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EVAN WILLIAMSON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120" name="Google Shape;120;p13"/>
              <p:cNvSpPr txBox="1"/>
              <p:nvPr/>
            </p:nvSpPr>
            <p:spPr>
              <a:xfrm>
                <a:off x="1839977" y="8776139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ADALBERTO BARTON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121" name="Google Shape;121;p13"/>
              <p:cNvSpPr txBox="1"/>
              <p:nvPr/>
            </p:nvSpPr>
            <p:spPr>
              <a:xfrm>
                <a:off x="1839977" y="9343779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DEE MCDERMOTT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122" name="Google Shape;122;p13"/>
              <p:cNvSpPr txBox="1"/>
              <p:nvPr/>
            </p:nvSpPr>
            <p:spPr>
              <a:xfrm>
                <a:off x="1839977" y="9911418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PINKIE ARMSTRONG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123" name="Google Shape;123;p13"/>
              <p:cNvSpPr txBox="1"/>
              <p:nvPr/>
            </p:nvSpPr>
            <p:spPr>
              <a:xfrm>
                <a:off x="1839977" y="10479058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EFFIE LEUSCHKE JR.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124" name="Google Shape;124;p13"/>
              <p:cNvSpPr txBox="1"/>
              <p:nvPr/>
            </p:nvSpPr>
            <p:spPr>
              <a:xfrm>
                <a:off x="1839977" y="11046697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MOHAMED BARROWS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</p:grpSp>
        <p:grpSp>
          <p:nvGrpSpPr>
            <p:cNvPr id="125" name="Google Shape;125;p13"/>
            <p:cNvGrpSpPr/>
            <p:nvPr/>
          </p:nvGrpSpPr>
          <p:grpSpPr>
            <a:xfrm>
              <a:off x="5660775" y="16487893"/>
              <a:ext cx="4994002" cy="4000397"/>
              <a:chOff x="819175" y="7415600"/>
              <a:chExt cx="4994002" cy="4000397"/>
            </a:xfrm>
          </p:grpSpPr>
          <p:sp>
            <p:nvSpPr>
              <p:cNvPr id="126" name="Google Shape;126;p13"/>
              <p:cNvSpPr txBox="1"/>
              <p:nvPr/>
            </p:nvSpPr>
            <p:spPr>
              <a:xfrm>
                <a:off x="819175" y="7415600"/>
                <a:ext cx="1249500" cy="1323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8600">
                    <a:solidFill>
                      <a:srgbClr val="FACDB5"/>
                    </a:solidFill>
                    <a:latin typeface="Cinzel SemiBold"/>
                    <a:ea typeface="Cinzel SemiBold"/>
                    <a:cs typeface="Cinzel SemiBold"/>
                    <a:sym typeface="Cinzel SemiBold"/>
                  </a:rPr>
                  <a:t>8</a:t>
                </a:r>
                <a:endParaRPr sz="8600">
                  <a:solidFill>
                    <a:srgbClr val="FACDB5"/>
                  </a:solidFill>
                  <a:latin typeface="Cinzel SemiBold"/>
                  <a:ea typeface="Cinzel SemiBold"/>
                  <a:cs typeface="Cinzel SemiBold"/>
                  <a:sym typeface="Cinzel SemiBold"/>
                </a:endParaRPr>
              </a:p>
            </p:txBody>
          </p:sp>
          <p:cxnSp>
            <p:nvCxnSpPr>
              <p:cNvPr id="127" name="Google Shape;127;p13"/>
              <p:cNvCxnSpPr/>
              <p:nvPr/>
            </p:nvCxnSpPr>
            <p:spPr>
              <a:xfrm rot="10800000">
                <a:off x="1429868" y="8894768"/>
                <a:ext cx="0" cy="24792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28" name="Google Shape;128;p13"/>
              <p:cNvSpPr txBox="1"/>
              <p:nvPr/>
            </p:nvSpPr>
            <p:spPr>
              <a:xfrm>
                <a:off x="1839977" y="8208500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DEE MCDERMOTT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129" name="Google Shape;129;p13"/>
              <p:cNvSpPr txBox="1"/>
              <p:nvPr/>
            </p:nvSpPr>
            <p:spPr>
              <a:xfrm>
                <a:off x="1839977" y="8776139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EFFIE LEUSCHKE JR.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130" name="Google Shape;130;p13"/>
              <p:cNvSpPr txBox="1"/>
              <p:nvPr/>
            </p:nvSpPr>
            <p:spPr>
              <a:xfrm>
                <a:off x="1839977" y="9343779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VIVIANE LEMKE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131" name="Google Shape;131;p13"/>
              <p:cNvSpPr txBox="1"/>
              <p:nvPr/>
            </p:nvSpPr>
            <p:spPr>
              <a:xfrm>
                <a:off x="1839977" y="9911418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PINKIE ARMSTRONG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132" name="Google Shape;132;p13"/>
              <p:cNvSpPr txBox="1"/>
              <p:nvPr/>
            </p:nvSpPr>
            <p:spPr>
              <a:xfrm>
                <a:off x="1839977" y="10479058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MOHAMED BARROWS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133" name="Google Shape;133;p13"/>
              <p:cNvSpPr txBox="1"/>
              <p:nvPr/>
            </p:nvSpPr>
            <p:spPr>
              <a:xfrm>
                <a:off x="1839977" y="11046697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ADAM SMITH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</p:grpSp>
        <p:grpSp>
          <p:nvGrpSpPr>
            <p:cNvPr id="134" name="Google Shape;134;p13"/>
            <p:cNvGrpSpPr/>
            <p:nvPr/>
          </p:nvGrpSpPr>
          <p:grpSpPr>
            <a:xfrm>
              <a:off x="10530850" y="16487893"/>
              <a:ext cx="4994002" cy="4000397"/>
              <a:chOff x="819175" y="7415600"/>
              <a:chExt cx="4994002" cy="4000397"/>
            </a:xfrm>
          </p:grpSpPr>
          <p:sp>
            <p:nvSpPr>
              <p:cNvPr id="135" name="Google Shape;135;p13"/>
              <p:cNvSpPr txBox="1"/>
              <p:nvPr/>
            </p:nvSpPr>
            <p:spPr>
              <a:xfrm>
                <a:off x="819175" y="7415600"/>
                <a:ext cx="1249500" cy="1323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8600">
                    <a:solidFill>
                      <a:srgbClr val="FACDB5"/>
                    </a:solidFill>
                    <a:latin typeface="Cinzel SemiBold"/>
                    <a:ea typeface="Cinzel SemiBold"/>
                    <a:cs typeface="Cinzel SemiBold"/>
                    <a:sym typeface="Cinzel SemiBold"/>
                  </a:rPr>
                  <a:t>9</a:t>
                </a:r>
                <a:endParaRPr sz="8600">
                  <a:solidFill>
                    <a:srgbClr val="FACDB5"/>
                  </a:solidFill>
                  <a:latin typeface="Cinzel SemiBold"/>
                  <a:ea typeface="Cinzel SemiBold"/>
                  <a:cs typeface="Cinzel SemiBold"/>
                  <a:sym typeface="Cinzel SemiBold"/>
                </a:endParaRPr>
              </a:p>
            </p:txBody>
          </p:sp>
          <p:cxnSp>
            <p:nvCxnSpPr>
              <p:cNvPr id="136" name="Google Shape;136;p13"/>
              <p:cNvCxnSpPr/>
              <p:nvPr/>
            </p:nvCxnSpPr>
            <p:spPr>
              <a:xfrm rot="10800000">
                <a:off x="1429868" y="8894768"/>
                <a:ext cx="0" cy="24792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37" name="Google Shape;137;p13"/>
              <p:cNvSpPr txBox="1"/>
              <p:nvPr/>
            </p:nvSpPr>
            <p:spPr>
              <a:xfrm>
                <a:off x="1839977" y="8208500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EFFIE LEUSCHKE JR.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138" name="Google Shape;138;p13"/>
              <p:cNvSpPr txBox="1"/>
              <p:nvPr/>
            </p:nvSpPr>
            <p:spPr>
              <a:xfrm>
                <a:off x="1839977" y="8776139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ADALBERTO BARTON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139" name="Google Shape;139;p13"/>
              <p:cNvSpPr txBox="1"/>
              <p:nvPr/>
            </p:nvSpPr>
            <p:spPr>
              <a:xfrm>
                <a:off x="1839977" y="9343779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MOHAMED BARROWS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140" name="Google Shape;140;p13"/>
              <p:cNvSpPr txBox="1"/>
              <p:nvPr/>
            </p:nvSpPr>
            <p:spPr>
              <a:xfrm>
                <a:off x="1839977" y="9911418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PINKIE ARMSTRONG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141" name="Google Shape;141;p13"/>
              <p:cNvSpPr txBox="1"/>
              <p:nvPr/>
            </p:nvSpPr>
            <p:spPr>
              <a:xfrm>
                <a:off x="1839977" y="10479058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ALICE KISS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142" name="Google Shape;142;p13"/>
              <p:cNvSpPr txBox="1"/>
              <p:nvPr/>
            </p:nvSpPr>
            <p:spPr>
              <a:xfrm>
                <a:off x="1839977" y="11046697"/>
                <a:ext cx="3973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Cinzel"/>
                    <a:ea typeface="Cinzel"/>
                    <a:cs typeface="Cinzel"/>
                    <a:sym typeface="Cinzel"/>
                  </a:rPr>
                  <a:t>DEE MCDERMOTT</a:t>
                </a:r>
                <a:endParaRPr b="1" sz="2400">
                  <a:solidFill>
                    <a:schemeClr val="lt1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</p:grpSp>
      </p:grpSp>
      <p:cxnSp>
        <p:nvCxnSpPr>
          <p:cNvPr id="143" name="Google Shape;143;p13"/>
          <p:cNvCxnSpPr/>
          <p:nvPr/>
        </p:nvCxnSpPr>
        <p:spPr>
          <a:xfrm rot="10800000">
            <a:off x="-55861" y="20450850"/>
            <a:ext cx="2042700" cy="1526700"/>
          </a:xfrm>
          <a:prstGeom prst="straightConnector1">
            <a:avLst/>
          </a:prstGeom>
          <a:noFill/>
          <a:ln cap="flat" cmpd="sng" w="76200">
            <a:solidFill>
              <a:srgbClr val="E9EAEB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" name="Google Shape;144;p13"/>
          <p:cNvCxnSpPr/>
          <p:nvPr/>
        </p:nvCxnSpPr>
        <p:spPr>
          <a:xfrm flipH="1" rot="10800000">
            <a:off x="14455952" y="20450850"/>
            <a:ext cx="2042700" cy="1526700"/>
          </a:xfrm>
          <a:prstGeom prst="straightConnector1">
            <a:avLst/>
          </a:prstGeom>
          <a:noFill/>
          <a:ln cap="flat" cmpd="sng" w="76200">
            <a:solidFill>
              <a:srgbClr val="E9EAEB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45" name="Google Shape;145;p13"/>
          <p:cNvPicPr preferRelativeResize="0"/>
          <p:nvPr/>
        </p:nvPicPr>
        <p:blipFill rotWithShape="1">
          <a:blip r:embed="rId4">
            <a:alphaModFix/>
          </a:blip>
          <a:srcRect b="48554" l="9035" r="16108" t="15272"/>
          <a:stretch/>
        </p:blipFill>
        <p:spPr>
          <a:xfrm flipH="1" rot="-10799996">
            <a:off x="6650925" y="-13999"/>
            <a:ext cx="3042175" cy="1484772"/>
          </a:xfrm>
          <a:prstGeom prst="rect">
            <a:avLst/>
          </a:prstGeom>
          <a:noFill/>
          <a:ln>
            <a:noFill/>
          </a:ln>
          <a:effectLst>
            <a:outerShdw blurRad="171450" rotWithShape="0" algn="bl" dir="5400000" dist="19050">
              <a:srgbClr val="300C1A">
                <a:alpha val="30000"/>
              </a:srgbClr>
            </a:outerShdw>
          </a:effectLst>
        </p:spPr>
      </p:pic>
      <p:pic>
        <p:nvPicPr>
          <p:cNvPr id="146" name="Google Shape;146;p13"/>
          <p:cNvPicPr preferRelativeResize="0"/>
          <p:nvPr/>
        </p:nvPicPr>
        <p:blipFill rotWithShape="1">
          <a:blip r:embed="rId5">
            <a:alphaModFix/>
          </a:blip>
          <a:srcRect b="19318" l="21459" r="43452" t="43536"/>
          <a:stretch/>
        </p:blipFill>
        <p:spPr>
          <a:xfrm rot="-5400000">
            <a:off x="119136" y="-119063"/>
            <a:ext cx="4020102" cy="4258224"/>
          </a:xfrm>
          <a:prstGeom prst="rect">
            <a:avLst/>
          </a:prstGeom>
          <a:noFill/>
          <a:ln>
            <a:noFill/>
          </a:ln>
          <a:effectLst>
            <a:outerShdw blurRad="100013" rotWithShape="0" algn="bl" dir="5400000" dist="38100">
              <a:srgbClr val="300C1A">
                <a:alpha val="21000"/>
              </a:srgbClr>
            </a:outerShdw>
          </a:effectLst>
        </p:spPr>
      </p:pic>
      <p:pic>
        <p:nvPicPr>
          <p:cNvPr id="147" name="Google Shape;147;p13"/>
          <p:cNvPicPr preferRelativeResize="0"/>
          <p:nvPr/>
        </p:nvPicPr>
        <p:blipFill rotWithShape="1">
          <a:blip r:embed="rId5">
            <a:alphaModFix/>
          </a:blip>
          <a:srcRect b="19318" l="21459" r="43452" t="43536"/>
          <a:stretch/>
        </p:blipFill>
        <p:spPr>
          <a:xfrm flipH="1" rot="5400000">
            <a:off x="12319961" y="-119063"/>
            <a:ext cx="4020102" cy="4258224"/>
          </a:xfrm>
          <a:prstGeom prst="rect">
            <a:avLst/>
          </a:prstGeom>
          <a:noFill/>
          <a:ln>
            <a:noFill/>
          </a:ln>
          <a:effectLst>
            <a:outerShdw blurRad="100013" rotWithShape="0" algn="bl" dir="5400000" dist="38100">
              <a:srgbClr val="300C1A">
                <a:alpha val="21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