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0400"/>
  <p:notesSz cx="6858000" cy="9144000"/>
  <p:embeddedFontLst>
    <p:embeddedFont>
      <p:font typeface="Roboto"/>
      <p:regular r:id="rId8"/>
      <p:bold r:id="rId9"/>
      <p:italic r:id="rId10"/>
      <p:boldItalic r:id="rId11"/>
    </p:embeddedFont>
    <p:embeddedFont>
      <p:font typeface="Rubik SemiBold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8">
          <p15:clr>
            <a:srgbClr val="A4A3A4"/>
          </p15:clr>
        </p15:guide>
        <p15:guide id="2" pos="10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8" orient="horz"/>
        <p:guide pos="100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boldItalic.fntdata"/><Relationship Id="rId10" Type="http://schemas.openxmlformats.org/officeDocument/2006/relationships/font" Target="fonts/Roboto-italic.fntdata"/><Relationship Id="rId13" Type="http://schemas.openxmlformats.org/officeDocument/2006/relationships/font" Target="fonts/RubikSemiBold-bold.fntdata"/><Relationship Id="rId12" Type="http://schemas.openxmlformats.org/officeDocument/2006/relationships/font" Target="fonts/RubikSemiBold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bold.fntdata"/><Relationship Id="rId15" Type="http://schemas.openxmlformats.org/officeDocument/2006/relationships/font" Target="fonts/RubikSemiBold-boldItalic.fntdata"/><Relationship Id="rId14" Type="http://schemas.openxmlformats.org/officeDocument/2006/relationships/font" Target="fonts/RubikSemiBold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12b0bf1439_0_9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12b0bf1439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098" y="265780"/>
            <a:ext cx="2982300" cy="7326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095" y="1011656"/>
            <a:ext cx="2982300" cy="282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095" y="767757"/>
            <a:ext cx="2982300" cy="3006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095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1340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095" y="198324"/>
            <a:ext cx="982800" cy="2697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095" y="496025"/>
            <a:ext cx="982800" cy="1134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588" y="160683"/>
            <a:ext cx="2228700" cy="1460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0200" y="-45"/>
            <a:ext cx="16002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00" lIns="32200" spcFirstLastPara="1" rIns="32200" wrap="square" tIns="3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2925" y="440188"/>
            <a:ext cx="1415700" cy="5292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2925" y="1000573"/>
            <a:ext cx="1415700" cy="4410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28825" y="258462"/>
            <a:ext cx="1343100" cy="1319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095" y="1510127"/>
            <a:ext cx="2099700" cy="2160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095" y="394837"/>
            <a:ext cx="2982300" cy="7008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095" y="1125204"/>
            <a:ext cx="2982300" cy="4644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750" y="0"/>
            <a:ext cx="914550" cy="1000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35971" y="495051"/>
            <a:ext cx="571180" cy="11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04100" y="485575"/>
            <a:ext cx="592200" cy="5922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917850" y="1154532"/>
            <a:ext cx="1364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EB843D"/>
                </a:solidFill>
                <a:latin typeface="Rubik SemiBold"/>
                <a:ea typeface="Rubik SemiBold"/>
                <a:cs typeface="Rubik SemiBold"/>
                <a:sym typeface="Rubik SemiBold"/>
              </a:rPr>
              <a:t>Driving School</a:t>
            </a:r>
            <a:endParaRPr sz="1200">
              <a:solidFill>
                <a:srgbClr val="EB843D"/>
              </a:solidFill>
              <a:latin typeface="Rubik SemiBold"/>
              <a:ea typeface="Rubik SemiBold"/>
              <a:cs typeface="Rubik SemiBold"/>
              <a:sym typeface="Rubik SemiBold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917850" y="1366572"/>
            <a:ext cx="13647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rPr>
              <a:t>Business Card</a:t>
            </a:r>
            <a:endParaRPr sz="700">
              <a:solidFill>
                <a:schemeClr val="dk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 b="5582" l="15390" r="0" t="21248"/>
          <a:stretch/>
        </p:blipFill>
        <p:spPr>
          <a:xfrm>
            <a:off x="1785075" y="0"/>
            <a:ext cx="1415325" cy="183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4406" y="0"/>
            <a:ext cx="363816" cy="18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191880" y="140590"/>
            <a:ext cx="1364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EB843D"/>
                </a:solidFill>
                <a:latin typeface="Rubik SemiBold"/>
                <a:ea typeface="Rubik SemiBold"/>
                <a:cs typeface="Rubik SemiBold"/>
                <a:sym typeface="Rubik SemiBold"/>
              </a:rPr>
              <a:t>Isaac VonRueden</a:t>
            </a:r>
            <a:endParaRPr sz="1200">
              <a:solidFill>
                <a:srgbClr val="EB843D"/>
              </a:solidFill>
              <a:latin typeface="Rubik SemiBold"/>
              <a:ea typeface="Rubik SemiBold"/>
              <a:cs typeface="Rubik SemiBold"/>
              <a:sym typeface="Rubik SemiBold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191880" y="345522"/>
            <a:ext cx="1364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2F2F2F"/>
                </a:solidFill>
                <a:latin typeface="Spartan"/>
                <a:ea typeface="Spartan"/>
                <a:cs typeface="Spartan"/>
                <a:sym typeface="Spartan"/>
              </a:rPr>
              <a:t>Business Card</a:t>
            </a:r>
            <a:endParaRPr sz="900">
              <a:solidFill>
                <a:srgbClr val="2F2F2F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cxnSp>
        <p:nvCxnSpPr>
          <p:cNvPr id="67" name="Google Shape;67;p14"/>
          <p:cNvCxnSpPr/>
          <p:nvPr/>
        </p:nvCxnSpPr>
        <p:spPr>
          <a:xfrm>
            <a:off x="206100" y="537775"/>
            <a:ext cx="329400" cy="0"/>
          </a:xfrm>
          <a:prstGeom prst="straightConnector1">
            <a:avLst/>
          </a:prstGeom>
          <a:noFill/>
          <a:ln cap="flat" cmpd="sng" w="9525">
            <a:solidFill>
              <a:srgbClr val="BFBCB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" name="Google Shape;68;p14"/>
          <p:cNvSpPr txBox="1"/>
          <p:nvPr/>
        </p:nvSpPr>
        <p:spPr>
          <a:xfrm>
            <a:off x="191880" y="815392"/>
            <a:ext cx="13647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rgbClr val="2F2F2F"/>
                </a:solidFill>
                <a:latin typeface="Roboto"/>
                <a:ea typeface="Roboto"/>
                <a:cs typeface="Roboto"/>
                <a:sym typeface="Roboto"/>
              </a:rPr>
              <a:t>+1 012-345-6789</a:t>
            </a:r>
            <a:endParaRPr sz="800">
              <a:solidFill>
                <a:srgbClr val="2F2F2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rgbClr val="2F2F2F"/>
                </a:solidFill>
                <a:latin typeface="Roboto"/>
                <a:ea typeface="Roboto"/>
                <a:cs typeface="Roboto"/>
                <a:sym typeface="Roboto"/>
              </a:rPr>
              <a:t>example@mail.com</a:t>
            </a:r>
            <a:endParaRPr sz="800">
              <a:solidFill>
                <a:srgbClr val="2F2F2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2F2F2F"/>
                </a:solidFill>
                <a:latin typeface="Roboto"/>
                <a:ea typeface="Roboto"/>
                <a:cs typeface="Roboto"/>
                <a:sym typeface="Roboto"/>
              </a:rPr>
              <a:t>example.com</a:t>
            </a:r>
            <a:endParaRPr sz="800">
              <a:solidFill>
                <a:srgbClr val="2F2F2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9" name="Google Shape;69;p14"/>
          <p:cNvCxnSpPr/>
          <p:nvPr/>
        </p:nvCxnSpPr>
        <p:spPr>
          <a:xfrm>
            <a:off x="206100" y="1305325"/>
            <a:ext cx="329400" cy="0"/>
          </a:xfrm>
          <a:prstGeom prst="straightConnector1">
            <a:avLst/>
          </a:prstGeom>
          <a:noFill/>
          <a:ln cap="flat" cmpd="sng" w="9525">
            <a:solidFill>
              <a:srgbClr val="BFBCB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" name="Google Shape;70;p14"/>
          <p:cNvSpPr txBox="1"/>
          <p:nvPr/>
        </p:nvSpPr>
        <p:spPr>
          <a:xfrm>
            <a:off x="191880" y="1366593"/>
            <a:ext cx="1364700" cy="2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2F2F2F"/>
                </a:solidFill>
                <a:latin typeface="Roboto"/>
                <a:ea typeface="Roboto"/>
                <a:cs typeface="Roboto"/>
                <a:sym typeface="Roboto"/>
              </a:rPr>
              <a:t>5703 Rippin Crescent Apt.</a:t>
            </a:r>
            <a:endParaRPr sz="800">
              <a:solidFill>
                <a:srgbClr val="2F2F2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2F2F2F"/>
                </a:solidFill>
                <a:latin typeface="Roboto"/>
                <a:ea typeface="Roboto"/>
                <a:cs typeface="Roboto"/>
                <a:sym typeface="Roboto"/>
              </a:rPr>
              <a:t>85, New Tremaine</a:t>
            </a:r>
            <a:endParaRPr sz="800">
              <a:solidFill>
                <a:srgbClr val="2F2F2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