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Oswald Medium"/>
      <p:regular r:id="rId7"/>
      <p:bold r:id="rId8"/>
    </p:embeddedFont>
    <p:embeddedFont>
      <p:font typeface="Amatic SC"/>
      <p:regular r:id="rId9"/>
      <p:bold r:id="rId10"/>
    </p:embeddedFont>
    <p:embeddedFont>
      <p:font typeface="Indie Flower"/>
      <p:regular r:id="rId11"/>
    </p:embeddedFont>
    <p:embeddedFont>
      <p:font typeface="Source Sans Pr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227">
          <p15:clr>
            <a:srgbClr val="9AA0A6"/>
          </p15:clr>
        </p15:guide>
        <p15:guide id="4" orient="horz" pos="227">
          <p15:clr>
            <a:srgbClr val="9AA0A6"/>
          </p15:clr>
        </p15:guide>
        <p15:guide id="5" pos="4535">
          <p15:clr>
            <a:srgbClr val="9AA0A6"/>
          </p15:clr>
        </p15:guide>
        <p15:guide id="6" orient="horz" pos="737">
          <p15:clr>
            <a:srgbClr val="9AA0A6"/>
          </p15:clr>
        </p15:guide>
        <p15:guide id="7" pos="1076">
          <p15:clr>
            <a:srgbClr val="9AA0A6"/>
          </p15:clr>
        </p15:guide>
        <p15:guide id="8" pos="3628">
          <p15:clr>
            <a:srgbClr val="9AA0A6"/>
          </p15:clr>
        </p15:guide>
        <p15:guide id="9" orient="horz" pos="527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227"/>
        <p:guide pos="227" orient="horz"/>
        <p:guide pos="4535"/>
        <p:guide pos="737" orient="horz"/>
        <p:guide pos="1076"/>
        <p:guide pos="3628"/>
        <p:guide pos="527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IndieFlower-regular.fntdata"/><Relationship Id="rId10" Type="http://schemas.openxmlformats.org/officeDocument/2006/relationships/font" Target="fonts/AmaticSC-bold.fntdata"/><Relationship Id="rId13" Type="http://schemas.openxmlformats.org/officeDocument/2006/relationships/font" Target="fonts/SourceSansPro-bold.fntdata"/><Relationship Id="rId12" Type="http://schemas.openxmlformats.org/officeDocument/2006/relationships/font" Target="fonts/SourceSansPr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ticSC-regular.fntdata"/><Relationship Id="rId15" Type="http://schemas.openxmlformats.org/officeDocument/2006/relationships/font" Target="fonts/SourceSansPro-boldItalic.fntdata"/><Relationship Id="rId14" Type="http://schemas.openxmlformats.org/officeDocument/2006/relationships/font" Target="fonts/SourceSans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swaldMedium-regular.fntdata"/><Relationship Id="rId8" Type="http://schemas.openxmlformats.org/officeDocument/2006/relationships/font" Target="fonts/Oswald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1" Type="http://schemas.openxmlformats.org/officeDocument/2006/relationships/image" Target="../media/image1.png"/><Relationship Id="rId10" Type="http://schemas.openxmlformats.org/officeDocument/2006/relationships/image" Target="../media/image8.png"/><Relationship Id="rId9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8B4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1" y="0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720000" y="720000"/>
            <a:ext cx="6120000" cy="8640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000" y="207175"/>
            <a:ext cx="1347840" cy="18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2075" y="612000"/>
            <a:ext cx="1057920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1980000" y="1170000"/>
            <a:ext cx="3600000" cy="86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1980000" y="1093800"/>
            <a:ext cx="36000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what to pack</a:t>
            </a:r>
            <a:endParaRPr b="1" sz="640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359225" y="1979625"/>
            <a:ext cx="4841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to beach vacation</a:t>
            </a:r>
            <a:endParaRPr b="1" sz="6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0000" y="5155500"/>
            <a:ext cx="1205280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9237" y="8527350"/>
            <a:ext cx="1301040" cy="14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707850" y="3124200"/>
            <a:ext cx="3826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latin typeface="Indie Flower"/>
                <a:ea typeface="Indie Flower"/>
                <a:cs typeface="Indie Flower"/>
                <a:sym typeface="Indie Flower"/>
              </a:rPr>
              <a:t>Beach Gear</a:t>
            </a:r>
            <a:endParaRPr sz="31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2012650" y="3733800"/>
            <a:ext cx="3747350" cy="461700"/>
            <a:chOff x="2012650" y="3733800"/>
            <a:chExt cx="3747350" cy="46170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2012650" y="3733800"/>
              <a:ext cx="274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Source Sans Pro"/>
                  <a:ea typeface="Source Sans Pro"/>
                  <a:cs typeface="Source Sans Pro"/>
                  <a:sym typeface="Source Sans Pro"/>
                </a:rPr>
                <a:t>Umbrella</a:t>
              </a:r>
              <a:endParaRPr sz="1800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67" name="Google Shape;67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08000" y="3843838"/>
              <a:ext cx="252000" cy="2416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8" name="Google Shape;68;p13"/>
          <p:cNvGrpSpPr/>
          <p:nvPr/>
        </p:nvGrpSpPr>
        <p:grpSpPr>
          <a:xfrm>
            <a:off x="2012650" y="4195500"/>
            <a:ext cx="3747350" cy="461700"/>
            <a:chOff x="2012650" y="3733800"/>
            <a:chExt cx="3747350" cy="46170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2012650" y="3733800"/>
              <a:ext cx="274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Source Sans Pro"/>
                  <a:ea typeface="Source Sans Pro"/>
                  <a:cs typeface="Source Sans Pro"/>
                  <a:sym typeface="Source Sans Pro"/>
                </a:rPr>
                <a:t>Beach Cart</a:t>
              </a:r>
              <a:endParaRPr sz="1800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70" name="Google Shape;70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08000" y="3843838"/>
              <a:ext cx="252000" cy="2416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1" name="Google Shape;71;p13"/>
          <p:cNvGrpSpPr/>
          <p:nvPr/>
        </p:nvGrpSpPr>
        <p:grpSpPr>
          <a:xfrm>
            <a:off x="2012650" y="4657200"/>
            <a:ext cx="3747350" cy="461700"/>
            <a:chOff x="2012650" y="3733800"/>
            <a:chExt cx="3747350" cy="4617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2012650" y="3733800"/>
              <a:ext cx="274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Source Sans Pro"/>
                  <a:ea typeface="Source Sans Pro"/>
                  <a:cs typeface="Source Sans Pro"/>
                  <a:sym typeface="Source Sans Pro"/>
                </a:rPr>
                <a:t>Waterproof Blanket</a:t>
              </a:r>
              <a:endParaRPr sz="1800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73" name="Google Shape;73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08000" y="3843838"/>
              <a:ext cx="252000" cy="2416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74;p13"/>
          <p:cNvGrpSpPr/>
          <p:nvPr/>
        </p:nvGrpSpPr>
        <p:grpSpPr>
          <a:xfrm>
            <a:off x="2012650" y="5115150"/>
            <a:ext cx="3747350" cy="461700"/>
            <a:chOff x="2012650" y="3733800"/>
            <a:chExt cx="3747350" cy="46170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2012650" y="3733800"/>
              <a:ext cx="274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Source Sans Pro"/>
                  <a:ea typeface="Source Sans Pro"/>
                  <a:cs typeface="Source Sans Pro"/>
                  <a:sym typeface="Source Sans Pro"/>
                </a:rPr>
                <a:t>Hooded Towel</a:t>
              </a:r>
              <a:endParaRPr sz="1800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76" name="Google Shape;76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08000" y="3843838"/>
              <a:ext cx="252000" cy="2416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7" name="Google Shape;77;p13"/>
          <p:cNvGrpSpPr/>
          <p:nvPr/>
        </p:nvGrpSpPr>
        <p:grpSpPr>
          <a:xfrm>
            <a:off x="2012650" y="5580600"/>
            <a:ext cx="3747350" cy="461700"/>
            <a:chOff x="2012650" y="3733800"/>
            <a:chExt cx="3747350" cy="4617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2012650" y="3733800"/>
              <a:ext cx="274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Source Sans Pro"/>
                  <a:ea typeface="Source Sans Pro"/>
                  <a:cs typeface="Source Sans Pro"/>
                  <a:sym typeface="Source Sans Pro"/>
                </a:rPr>
                <a:t>Beach Chair</a:t>
              </a:r>
              <a:endParaRPr sz="1800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79" name="Google Shape;79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08000" y="3843838"/>
              <a:ext cx="252000" cy="2416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0" name="Google Shape;80;p13"/>
          <p:cNvGrpSpPr/>
          <p:nvPr/>
        </p:nvGrpSpPr>
        <p:grpSpPr>
          <a:xfrm>
            <a:off x="2012650" y="6034800"/>
            <a:ext cx="3747350" cy="461700"/>
            <a:chOff x="2012650" y="3733800"/>
            <a:chExt cx="3747350" cy="461700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2012650" y="3733800"/>
              <a:ext cx="274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Source Sans Pro"/>
                  <a:ea typeface="Source Sans Pro"/>
                  <a:cs typeface="Source Sans Pro"/>
                  <a:sym typeface="Source Sans Pro"/>
                </a:rPr>
                <a:t>Waterproof Phone Bag</a:t>
              </a:r>
              <a:endParaRPr sz="1800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82" name="Google Shape;82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08000" y="3843838"/>
              <a:ext cx="252000" cy="24163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" name="Google Shape;83;p13"/>
          <p:cNvSpPr txBox="1"/>
          <p:nvPr/>
        </p:nvSpPr>
        <p:spPr>
          <a:xfrm>
            <a:off x="1707850" y="6451500"/>
            <a:ext cx="3826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latin typeface="Indie Flower"/>
                <a:ea typeface="Indie Flower"/>
                <a:cs typeface="Indie Flower"/>
                <a:sym typeface="Indie Flower"/>
              </a:rPr>
              <a:t>Food</a:t>
            </a:r>
            <a:endParaRPr sz="31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grpSp>
        <p:nvGrpSpPr>
          <p:cNvPr id="84" name="Google Shape;84;p13"/>
          <p:cNvGrpSpPr/>
          <p:nvPr/>
        </p:nvGrpSpPr>
        <p:grpSpPr>
          <a:xfrm>
            <a:off x="2012650" y="7061100"/>
            <a:ext cx="3747350" cy="461700"/>
            <a:chOff x="2012650" y="3733800"/>
            <a:chExt cx="3747350" cy="4617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2012650" y="3733800"/>
              <a:ext cx="274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Source Sans Pro"/>
                  <a:ea typeface="Source Sans Pro"/>
                  <a:cs typeface="Source Sans Pro"/>
                  <a:sym typeface="Source Sans Pro"/>
                </a:rPr>
                <a:t>Cooler</a:t>
              </a:r>
              <a:endParaRPr sz="1800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86" name="Google Shape;86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08000" y="3843838"/>
              <a:ext cx="252000" cy="2416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" name="Google Shape;87;p13"/>
          <p:cNvGrpSpPr/>
          <p:nvPr/>
        </p:nvGrpSpPr>
        <p:grpSpPr>
          <a:xfrm>
            <a:off x="2012650" y="7522800"/>
            <a:ext cx="3747350" cy="461700"/>
            <a:chOff x="2012650" y="3733800"/>
            <a:chExt cx="3747350" cy="4617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2012650" y="3733800"/>
              <a:ext cx="274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Source Sans Pro"/>
                  <a:ea typeface="Source Sans Pro"/>
                  <a:cs typeface="Source Sans Pro"/>
                  <a:sym typeface="Source Sans Pro"/>
                </a:rPr>
                <a:t>Snacks</a:t>
              </a:r>
              <a:endParaRPr sz="1800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89" name="Google Shape;89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08000" y="3843838"/>
              <a:ext cx="252000" cy="2416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" name="Google Shape;90;p13"/>
          <p:cNvGrpSpPr/>
          <p:nvPr/>
        </p:nvGrpSpPr>
        <p:grpSpPr>
          <a:xfrm>
            <a:off x="2012650" y="7984500"/>
            <a:ext cx="3747350" cy="461700"/>
            <a:chOff x="2012650" y="3733800"/>
            <a:chExt cx="3747350" cy="4617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2012650" y="3733800"/>
              <a:ext cx="274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Source Sans Pro"/>
                  <a:ea typeface="Source Sans Pro"/>
                  <a:cs typeface="Source Sans Pro"/>
                  <a:sym typeface="Source Sans Pro"/>
                </a:rPr>
                <a:t>Water</a:t>
              </a:r>
              <a:endParaRPr sz="1800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92" name="Google Shape;92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08000" y="3843838"/>
              <a:ext cx="252000" cy="2416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" name="Google Shape;93;p13"/>
          <p:cNvGrpSpPr/>
          <p:nvPr/>
        </p:nvGrpSpPr>
        <p:grpSpPr>
          <a:xfrm rot="1200328">
            <a:off x="3897558" y="8701103"/>
            <a:ext cx="3016600" cy="2203135"/>
            <a:chOff x="2105025" y="7680769"/>
            <a:chExt cx="3204000" cy="2340000"/>
          </a:xfrm>
        </p:grpSpPr>
        <p:sp>
          <p:nvSpPr>
            <p:cNvPr id="94" name="Google Shape;94;p13"/>
            <p:cNvSpPr/>
            <p:nvPr/>
          </p:nvSpPr>
          <p:spPr>
            <a:xfrm>
              <a:off x="2105025" y="7680769"/>
              <a:ext cx="3204000" cy="234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5" name="Google Shape;95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195025" y="7770684"/>
              <a:ext cx="3024001" cy="2018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6" name="Google Shape;9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17025" y="8613000"/>
            <a:ext cx="1030560" cy="136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13"/>
          <p:cNvGrpSpPr/>
          <p:nvPr/>
        </p:nvGrpSpPr>
        <p:grpSpPr>
          <a:xfrm flipH="1" rot="-2400088">
            <a:off x="4360243" y="9362127"/>
            <a:ext cx="3999532" cy="575904"/>
            <a:chOff x="-220200" y="10943225"/>
            <a:chExt cx="4000200" cy="576000"/>
          </a:xfrm>
        </p:grpSpPr>
        <p:sp>
          <p:nvSpPr>
            <p:cNvPr id="98" name="Google Shape;98;p13"/>
            <p:cNvSpPr/>
            <p:nvPr/>
          </p:nvSpPr>
          <p:spPr>
            <a:xfrm>
              <a:off x="-220200" y="10943225"/>
              <a:ext cx="4000200" cy="576000"/>
            </a:xfrm>
            <a:prstGeom prst="rect">
              <a:avLst/>
            </a:prstGeom>
            <a:solidFill>
              <a:srgbClr val="7CC6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09000" y="10969613"/>
              <a:ext cx="29418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chemeClr val="lt1"/>
                  </a:solidFill>
                  <a:latin typeface="Oswald Medium"/>
                  <a:ea typeface="Oswald Medium"/>
                  <a:cs typeface="Oswald Medium"/>
                  <a:sym typeface="Oswald Medium"/>
                </a:rPr>
                <a:t>21 AUGUST,</a:t>
              </a:r>
              <a:r>
                <a:rPr lang="ru" sz="2200">
                  <a:latin typeface="Oswald Medium"/>
                  <a:ea typeface="Oswald Medium"/>
                  <a:cs typeface="Oswald Medium"/>
                  <a:sym typeface="Oswald Medium"/>
                </a:rPr>
                <a:t> </a:t>
              </a:r>
              <a:r>
                <a:rPr lang="ru" sz="2200">
                  <a:solidFill>
                    <a:schemeClr val="dk1"/>
                  </a:solidFill>
                  <a:latin typeface="Oswald Medium"/>
                  <a:ea typeface="Oswald Medium"/>
                  <a:cs typeface="Oswald Medium"/>
                  <a:sym typeface="Oswald Medium"/>
                </a:rPr>
                <a:t>SATURDAY</a:t>
              </a:r>
              <a:endParaRPr sz="22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endParaRPr>
            </a:p>
          </p:txBody>
        </p:sp>
      </p:grpSp>
      <p:pic>
        <p:nvPicPr>
          <p:cNvPr id="100" name="Google Shape;100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76000" y="5888338"/>
            <a:ext cx="1224000" cy="109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