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aveat Brush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aveatBrush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13.png"/><Relationship Id="rId13" Type="http://schemas.openxmlformats.org/officeDocument/2006/relationships/image" Target="../media/image15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9.png"/><Relationship Id="rId15" Type="http://schemas.openxmlformats.org/officeDocument/2006/relationships/image" Target="../media/image6.png"/><Relationship Id="rId14" Type="http://schemas.openxmlformats.org/officeDocument/2006/relationships/image" Target="../media/image1.png"/><Relationship Id="rId17" Type="http://schemas.openxmlformats.org/officeDocument/2006/relationships/image" Target="../media/image7.png"/><Relationship Id="rId16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2.pn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D5A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2421013" y="2661538"/>
            <a:ext cx="5486400" cy="76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Plan a night out in the city</a:t>
            </a:r>
            <a:endParaRPr sz="2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Watch your favorite rom com</a:t>
            </a:r>
            <a:endParaRPr sz="2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Go on a nature walk</a:t>
            </a:r>
            <a:endParaRPr sz="2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Make a heart themed brunch</a:t>
            </a:r>
            <a:endParaRPr sz="2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Make a conversation heart centerpiece</a:t>
            </a:r>
            <a:endParaRPr sz="2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Dress up in red</a:t>
            </a:r>
            <a:endParaRPr sz="2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Indoor picnic by the fire</a:t>
            </a:r>
            <a:endParaRPr sz="2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Watch a chick flick</a:t>
            </a:r>
            <a:endParaRPr sz="2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Make something sweet</a:t>
            </a:r>
            <a:endParaRPr sz="2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Get a valentine themed manicure</a:t>
            </a:r>
            <a:endParaRPr sz="2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Order dessert at local bakery</a:t>
            </a:r>
            <a:endParaRPr sz="2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Go ice skating &amp; share hot cocoa</a:t>
            </a:r>
            <a:endParaRPr sz="2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Buy favorite valentines day candy</a:t>
            </a:r>
            <a:endParaRPr sz="2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837927">
            <a:off x="689289" y="3791810"/>
            <a:ext cx="400197" cy="372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363" y="580187"/>
            <a:ext cx="459126" cy="43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3738" y="3257063"/>
            <a:ext cx="422413" cy="40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0338" y="8049813"/>
            <a:ext cx="434800" cy="40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995917">
            <a:off x="6781193" y="3419892"/>
            <a:ext cx="325141" cy="302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026696">
            <a:off x="1255438" y="8856483"/>
            <a:ext cx="363975" cy="339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313" y="2822088"/>
            <a:ext cx="303375" cy="2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4138" y="1721463"/>
            <a:ext cx="459125" cy="437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011160">
            <a:off x="6828258" y="7723790"/>
            <a:ext cx="365835" cy="348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47613" y="5915563"/>
            <a:ext cx="1495650" cy="182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2187" y="4484636"/>
            <a:ext cx="1339675" cy="164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 rot="10800000">
            <a:off x="2030488" y="2372023"/>
            <a:ext cx="5212776" cy="70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3788" y="2536887"/>
            <a:ext cx="985675" cy="78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8263" y="6443388"/>
            <a:ext cx="1194850" cy="143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43163" y="8873368"/>
            <a:ext cx="944900" cy="1219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914088" y="1677913"/>
            <a:ext cx="1970125" cy="40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452200">
            <a:off x="5565050" y="4010026"/>
            <a:ext cx="1643400" cy="63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682038" y="8607619"/>
            <a:ext cx="545350" cy="147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1913" y="2833412"/>
            <a:ext cx="241375" cy="2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1913" y="3419200"/>
            <a:ext cx="241375" cy="2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1913" y="4004987"/>
            <a:ext cx="241375" cy="2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1913" y="4590775"/>
            <a:ext cx="241375" cy="2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1913" y="5176562"/>
            <a:ext cx="241375" cy="2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1913" y="5762350"/>
            <a:ext cx="241375" cy="2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1913" y="6348137"/>
            <a:ext cx="241375" cy="2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1913" y="6933925"/>
            <a:ext cx="241375" cy="2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1913" y="7519712"/>
            <a:ext cx="241375" cy="2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1913" y="8105500"/>
            <a:ext cx="241375" cy="2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1913" y="8691287"/>
            <a:ext cx="241375" cy="2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1913" y="9277075"/>
            <a:ext cx="241375" cy="2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1913" y="9862862"/>
            <a:ext cx="241375" cy="24527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1982863" y="337863"/>
            <a:ext cx="5212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Valentine's Day</a:t>
            </a:r>
            <a:endParaRPr sz="72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982863" y="1357538"/>
            <a:ext cx="3171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FFE0BE"/>
                </a:solidFill>
                <a:latin typeface="Caveat Brush"/>
                <a:ea typeface="Caveat Brush"/>
                <a:cs typeface="Caveat Brush"/>
                <a:sym typeface="Caveat Brush"/>
              </a:rPr>
              <a:t>Bucket List</a:t>
            </a:r>
            <a:endParaRPr sz="5600">
              <a:solidFill>
                <a:srgbClr val="FFE0B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425621">
            <a:off x="1002442" y="930725"/>
            <a:ext cx="577492" cy="53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