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0400"/>
  <p:notesSz cx="6858000" cy="9144000"/>
  <p:embeddedFontLst>
    <p:embeddedFont>
      <p:font typeface="ABeeZee"/>
      <p:regular r:id="rId8"/>
      <p:italic r:id="rId9"/>
    </p:embeddedFont>
    <p:embeddedFont>
      <p:font typeface="Dancing Script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pos="10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DancingScript-bold.fntdata"/><Relationship Id="rId10" Type="http://schemas.openxmlformats.org/officeDocument/2006/relationships/font" Target="fonts/DancingScript-regular.fntdata"/><Relationship Id="rId9" Type="http://schemas.openxmlformats.org/officeDocument/2006/relationships/font" Target="fonts/ABeeZee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ABeeZe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094f1e153c_0_8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094f1e153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5780"/>
            <a:ext cx="2982300" cy="7326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11656"/>
            <a:ext cx="2982300" cy="282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7757"/>
            <a:ext cx="2982300" cy="3006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8324"/>
            <a:ext cx="982800" cy="2697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6025"/>
            <a:ext cx="982800" cy="1134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683"/>
            <a:ext cx="2228700" cy="1460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5"/>
            <a:ext cx="16002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00" lIns="32200" spcFirstLastPara="1" rIns="32200" wrap="square" tIns="3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40188"/>
            <a:ext cx="1415700" cy="5292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1000573"/>
            <a:ext cx="1415700" cy="4410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8462"/>
            <a:ext cx="1343100" cy="1319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10127"/>
            <a:ext cx="2099700" cy="2160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4837"/>
            <a:ext cx="2982300" cy="7008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5204"/>
            <a:ext cx="2982300" cy="4644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0"/>
            <a:ext cx="946550" cy="89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7800" y="316541"/>
            <a:ext cx="1732600" cy="137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200825"/>
            <a:ext cx="742450" cy="6351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587100" y="618600"/>
            <a:ext cx="20262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900">
                <a:solidFill>
                  <a:srgbClr val="517360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Jewell Hickle</a:t>
            </a:r>
            <a:endParaRPr b="1" sz="2900">
              <a:solidFill>
                <a:srgbClr val="517360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065125" y="1033722"/>
            <a:ext cx="1070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517360"/>
                </a:solidFill>
                <a:latin typeface="ABeeZee"/>
                <a:ea typeface="ABeeZee"/>
                <a:cs typeface="ABeeZee"/>
                <a:sym typeface="ABeeZee"/>
              </a:rPr>
              <a:t>Cosmetologist</a:t>
            </a:r>
            <a:endParaRPr sz="1000">
              <a:solidFill>
                <a:srgbClr val="517360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0" y="0"/>
            <a:ext cx="3200400" cy="1836000"/>
          </a:xfrm>
          <a:prstGeom prst="rect">
            <a:avLst/>
          </a:prstGeom>
          <a:solidFill>
            <a:srgbClr val="D6EA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7525"/>
            <a:ext cx="914400" cy="90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03775" y="985166"/>
            <a:ext cx="596625" cy="784159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577575" y="328075"/>
            <a:ext cx="20262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900">
                <a:solidFill>
                  <a:srgbClr val="517360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Beauty Saloon</a:t>
            </a:r>
            <a:endParaRPr b="1" sz="2900">
              <a:solidFill>
                <a:srgbClr val="517360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462000" y="899075"/>
            <a:ext cx="2257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517360"/>
                </a:solidFill>
                <a:latin typeface="ABeeZee"/>
                <a:ea typeface="ABeeZee"/>
                <a:cs typeface="ABeeZee"/>
                <a:sym typeface="ABeeZee"/>
              </a:rPr>
              <a:t>012-345-6789</a:t>
            </a:r>
            <a:endParaRPr sz="700">
              <a:solidFill>
                <a:srgbClr val="517360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517360"/>
                </a:solidFill>
                <a:latin typeface="ABeeZee"/>
                <a:ea typeface="ABeeZee"/>
                <a:cs typeface="ABeeZee"/>
                <a:sym typeface="ABeeZee"/>
              </a:rPr>
              <a:t>5703 Rippin Crescent Apt. 185, New Tremaine</a:t>
            </a:r>
            <a:endParaRPr sz="700">
              <a:solidFill>
                <a:srgbClr val="517360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517360"/>
                </a:solidFill>
                <a:latin typeface="ABeeZee"/>
                <a:ea typeface="ABeeZee"/>
                <a:cs typeface="ABeeZee"/>
                <a:sym typeface="ABeeZee"/>
              </a:rPr>
              <a:t>example@mail.com</a:t>
            </a:r>
            <a:endParaRPr sz="700">
              <a:solidFill>
                <a:srgbClr val="517360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517360"/>
                </a:solidFill>
                <a:latin typeface="ABeeZee"/>
                <a:ea typeface="ABeeZee"/>
                <a:cs typeface="ABeeZee"/>
                <a:sym typeface="ABeeZee"/>
              </a:rPr>
              <a:t>example.com</a:t>
            </a:r>
            <a:endParaRPr sz="700">
              <a:solidFill>
                <a:srgbClr val="517360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