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836000" cx="3200400"/>
  <p:notesSz cx="6858000" cy="9144000"/>
  <p:embeddedFontLst>
    <p:embeddedFont>
      <p:font typeface="Roboto"/>
      <p:regular r:id="rId8"/>
      <p:bold r:id="rId9"/>
      <p:italic r:id="rId10"/>
      <p:boldItalic r:id="rId11"/>
    </p:embeddedFont>
    <p:embeddedFont>
      <p:font typeface="Poppins"/>
      <p:regular r:id="rId12"/>
      <p:bold r:id="rId13"/>
      <p:italic r:id="rId14"/>
      <p:boldItalic r:id="rId15"/>
    </p:embeddedFont>
    <p:embeddedFont>
      <p:font typeface="Mogra"/>
      <p:regular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578">
          <p15:clr>
            <a:srgbClr val="A4A3A4"/>
          </p15:clr>
        </p15:guide>
        <p15:guide id="2" pos="10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78" orient="horz"/>
        <p:guide pos="100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-boldItalic.fntdata"/><Relationship Id="rId10" Type="http://schemas.openxmlformats.org/officeDocument/2006/relationships/font" Target="fonts/Roboto-italic.fntdata"/><Relationship Id="rId13" Type="http://schemas.openxmlformats.org/officeDocument/2006/relationships/font" Target="fonts/Poppins-bold.fntdata"/><Relationship Id="rId12" Type="http://schemas.openxmlformats.org/officeDocument/2006/relationships/font" Target="fonts/Poppins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oboto-bold.fntdata"/><Relationship Id="rId15" Type="http://schemas.openxmlformats.org/officeDocument/2006/relationships/font" Target="fonts/Poppins-boldItalic.fntdata"/><Relationship Id="rId14" Type="http://schemas.openxmlformats.org/officeDocument/2006/relationships/font" Target="fonts/Poppins-italic.fntdata"/><Relationship Id="rId16" Type="http://schemas.openxmlformats.org/officeDocument/2006/relationships/font" Target="fonts/Mogra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Robot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f4f4c37bca_0_24:notes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f4f4c37bca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09098" y="265780"/>
            <a:ext cx="2982300" cy="7326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09095" y="1011656"/>
            <a:ext cx="2982300" cy="2829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09095" y="767757"/>
            <a:ext cx="2982300" cy="3006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09095" y="411382"/>
            <a:ext cx="29823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09095" y="411382"/>
            <a:ext cx="14001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691340" y="411382"/>
            <a:ext cx="14001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09095" y="198324"/>
            <a:ext cx="982800" cy="2697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09095" y="496025"/>
            <a:ext cx="982800" cy="11349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54000" lvl="0" marL="4572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1588" y="160683"/>
            <a:ext cx="2228700" cy="14601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00200" y="-45"/>
            <a:ext cx="1600200" cy="1836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2200" lIns="32200" spcFirstLastPara="1" rIns="32200" wrap="square" tIns="3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2925" y="440188"/>
            <a:ext cx="1415700" cy="5292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2925" y="1000573"/>
            <a:ext cx="1415700" cy="4410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28825" y="258462"/>
            <a:ext cx="1343100" cy="13191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09095" y="1510127"/>
            <a:ext cx="2099700" cy="2160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09095" y="394837"/>
            <a:ext cx="2982300" cy="7008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09095" y="1125204"/>
            <a:ext cx="2982300" cy="4644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9095" y="411382"/>
            <a:ext cx="2982300" cy="12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03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2pPr>
            <a:lvl3pPr indent="-2603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3pPr>
            <a:lvl4pPr indent="-2603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4pPr>
            <a:lvl5pPr indent="-2603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5pPr>
            <a:lvl6pPr indent="-2603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6pPr>
            <a:lvl7pPr indent="-2603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7pPr>
            <a:lvl8pPr indent="-2603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8pPr>
            <a:lvl9pPr indent="-2603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200" lIns="32200" spcFirstLastPara="1" rIns="32200" wrap="square" tIns="32200">
            <a:normAutofit/>
          </a:bodyPr>
          <a:lstStyle>
            <a:lvl1pPr lvl="0" algn="r">
              <a:buNone/>
              <a:defRPr sz="400">
                <a:solidFill>
                  <a:schemeClr val="dk2"/>
                </a:solidFill>
              </a:defRPr>
            </a:lvl1pPr>
            <a:lvl2pPr lvl="1" algn="r">
              <a:buNone/>
              <a:defRPr sz="400">
                <a:solidFill>
                  <a:schemeClr val="dk2"/>
                </a:solidFill>
              </a:defRPr>
            </a:lvl2pPr>
            <a:lvl3pPr lvl="2" algn="r">
              <a:buNone/>
              <a:defRPr sz="400">
                <a:solidFill>
                  <a:schemeClr val="dk2"/>
                </a:solidFill>
              </a:defRPr>
            </a:lvl3pPr>
            <a:lvl4pPr lvl="3" algn="r">
              <a:buNone/>
              <a:defRPr sz="400">
                <a:solidFill>
                  <a:schemeClr val="dk2"/>
                </a:solidFill>
              </a:defRPr>
            </a:lvl4pPr>
            <a:lvl5pPr lvl="4" algn="r">
              <a:buNone/>
              <a:defRPr sz="400">
                <a:solidFill>
                  <a:schemeClr val="dk2"/>
                </a:solidFill>
              </a:defRPr>
            </a:lvl5pPr>
            <a:lvl6pPr lvl="5" algn="r">
              <a:buNone/>
              <a:defRPr sz="400">
                <a:solidFill>
                  <a:schemeClr val="dk2"/>
                </a:solidFill>
              </a:defRPr>
            </a:lvl6pPr>
            <a:lvl7pPr lvl="6" algn="r">
              <a:buNone/>
              <a:defRPr sz="400">
                <a:solidFill>
                  <a:schemeClr val="dk2"/>
                </a:solidFill>
              </a:defRPr>
            </a:lvl7pPr>
            <a:lvl8pPr lvl="7" algn="r">
              <a:buNone/>
              <a:defRPr sz="400">
                <a:solidFill>
                  <a:schemeClr val="dk2"/>
                </a:solidFill>
              </a:defRPr>
            </a:lvl8pPr>
            <a:lvl9pPr lvl="8" algn="r">
              <a:buNone/>
              <a:defRPr sz="4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15664" l="-110" r="109" t="7847"/>
          <a:stretch/>
        </p:blipFill>
        <p:spPr>
          <a:xfrm>
            <a:off x="0" y="0"/>
            <a:ext cx="3200400" cy="1836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108000" y="108000"/>
            <a:ext cx="2984400" cy="16200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4">
            <a:alphaModFix amt="80000"/>
          </a:blip>
          <a:stretch>
            <a:fillRect/>
          </a:stretch>
        </p:blipFill>
        <p:spPr>
          <a:xfrm>
            <a:off x="951825" y="269625"/>
            <a:ext cx="1296750" cy="129675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/>
          <p:nvPr/>
        </p:nvSpPr>
        <p:spPr>
          <a:xfrm>
            <a:off x="1051200" y="369000"/>
            <a:ext cx="1098000" cy="1098000"/>
          </a:xfrm>
          <a:prstGeom prst="ellipse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8" name="Google Shape;58;p13"/>
          <p:cNvCxnSpPr/>
          <p:nvPr/>
        </p:nvCxnSpPr>
        <p:spPr>
          <a:xfrm>
            <a:off x="1150150" y="754850"/>
            <a:ext cx="9120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" name="Google Shape;59;p13"/>
          <p:cNvCxnSpPr/>
          <p:nvPr/>
        </p:nvCxnSpPr>
        <p:spPr>
          <a:xfrm>
            <a:off x="1150150" y="1059650"/>
            <a:ext cx="9120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" name="Google Shape;60;p13"/>
          <p:cNvSpPr txBox="1"/>
          <p:nvPr/>
        </p:nvSpPr>
        <p:spPr>
          <a:xfrm>
            <a:off x="1095406" y="743969"/>
            <a:ext cx="988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lt1"/>
                </a:solidFill>
                <a:latin typeface="Mogra"/>
                <a:ea typeface="Mogra"/>
                <a:cs typeface="Mogra"/>
                <a:sym typeface="Mogra"/>
              </a:rPr>
              <a:t>BAKERY</a:t>
            </a:r>
            <a:endParaRPr sz="2100">
              <a:solidFill>
                <a:schemeClr val="lt1"/>
              </a:solidFill>
              <a:latin typeface="Mogra"/>
              <a:ea typeface="Mogra"/>
              <a:cs typeface="Mogra"/>
              <a:sym typeface="Mogra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1804981" y="603650"/>
            <a:ext cx="28500" cy="285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1365631" y="603650"/>
            <a:ext cx="28500" cy="285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13"/>
          <p:cNvGrpSpPr/>
          <p:nvPr/>
        </p:nvGrpSpPr>
        <p:grpSpPr>
          <a:xfrm>
            <a:off x="1415525" y="1160850"/>
            <a:ext cx="367000" cy="0"/>
            <a:chOff x="1415525" y="1160850"/>
            <a:chExt cx="367000" cy="0"/>
          </a:xfrm>
        </p:grpSpPr>
        <p:cxnSp>
          <p:nvCxnSpPr>
            <p:cNvPr id="64" name="Google Shape;64;p13"/>
            <p:cNvCxnSpPr/>
            <p:nvPr/>
          </p:nvCxnSpPr>
          <p:spPr>
            <a:xfrm rot="10800000">
              <a:off x="1415525" y="1160850"/>
              <a:ext cx="91800" cy="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" name="Google Shape;65;p13"/>
            <p:cNvCxnSpPr/>
            <p:nvPr/>
          </p:nvCxnSpPr>
          <p:spPr>
            <a:xfrm rot="10800000">
              <a:off x="1690725" y="1160850"/>
              <a:ext cx="91800" cy="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6" name="Google Shape;66;p13"/>
          <p:cNvSpPr txBox="1"/>
          <p:nvPr/>
        </p:nvSpPr>
        <p:spPr>
          <a:xfrm>
            <a:off x="1227625" y="1236044"/>
            <a:ext cx="742800" cy="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ALWAYS FRESH</a:t>
            </a:r>
            <a:endParaRPr sz="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43639" y="458246"/>
            <a:ext cx="288000" cy="242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49800" y="1110088"/>
            <a:ext cx="100800" cy="95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/>
          <p:nvPr/>
        </p:nvSpPr>
        <p:spPr>
          <a:xfrm>
            <a:off x="0" y="0"/>
            <a:ext cx="3200400" cy="1836000"/>
          </a:xfrm>
          <a:prstGeom prst="rect">
            <a:avLst/>
          </a:prstGeom>
          <a:solidFill>
            <a:srgbClr val="BC9B6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4" name="Google Shape;7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4850" y="193987"/>
            <a:ext cx="530700" cy="4472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5" name="Google Shape;75;p14"/>
          <p:cNvGrpSpPr/>
          <p:nvPr/>
        </p:nvGrpSpPr>
        <p:grpSpPr>
          <a:xfrm>
            <a:off x="340531" y="886844"/>
            <a:ext cx="2531363" cy="0"/>
            <a:chOff x="338150" y="923938"/>
            <a:chExt cx="2531363" cy="0"/>
          </a:xfrm>
        </p:grpSpPr>
        <p:cxnSp>
          <p:nvCxnSpPr>
            <p:cNvPr id="76" name="Google Shape;76;p14"/>
            <p:cNvCxnSpPr/>
            <p:nvPr/>
          </p:nvCxnSpPr>
          <p:spPr>
            <a:xfrm>
              <a:off x="338150" y="923938"/>
              <a:ext cx="431100" cy="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7" name="Google Shape;77;p14"/>
            <p:cNvCxnSpPr/>
            <p:nvPr/>
          </p:nvCxnSpPr>
          <p:spPr>
            <a:xfrm>
              <a:off x="2438413" y="923938"/>
              <a:ext cx="431100" cy="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78" name="Google Shape;78;p14"/>
          <p:cNvSpPr/>
          <p:nvPr/>
        </p:nvSpPr>
        <p:spPr>
          <a:xfrm>
            <a:off x="847731" y="856994"/>
            <a:ext cx="59700" cy="597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4"/>
          <p:cNvSpPr/>
          <p:nvPr/>
        </p:nvSpPr>
        <p:spPr>
          <a:xfrm>
            <a:off x="2293150" y="852231"/>
            <a:ext cx="59700" cy="597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4"/>
          <p:cNvSpPr txBox="1"/>
          <p:nvPr/>
        </p:nvSpPr>
        <p:spPr>
          <a:xfrm>
            <a:off x="954900" y="662806"/>
            <a:ext cx="1290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lt1"/>
                </a:solidFill>
                <a:latin typeface="Mogra"/>
                <a:ea typeface="Mogra"/>
                <a:cs typeface="Mogra"/>
                <a:sym typeface="Mogra"/>
              </a:rPr>
              <a:t>BAKERY</a:t>
            </a:r>
            <a:endParaRPr sz="2800">
              <a:solidFill>
                <a:schemeClr val="lt1"/>
              </a:solidFill>
              <a:latin typeface="Mogra"/>
              <a:ea typeface="Mogra"/>
              <a:cs typeface="Mogra"/>
              <a:sym typeface="Mogra"/>
            </a:endParaRPr>
          </a:p>
        </p:txBody>
      </p:sp>
      <p:sp>
        <p:nvSpPr>
          <p:cNvPr id="81" name="Google Shape;81;p14"/>
          <p:cNvSpPr txBox="1"/>
          <p:nvPr/>
        </p:nvSpPr>
        <p:spPr>
          <a:xfrm>
            <a:off x="1157313" y="1115506"/>
            <a:ext cx="893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ALWAYS FRESH</a:t>
            </a:r>
            <a:endParaRPr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2" name="Google Shape;82;p14"/>
          <p:cNvSpPr txBox="1"/>
          <p:nvPr/>
        </p:nvSpPr>
        <p:spPr>
          <a:xfrm>
            <a:off x="1273950" y="1519025"/>
            <a:ext cx="6525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E8DDCD"/>
                </a:solidFill>
                <a:latin typeface="Poppins"/>
                <a:ea typeface="Poppins"/>
                <a:cs typeface="Poppins"/>
                <a:sym typeface="Poppins"/>
              </a:rPr>
              <a:t>Domain.ltd</a:t>
            </a:r>
            <a:endParaRPr sz="800">
              <a:solidFill>
                <a:srgbClr val="E8DDC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83" name="Google Shape;83;p14"/>
          <p:cNvGrpSpPr/>
          <p:nvPr/>
        </p:nvGrpSpPr>
        <p:grpSpPr>
          <a:xfrm>
            <a:off x="338066" y="1349956"/>
            <a:ext cx="2524269" cy="123006"/>
            <a:chOff x="354806" y="1349956"/>
            <a:chExt cx="2524269" cy="123006"/>
          </a:xfrm>
        </p:grpSpPr>
        <p:sp>
          <p:nvSpPr>
            <p:cNvPr id="84" name="Google Shape;84;p14"/>
            <p:cNvSpPr txBox="1"/>
            <p:nvPr/>
          </p:nvSpPr>
          <p:spPr>
            <a:xfrm>
              <a:off x="354806" y="1349963"/>
              <a:ext cx="678600" cy="1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00">
                  <a:solidFill>
                    <a:srgbClr val="E8DDCD"/>
                  </a:solidFill>
                  <a:latin typeface="Poppins"/>
                  <a:ea typeface="Poppins"/>
                  <a:cs typeface="Poppins"/>
                  <a:sym typeface="Poppins"/>
                </a:rPr>
                <a:t>New York, JS.</a:t>
              </a:r>
              <a:endParaRPr sz="800">
                <a:solidFill>
                  <a:srgbClr val="E8DDCD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85" name="Google Shape;85;p14"/>
            <p:cNvSpPr txBox="1"/>
            <p:nvPr/>
          </p:nvSpPr>
          <p:spPr>
            <a:xfrm>
              <a:off x="1107274" y="1349956"/>
              <a:ext cx="795300" cy="1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00">
                  <a:solidFill>
                    <a:srgbClr val="E8DDCD"/>
                  </a:solidFill>
                  <a:latin typeface="Poppins"/>
                  <a:ea typeface="Poppins"/>
                  <a:cs typeface="Poppins"/>
                  <a:sym typeface="Poppins"/>
                </a:rPr>
                <a:t>(123) 456-7890</a:t>
              </a:r>
              <a:endParaRPr sz="800">
                <a:solidFill>
                  <a:srgbClr val="E8DDCD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86" name="Google Shape;86;p14"/>
            <p:cNvSpPr txBox="1"/>
            <p:nvPr/>
          </p:nvSpPr>
          <p:spPr>
            <a:xfrm>
              <a:off x="1985975" y="1349956"/>
              <a:ext cx="893100" cy="1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00">
                  <a:solidFill>
                    <a:srgbClr val="E8DDCD"/>
                  </a:solidFill>
                  <a:latin typeface="Poppins"/>
                  <a:ea typeface="Poppins"/>
                  <a:cs typeface="Poppins"/>
                  <a:sym typeface="Poppins"/>
                </a:rPr>
                <a:t>Mail@domain.ltd</a:t>
              </a:r>
              <a:endParaRPr sz="800">
                <a:solidFill>
                  <a:srgbClr val="E8DDCD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87" name="Google Shape;87;p14"/>
            <p:cNvCxnSpPr>
              <a:stCxn id="84" idx="3"/>
            </p:cNvCxnSpPr>
            <p:nvPr/>
          </p:nvCxnSpPr>
          <p:spPr>
            <a:xfrm>
              <a:off x="1033406" y="1411463"/>
              <a:ext cx="0" cy="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" name="Google Shape;88;p14"/>
            <p:cNvCxnSpPr/>
            <p:nvPr/>
          </p:nvCxnSpPr>
          <p:spPr>
            <a:xfrm>
              <a:off x="1057877" y="1364956"/>
              <a:ext cx="0" cy="85500"/>
            </a:xfrm>
            <a:prstGeom prst="straightConnector1">
              <a:avLst/>
            </a:prstGeom>
            <a:noFill/>
            <a:ln cap="flat" cmpd="sng" w="9525">
              <a:solidFill>
                <a:srgbClr val="E8DDC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9" name="Google Shape;89;p14"/>
            <p:cNvCxnSpPr/>
            <p:nvPr/>
          </p:nvCxnSpPr>
          <p:spPr>
            <a:xfrm>
              <a:off x="1927027" y="1364956"/>
              <a:ext cx="0" cy="85500"/>
            </a:xfrm>
            <a:prstGeom prst="straightConnector1">
              <a:avLst/>
            </a:prstGeom>
            <a:noFill/>
            <a:ln cap="flat" cmpd="sng" w="9525">
              <a:solidFill>
                <a:srgbClr val="E8DDCD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