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70">
          <p15:clr>
            <a:srgbClr val="747775"/>
          </p15:clr>
        </p15:guide>
        <p15:guide id="2" pos="454">
          <p15:clr>
            <a:srgbClr val="747775"/>
          </p15:clr>
        </p15:guide>
        <p15:guide id="3" pos="4365">
          <p15:clr>
            <a:srgbClr val="747775"/>
          </p15:clr>
        </p15:guide>
        <p15:guide id="4" orient="horz" pos="606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"/>
        <p:guide pos="454"/>
        <p:guide pos="4365"/>
        <p:guide pos="606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ubik-boldItalic.fntdata"/><Relationship Id="rId9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9844" t="0"/>
          <a:stretch/>
        </p:blipFill>
        <p:spPr>
          <a:xfrm>
            <a:off x="3708976" y="0"/>
            <a:ext cx="3851025" cy="492034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-8533325" y="2086250"/>
            <a:ext cx="57900" cy="202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80000" cy="10692000"/>
          </a:xfrm>
          <a:prstGeom prst="rect">
            <a:avLst/>
          </a:prstGeom>
          <a:solidFill>
            <a:srgbClr val="1668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720000" y="1002525"/>
            <a:ext cx="1524300" cy="1053821"/>
            <a:chOff x="720000" y="1002525"/>
            <a:chExt cx="1524300" cy="1053821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11350" y="1002525"/>
              <a:ext cx="541600" cy="561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 txBox="1"/>
            <p:nvPr/>
          </p:nvSpPr>
          <p:spPr>
            <a:xfrm>
              <a:off x="720000" y="1681302"/>
              <a:ext cx="15243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00">
                  <a:latin typeface="Rubik"/>
                  <a:ea typeface="Rubik"/>
                  <a:cs typeface="Rubik"/>
                  <a:sym typeface="Rubik"/>
                </a:rPr>
                <a:t>InnovateLink</a:t>
              </a:r>
              <a:endParaRPr b="1" sz="1700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720000" y="1963945"/>
              <a:ext cx="15243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rgbClr val="1668B3"/>
                  </a:solidFill>
                  <a:latin typeface="Rubik"/>
                  <a:ea typeface="Rubik"/>
                  <a:cs typeface="Rubik"/>
                  <a:sym typeface="Rubik"/>
                </a:rPr>
                <a:t>Connecting Innovation, Driving Success</a:t>
              </a:r>
              <a:endParaRPr sz="600">
                <a:solidFill>
                  <a:srgbClr val="1668B3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4743600" y="930825"/>
            <a:ext cx="2186400" cy="1008532"/>
            <a:chOff x="4743600" y="930825"/>
            <a:chExt cx="2186400" cy="1008532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4743600" y="930825"/>
              <a:ext cx="2186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4869B2"/>
                  </a:solidFill>
                  <a:latin typeface="Rubik"/>
                  <a:ea typeface="Rubik"/>
                  <a:cs typeface="Rubik"/>
                  <a:sym typeface="Rubik"/>
                </a:rPr>
                <a:t>To:</a:t>
              </a:r>
              <a:r>
                <a:rPr b="1" lang="ru">
                  <a:latin typeface="Rubik"/>
                  <a:ea typeface="Rubik"/>
                  <a:cs typeface="Rubik"/>
                  <a:sym typeface="Rubik"/>
                </a:rPr>
                <a:t> Michael Johnson</a:t>
              </a:r>
              <a:endParaRPr b="1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4743600" y="1317330"/>
              <a:ext cx="21864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3 Street, Suite 4, Linkville, Techland</a:t>
              </a:r>
              <a:endParaRPr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Email: johnson@nexustech.ltd</a:t>
              </a:r>
              <a:endParaRPr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4743600" y="1800757"/>
              <a:ext cx="2186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+1 (555) 987-6543</a:t>
              </a:r>
              <a:endParaRPr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721600" y="2698757"/>
            <a:ext cx="6208500" cy="52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Dear Michael Johnson,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I hope this letter finds you well. We are excited to reach out to you on behalf of [Your Company Name]. As a respected leader in the [your industry or field], we are dedicated to delivering innovative solutions and exceptional service.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At [Your Company Name], we are driven by our commitment to [briefly describe your company's mission or core values]. With a talented team of professionals and a track record of success, we have consistently [mention any notable achievements, projects, or partnerships]. Our overarching goal is to [describe your company's overarching objective or vision].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We have been following the impressive accomplishments of [Recipient's Company Name] in the [recipient's industry or field]. Your company's focus on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mention a specific quality or accomplishment] strongly resonates with our values and aspirations.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We firmly believe that collaboration between our organizations can yield significant benefits. Whether it involves [outline potential collaborative areas such as joint projects, strategic partnerships, or product development], we are enthusiastic about the opportunity to leverage our collective expertise for mutual success.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We would greatly appreciate the opportunity to further explore these possibilities and discuss how we can create value together. Please don't hesitate to contact us via email at [Your Email Address] or by phone at [Your Phone Number]. We would be honored to schedule a meeting at your convenience.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Thank you for considering this collaboration. We look forward to the prospect of working together and achieving new heights.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Best regards,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3948400" y="8725426"/>
            <a:ext cx="2981600" cy="1003826"/>
            <a:chOff x="3948400" y="8725426"/>
            <a:chExt cx="2981600" cy="1003826"/>
          </a:xfrm>
        </p:grpSpPr>
        <p:grpSp>
          <p:nvGrpSpPr>
            <p:cNvPr id="67" name="Google Shape;67;p13"/>
            <p:cNvGrpSpPr/>
            <p:nvPr/>
          </p:nvGrpSpPr>
          <p:grpSpPr>
            <a:xfrm>
              <a:off x="3948400" y="8725426"/>
              <a:ext cx="2981600" cy="270000"/>
              <a:chOff x="3948400" y="8725426"/>
              <a:chExt cx="2981600" cy="270000"/>
            </a:xfrm>
          </p:grpSpPr>
          <p:pic>
            <p:nvPicPr>
              <p:cNvPr id="68" name="Google Shape;68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60000" y="8725426"/>
                <a:ext cx="270000" cy="27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9" name="Google Shape;69;p13"/>
              <p:cNvSpPr txBox="1"/>
              <p:nvPr/>
            </p:nvSpPr>
            <p:spPr>
              <a:xfrm>
                <a:off x="3948400" y="8783476"/>
                <a:ext cx="2626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Rubik"/>
                    <a:ea typeface="Rubik"/>
                    <a:cs typeface="Rubik"/>
                    <a:sym typeface="Rubik"/>
                  </a:rPr>
                  <a:t>+1 (555) 123-4567 +1 (555) 123-4555</a:t>
                </a:r>
                <a:endParaRPr sz="10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grpSp>
          <p:nvGrpSpPr>
            <p:cNvPr id="70" name="Google Shape;70;p13"/>
            <p:cNvGrpSpPr/>
            <p:nvPr/>
          </p:nvGrpSpPr>
          <p:grpSpPr>
            <a:xfrm>
              <a:off x="3948400" y="9094839"/>
              <a:ext cx="2981600" cy="270000"/>
              <a:chOff x="3948400" y="9094839"/>
              <a:chExt cx="2981600" cy="270000"/>
            </a:xfrm>
          </p:grpSpPr>
          <p:pic>
            <p:nvPicPr>
              <p:cNvPr id="71" name="Google Shape;71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660000" y="9094839"/>
                <a:ext cx="270000" cy="27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2" name="Google Shape;72;p13"/>
              <p:cNvSpPr txBox="1"/>
              <p:nvPr/>
            </p:nvSpPr>
            <p:spPr>
              <a:xfrm>
                <a:off x="3948400" y="9152901"/>
                <a:ext cx="2626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Rubik"/>
                    <a:ea typeface="Rubik"/>
                    <a:cs typeface="Rubik"/>
                    <a:sym typeface="Rubik"/>
                  </a:rPr>
                  <a:t>jessica.collins@innovatehub.ltd </a:t>
                </a:r>
                <a:endParaRPr sz="10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grpSp>
          <p:nvGrpSpPr>
            <p:cNvPr id="73" name="Google Shape;73;p13"/>
            <p:cNvGrpSpPr/>
            <p:nvPr/>
          </p:nvGrpSpPr>
          <p:grpSpPr>
            <a:xfrm>
              <a:off x="3948400" y="9459251"/>
              <a:ext cx="2981600" cy="270000"/>
              <a:chOff x="3948400" y="9459251"/>
              <a:chExt cx="2981600" cy="270000"/>
            </a:xfrm>
          </p:grpSpPr>
          <p:pic>
            <p:nvPicPr>
              <p:cNvPr id="74" name="Google Shape;74;p13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6660000" y="9459251"/>
                <a:ext cx="270000" cy="27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75;p13"/>
              <p:cNvSpPr txBox="1"/>
              <p:nvPr/>
            </p:nvSpPr>
            <p:spPr>
              <a:xfrm>
                <a:off x="3948400" y="9517301"/>
                <a:ext cx="2626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Rubik"/>
                    <a:ea typeface="Rubik"/>
                    <a:cs typeface="Rubik"/>
                    <a:sym typeface="Rubik"/>
                  </a:rPr>
                  <a:t>www.innovatehub.ltd</a:t>
                </a:r>
                <a:endParaRPr sz="10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</p:grpSp>
      <p:grpSp>
        <p:nvGrpSpPr>
          <p:cNvPr id="76" name="Google Shape;76;p13"/>
          <p:cNvGrpSpPr/>
          <p:nvPr/>
        </p:nvGrpSpPr>
        <p:grpSpPr>
          <a:xfrm>
            <a:off x="735568" y="8768026"/>
            <a:ext cx="2626500" cy="892565"/>
            <a:chOff x="735568" y="8768026"/>
            <a:chExt cx="2626500" cy="892565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735568" y="8768026"/>
              <a:ext cx="2626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Rubik"/>
                  <a:ea typeface="Rubik"/>
                  <a:cs typeface="Rubik"/>
                  <a:sym typeface="Rubik"/>
                </a:rPr>
                <a:t>Jessica Collins</a:t>
              </a:r>
              <a:endParaRPr b="1" sz="1200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735568" y="9009340"/>
              <a:ext cx="26265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ubik"/>
                  <a:ea typeface="Rubik"/>
                  <a:cs typeface="Rubik"/>
                  <a:sym typeface="Rubik"/>
                </a:rPr>
                <a:t>Chief Executive Officer (CEO)</a:t>
              </a:r>
              <a:endParaRPr sz="900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735568" y="9491390"/>
              <a:ext cx="2626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latin typeface="Rubik"/>
                  <a:ea typeface="Rubik"/>
                  <a:cs typeface="Rubik"/>
                  <a:sym typeface="Rubik"/>
                </a:rPr>
                <a:t>01 July 2030</a:t>
              </a:r>
              <a:endParaRPr b="1" sz="1100">
                <a:latin typeface="Rubik"/>
                <a:ea typeface="Rubik"/>
                <a:cs typeface="Rubik"/>
                <a:sym typeface="Rubik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