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Fjalla One"/>
      <p:regular r:id="rId7"/>
    </p:embeddedFont>
    <p:embeddedFont>
      <p:font typeface="Josefin Sans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JosefinSans-boldItalic.fntdata"/><Relationship Id="rId10" Type="http://schemas.openxmlformats.org/officeDocument/2006/relationships/font" Target="fonts/JosefinSans-italic.fntdata"/><Relationship Id="rId9" Type="http://schemas.openxmlformats.org/officeDocument/2006/relationships/font" Target="fonts/JosefinSa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FjallaOne-regular.fntdata"/><Relationship Id="rId8" Type="http://schemas.openxmlformats.org/officeDocument/2006/relationships/font" Target="fonts/JosefinSa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7560000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98650" y="381000"/>
            <a:ext cx="6962700" cy="1200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434343">
                <a:alpha val="92000"/>
              </a:srgb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7800">
                <a:solidFill>
                  <a:schemeClr val="lt1"/>
                </a:solidFill>
                <a:latin typeface="Spartan"/>
                <a:ea typeface="Spartan"/>
                <a:cs typeface="Spartan"/>
                <a:sym typeface="Spartan"/>
              </a:rPr>
              <a:t>COLORADO</a:t>
            </a:r>
            <a:endParaRPr sz="7800">
              <a:solidFill>
                <a:schemeClr val="lt1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70050" y="1400175"/>
            <a:ext cx="62199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200">
                <a:solidFill>
                  <a:srgbClr val="FFA258"/>
                </a:solidFill>
                <a:latin typeface="Josefin Sans"/>
                <a:ea typeface="Josefin Sans"/>
                <a:cs typeface="Josefin Sans"/>
                <a:sym typeface="Josefin Sans"/>
              </a:rPr>
              <a:t>Travel bucket list</a:t>
            </a:r>
            <a:endParaRPr sz="5200">
              <a:solidFill>
                <a:srgbClr val="FFA258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647625" y="2486025"/>
            <a:ext cx="3171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ROCKY MOUNTAIN NATIONAL PARK</a:t>
            </a:r>
            <a:endParaRPr sz="18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647625" y="3017070"/>
            <a:ext cx="3171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VAIL AND NEARBY MOUNTAIN</a:t>
            </a:r>
            <a:endParaRPr sz="18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647625" y="3548114"/>
            <a:ext cx="3171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MESA VERDE NATIONAL PARK</a:t>
            </a:r>
            <a:endParaRPr sz="18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647625" y="4079159"/>
            <a:ext cx="3171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BRECKENRIDGE</a:t>
            </a:r>
            <a:endParaRPr sz="18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647625" y="4610204"/>
            <a:ext cx="3171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GARDEN OF THE GODS</a:t>
            </a:r>
            <a:endParaRPr sz="18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647625" y="5141248"/>
            <a:ext cx="3171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TRAIL RIDGE ROAD</a:t>
            </a:r>
            <a:endParaRPr sz="18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647625" y="5672293"/>
            <a:ext cx="3171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MAROON BELLS</a:t>
            </a:r>
            <a:endParaRPr sz="18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647625" y="6203338"/>
            <a:ext cx="3171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CHEYENNE MOUNTAIN ZOO</a:t>
            </a:r>
            <a:endParaRPr sz="18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647625" y="6734382"/>
            <a:ext cx="3171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MOUNT EVANS SCENIC BYWAY</a:t>
            </a:r>
            <a:endParaRPr sz="18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647625" y="7265427"/>
            <a:ext cx="3171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GREAT SAND DUNES PARK</a:t>
            </a:r>
            <a:endParaRPr sz="18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647625" y="7796471"/>
            <a:ext cx="3171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ASPEN</a:t>
            </a:r>
            <a:endParaRPr sz="18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647625" y="8327516"/>
            <a:ext cx="3171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COLORADO NATIONAL MONUMENT</a:t>
            </a:r>
            <a:endParaRPr sz="18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647625" y="8858561"/>
            <a:ext cx="3171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DINOSAUR NATIONAL MONUMENT</a:t>
            </a:r>
            <a:endParaRPr sz="18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647625" y="9389605"/>
            <a:ext cx="3171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GLENWOOD SPRINGS</a:t>
            </a:r>
            <a:endParaRPr sz="18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647625" y="9920650"/>
            <a:ext cx="3171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MOUNT EVANS SCENIC BYWAY</a:t>
            </a:r>
            <a:endParaRPr sz="18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grpSp>
        <p:nvGrpSpPr>
          <p:cNvPr id="72" name="Google Shape;72;p13"/>
          <p:cNvGrpSpPr/>
          <p:nvPr/>
        </p:nvGrpSpPr>
        <p:grpSpPr>
          <a:xfrm>
            <a:off x="465525" y="2636075"/>
            <a:ext cx="154800" cy="7575138"/>
            <a:chOff x="465525" y="2636075"/>
            <a:chExt cx="154800" cy="7575138"/>
          </a:xfrm>
        </p:grpSpPr>
        <p:sp>
          <p:nvSpPr>
            <p:cNvPr id="73" name="Google Shape;73;p13"/>
            <p:cNvSpPr/>
            <p:nvPr/>
          </p:nvSpPr>
          <p:spPr>
            <a:xfrm>
              <a:off x="465525" y="2636075"/>
              <a:ext cx="154800" cy="1548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3"/>
            <p:cNvSpPr/>
            <p:nvPr/>
          </p:nvSpPr>
          <p:spPr>
            <a:xfrm>
              <a:off x="465525" y="3166099"/>
              <a:ext cx="154800" cy="1548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465525" y="3696123"/>
              <a:ext cx="154800" cy="1548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3"/>
            <p:cNvSpPr/>
            <p:nvPr/>
          </p:nvSpPr>
          <p:spPr>
            <a:xfrm>
              <a:off x="465525" y="4226147"/>
              <a:ext cx="154800" cy="1548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3"/>
            <p:cNvSpPr/>
            <p:nvPr/>
          </p:nvSpPr>
          <p:spPr>
            <a:xfrm>
              <a:off x="465525" y="4756171"/>
              <a:ext cx="154800" cy="1548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3"/>
            <p:cNvSpPr/>
            <p:nvPr/>
          </p:nvSpPr>
          <p:spPr>
            <a:xfrm>
              <a:off x="465525" y="5286196"/>
              <a:ext cx="154800" cy="1548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3"/>
            <p:cNvSpPr/>
            <p:nvPr/>
          </p:nvSpPr>
          <p:spPr>
            <a:xfrm>
              <a:off x="465525" y="5816220"/>
              <a:ext cx="154800" cy="1548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465525" y="6346244"/>
              <a:ext cx="154800" cy="1548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465525" y="6876268"/>
              <a:ext cx="154800" cy="1548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465525" y="7406292"/>
              <a:ext cx="154800" cy="1548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465525" y="7936316"/>
              <a:ext cx="154800" cy="1548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3"/>
            <p:cNvSpPr/>
            <p:nvPr/>
          </p:nvSpPr>
          <p:spPr>
            <a:xfrm>
              <a:off x="465525" y="8466340"/>
              <a:ext cx="154800" cy="1548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465525" y="8996364"/>
              <a:ext cx="154800" cy="1548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465525" y="9526388"/>
              <a:ext cx="154800" cy="1548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3"/>
            <p:cNvSpPr/>
            <p:nvPr/>
          </p:nvSpPr>
          <p:spPr>
            <a:xfrm>
              <a:off x="465525" y="10056413"/>
              <a:ext cx="154800" cy="1548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" name="Google Shape;88;p13"/>
          <p:cNvSpPr txBox="1"/>
          <p:nvPr/>
        </p:nvSpPr>
        <p:spPr>
          <a:xfrm>
            <a:off x="4209975" y="2486025"/>
            <a:ext cx="3171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TELLURIDE SKI RESORT</a:t>
            </a:r>
            <a:endParaRPr sz="18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4209975" y="3017070"/>
            <a:ext cx="3171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GARDEN OF THE GODS</a:t>
            </a:r>
            <a:endParaRPr sz="18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4209975" y="3548114"/>
            <a:ext cx="3171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MESA VERDE NATIONAL PARK</a:t>
            </a:r>
            <a:endParaRPr sz="18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4209975" y="4079159"/>
            <a:ext cx="3171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VAIL SKI RESORT</a:t>
            </a:r>
            <a:endParaRPr sz="18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4209975" y="4610204"/>
            <a:ext cx="3171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BLACK CANYON</a:t>
            </a:r>
            <a:endParaRPr sz="18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4209975" y="5141248"/>
            <a:ext cx="3171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DENVER MUSEUM</a:t>
            </a:r>
            <a:endParaRPr sz="18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4209975" y="5672293"/>
            <a:ext cx="3171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GREAT SAND DUNES</a:t>
            </a:r>
            <a:endParaRPr sz="18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4209975" y="6203338"/>
            <a:ext cx="3171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ELITCH GARDENS THEME PARK</a:t>
            </a:r>
            <a:endParaRPr sz="18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4209975" y="6734382"/>
            <a:ext cx="3171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ROCKY MOUNTAIN</a:t>
            </a:r>
            <a:endParaRPr sz="18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4209975" y="7265427"/>
            <a:ext cx="3171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LOST RIVER CAVE</a:t>
            </a:r>
            <a:endParaRPr sz="18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4209975" y="7796471"/>
            <a:ext cx="3171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MOUNT EVANS SCENIC BYWAY</a:t>
            </a:r>
            <a:endParaRPr sz="18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4209975" y="8327516"/>
            <a:ext cx="3171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BRIDAL VEIL FALLS</a:t>
            </a:r>
            <a:endParaRPr sz="18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4209975" y="8858561"/>
            <a:ext cx="3171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ROYAL GORGE BRIDGE AND PARK</a:t>
            </a:r>
            <a:endParaRPr sz="18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101" name="Google Shape;101;p13"/>
          <p:cNvSpPr txBox="1"/>
          <p:nvPr/>
        </p:nvSpPr>
        <p:spPr>
          <a:xfrm>
            <a:off x="4209975" y="9389605"/>
            <a:ext cx="3171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HANGING LAKE</a:t>
            </a:r>
            <a:endParaRPr sz="18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4209975" y="9920650"/>
            <a:ext cx="3171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BUFFALO BILL MUSEUM</a:t>
            </a:r>
            <a:endParaRPr sz="18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grpSp>
        <p:nvGrpSpPr>
          <p:cNvPr id="103" name="Google Shape;103;p13"/>
          <p:cNvGrpSpPr/>
          <p:nvPr/>
        </p:nvGrpSpPr>
        <p:grpSpPr>
          <a:xfrm>
            <a:off x="4027875" y="2636075"/>
            <a:ext cx="154800" cy="7575138"/>
            <a:chOff x="465525" y="2636075"/>
            <a:chExt cx="154800" cy="7575138"/>
          </a:xfrm>
        </p:grpSpPr>
        <p:sp>
          <p:nvSpPr>
            <p:cNvPr id="104" name="Google Shape;104;p13"/>
            <p:cNvSpPr/>
            <p:nvPr/>
          </p:nvSpPr>
          <p:spPr>
            <a:xfrm>
              <a:off x="465525" y="2636075"/>
              <a:ext cx="154800" cy="1548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3"/>
            <p:cNvSpPr/>
            <p:nvPr/>
          </p:nvSpPr>
          <p:spPr>
            <a:xfrm>
              <a:off x="465525" y="3166099"/>
              <a:ext cx="154800" cy="1548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3"/>
            <p:cNvSpPr/>
            <p:nvPr/>
          </p:nvSpPr>
          <p:spPr>
            <a:xfrm>
              <a:off x="465525" y="3696123"/>
              <a:ext cx="154800" cy="1548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3"/>
            <p:cNvSpPr/>
            <p:nvPr/>
          </p:nvSpPr>
          <p:spPr>
            <a:xfrm>
              <a:off x="465525" y="4226147"/>
              <a:ext cx="154800" cy="1548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3"/>
            <p:cNvSpPr/>
            <p:nvPr/>
          </p:nvSpPr>
          <p:spPr>
            <a:xfrm>
              <a:off x="465525" y="4756171"/>
              <a:ext cx="154800" cy="1548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3"/>
            <p:cNvSpPr/>
            <p:nvPr/>
          </p:nvSpPr>
          <p:spPr>
            <a:xfrm>
              <a:off x="465525" y="5286196"/>
              <a:ext cx="154800" cy="1548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3"/>
            <p:cNvSpPr/>
            <p:nvPr/>
          </p:nvSpPr>
          <p:spPr>
            <a:xfrm>
              <a:off x="465525" y="5816220"/>
              <a:ext cx="154800" cy="1548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3"/>
            <p:cNvSpPr/>
            <p:nvPr/>
          </p:nvSpPr>
          <p:spPr>
            <a:xfrm>
              <a:off x="465525" y="6346244"/>
              <a:ext cx="154800" cy="1548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3"/>
            <p:cNvSpPr/>
            <p:nvPr/>
          </p:nvSpPr>
          <p:spPr>
            <a:xfrm>
              <a:off x="465525" y="6876268"/>
              <a:ext cx="154800" cy="1548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3"/>
            <p:cNvSpPr/>
            <p:nvPr/>
          </p:nvSpPr>
          <p:spPr>
            <a:xfrm>
              <a:off x="465525" y="7406292"/>
              <a:ext cx="154800" cy="1548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3"/>
            <p:cNvSpPr/>
            <p:nvPr/>
          </p:nvSpPr>
          <p:spPr>
            <a:xfrm>
              <a:off x="465525" y="7936316"/>
              <a:ext cx="154800" cy="1548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3"/>
            <p:cNvSpPr/>
            <p:nvPr/>
          </p:nvSpPr>
          <p:spPr>
            <a:xfrm>
              <a:off x="465525" y="8466340"/>
              <a:ext cx="154800" cy="1548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3"/>
            <p:cNvSpPr/>
            <p:nvPr/>
          </p:nvSpPr>
          <p:spPr>
            <a:xfrm>
              <a:off x="465525" y="8996364"/>
              <a:ext cx="154800" cy="1548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3"/>
            <p:cNvSpPr/>
            <p:nvPr/>
          </p:nvSpPr>
          <p:spPr>
            <a:xfrm>
              <a:off x="465525" y="9526388"/>
              <a:ext cx="154800" cy="1548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3"/>
            <p:cNvSpPr/>
            <p:nvPr/>
          </p:nvSpPr>
          <p:spPr>
            <a:xfrm>
              <a:off x="465525" y="10056413"/>
              <a:ext cx="154800" cy="1548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