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Quicksand"/>
      <p:regular r:id="rId7"/>
      <p:bold r:id="rId8"/>
    </p:embeddedFont>
    <p:embeddedFont>
      <p:font typeface="Alegreya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  <p15:guide id="3" pos="26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 orient="horz"/>
        <p:guide pos="3368"/>
        <p:guide pos="26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Alegreya-italic.fntdata"/><Relationship Id="rId10" Type="http://schemas.openxmlformats.org/officeDocument/2006/relationships/font" Target="fonts/Alegreya-bold.fntdata"/><Relationship Id="rId12" Type="http://schemas.openxmlformats.org/officeDocument/2006/relationships/font" Target="fonts/Alegreya-boldItalic.fntdata"/><Relationship Id="rId9" Type="http://schemas.openxmlformats.org/officeDocument/2006/relationships/font" Target="fonts/Alegrey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Quicksand-regular.fntdata"/><Relationship Id="rId8" Type="http://schemas.openxmlformats.org/officeDocument/2006/relationships/font" Target="fonts/Quicksa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0692000" cy="7560000"/>
          </a:xfrm>
          <a:prstGeom prst="rect">
            <a:avLst/>
          </a:prstGeom>
          <a:solidFill>
            <a:srgbClr val="EBEC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9850" y="-14287"/>
            <a:ext cx="4381675" cy="381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9050" y="5158456"/>
            <a:ext cx="3679200" cy="24063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423875" y="2066925"/>
            <a:ext cx="9839400" cy="5062500"/>
          </a:xfrm>
          <a:prstGeom prst="roundRect">
            <a:avLst>
              <a:gd fmla="val 1129" name="adj"/>
            </a:avLst>
          </a:prstGeom>
          <a:solidFill>
            <a:srgbClr val="C3D3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495300" y="2143125"/>
            <a:ext cx="1047900" cy="476400"/>
          </a:xfrm>
          <a:prstGeom prst="roundRect">
            <a:avLst>
              <a:gd fmla="val 5998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" name="Google Shape;59;p13"/>
          <p:cNvGrpSpPr/>
          <p:nvPr/>
        </p:nvGrpSpPr>
        <p:grpSpPr>
          <a:xfrm>
            <a:off x="1643075" y="2143125"/>
            <a:ext cx="8543886" cy="476400"/>
            <a:chOff x="1643075" y="2143125"/>
            <a:chExt cx="8543886" cy="476400"/>
          </a:xfrm>
        </p:grpSpPr>
        <p:sp>
          <p:nvSpPr>
            <p:cNvPr id="60" name="Google Shape;60;p13"/>
            <p:cNvSpPr/>
            <p:nvPr/>
          </p:nvSpPr>
          <p:spPr>
            <a:xfrm>
              <a:off x="1643075" y="2143125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3371946" y="2143125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5100818" y="2143125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6829689" y="2143125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8558561" y="2143125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" name="Google Shape;65;p13"/>
          <p:cNvGrpSpPr/>
          <p:nvPr/>
        </p:nvGrpSpPr>
        <p:grpSpPr>
          <a:xfrm>
            <a:off x="495300" y="2698548"/>
            <a:ext cx="9691661" cy="476400"/>
            <a:chOff x="495300" y="2698548"/>
            <a:chExt cx="9691661" cy="476400"/>
          </a:xfrm>
        </p:grpSpPr>
        <p:sp>
          <p:nvSpPr>
            <p:cNvPr id="66" name="Google Shape;66;p13"/>
            <p:cNvSpPr/>
            <p:nvPr/>
          </p:nvSpPr>
          <p:spPr>
            <a:xfrm>
              <a:off x="495300" y="2698548"/>
              <a:ext cx="10479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1643075" y="2698548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3371946" y="2698548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5100818" y="2698548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6829689" y="2698548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8558561" y="2698548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" name="Google Shape;72;p13"/>
          <p:cNvGrpSpPr/>
          <p:nvPr/>
        </p:nvGrpSpPr>
        <p:grpSpPr>
          <a:xfrm>
            <a:off x="495300" y="3253972"/>
            <a:ext cx="9691661" cy="476400"/>
            <a:chOff x="495300" y="3253972"/>
            <a:chExt cx="9691661" cy="476400"/>
          </a:xfrm>
        </p:grpSpPr>
        <p:sp>
          <p:nvSpPr>
            <p:cNvPr id="73" name="Google Shape;73;p13"/>
            <p:cNvSpPr/>
            <p:nvPr/>
          </p:nvSpPr>
          <p:spPr>
            <a:xfrm>
              <a:off x="495300" y="3253972"/>
              <a:ext cx="10479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1643075" y="3253972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3371946" y="3253972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5100818" y="3253972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6829689" y="3253972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8558561" y="3253972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" name="Google Shape;79;p13"/>
          <p:cNvGrpSpPr/>
          <p:nvPr/>
        </p:nvGrpSpPr>
        <p:grpSpPr>
          <a:xfrm>
            <a:off x="495300" y="3809395"/>
            <a:ext cx="9691661" cy="476400"/>
            <a:chOff x="495300" y="3809395"/>
            <a:chExt cx="9691661" cy="476400"/>
          </a:xfrm>
        </p:grpSpPr>
        <p:sp>
          <p:nvSpPr>
            <p:cNvPr id="80" name="Google Shape;80;p13"/>
            <p:cNvSpPr/>
            <p:nvPr/>
          </p:nvSpPr>
          <p:spPr>
            <a:xfrm>
              <a:off x="495300" y="3809395"/>
              <a:ext cx="10479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1643075" y="3809395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3371946" y="3809395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5100818" y="3809395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6829689" y="3809395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8558561" y="3809395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" name="Google Shape;86;p13"/>
          <p:cNvGrpSpPr/>
          <p:nvPr/>
        </p:nvGrpSpPr>
        <p:grpSpPr>
          <a:xfrm>
            <a:off x="495300" y="4364819"/>
            <a:ext cx="9691661" cy="476400"/>
            <a:chOff x="495300" y="4364819"/>
            <a:chExt cx="9691661" cy="476400"/>
          </a:xfrm>
        </p:grpSpPr>
        <p:sp>
          <p:nvSpPr>
            <p:cNvPr id="87" name="Google Shape;87;p13"/>
            <p:cNvSpPr/>
            <p:nvPr/>
          </p:nvSpPr>
          <p:spPr>
            <a:xfrm>
              <a:off x="495300" y="4364819"/>
              <a:ext cx="10479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1643075" y="4364819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3371946" y="4364819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5100818" y="4364819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6829689" y="4364819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8558561" y="4364819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495300" y="4920242"/>
            <a:ext cx="9691661" cy="476400"/>
            <a:chOff x="495300" y="4920242"/>
            <a:chExt cx="9691661" cy="476400"/>
          </a:xfrm>
        </p:grpSpPr>
        <p:sp>
          <p:nvSpPr>
            <p:cNvPr id="94" name="Google Shape;94;p13"/>
            <p:cNvSpPr/>
            <p:nvPr/>
          </p:nvSpPr>
          <p:spPr>
            <a:xfrm>
              <a:off x="495300" y="4920242"/>
              <a:ext cx="10479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1643075" y="4920242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3371946" y="4920242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5100818" y="4920242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6829689" y="4920242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8558561" y="4920242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495300" y="5475666"/>
            <a:ext cx="9691661" cy="476400"/>
            <a:chOff x="495300" y="5475666"/>
            <a:chExt cx="9691661" cy="476400"/>
          </a:xfrm>
        </p:grpSpPr>
        <p:sp>
          <p:nvSpPr>
            <p:cNvPr id="101" name="Google Shape;101;p13"/>
            <p:cNvSpPr/>
            <p:nvPr/>
          </p:nvSpPr>
          <p:spPr>
            <a:xfrm>
              <a:off x="495300" y="5475666"/>
              <a:ext cx="10479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1643075" y="5475666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3371946" y="5475666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5100818" y="5475666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6829689" y="5475666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8558561" y="5475666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" name="Google Shape;107;p13"/>
          <p:cNvGrpSpPr/>
          <p:nvPr/>
        </p:nvGrpSpPr>
        <p:grpSpPr>
          <a:xfrm>
            <a:off x="495300" y="6031089"/>
            <a:ext cx="9691661" cy="476400"/>
            <a:chOff x="495300" y="6031089"/>
            <a:chExt cx="9691661" cy="476400"/>
          </a:xfrm>
        </p:grpSpPr>
        <p:sp>
          <p:nvSpPr>
            <p:cNvPr id="108" name="Google Shape;108;p13"/>
            <p:cNvSpPr/>
            <p:nvPr/>
          </p:nvSpPr>
          <p:spPr>
            <a:xfrm>
              <a:off x="495300" y="6031089"/>
              <a:ext cx="10479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1643075" y="6031089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3371946" y="6031089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5100818" y="6031089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6829689" y="6031089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8558561" y="6031089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" name="Google Shape;114;p13"/>
          <p:cNvGrpSpPr/>
          <p:nvPr/>
        </p:nvGrpSpPr>
        <p:grpSpPr>
          <a:xfrm>
            <a:off x="495300" y="6586513"/>
            <a:ext cx="9691661" cy="476400"/>
            <a:chOff x="495300" y="6586513"/>
            <a:chExt cx="9691661" cy="476400"/>
          </a:xfrm>
        </p:grpSpPr>
        <p:sp>
          <p:nvSpPr>
            <p:cNvPr id="115" name="Google Shape;115;p13"/>
            <p:cNvSpPr/>
            <p:nvPr/>
          </p:nvSpPr>
          <p:spPr>
            <a:xfrm>
              <a:off x="495300" y="6586513"/>
              <a:ext cx="10479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1643075" y="6586513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3371946" y="6586513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5100818" y="6586513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6829689" y="6586513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3"/>
            <p:cNvSpPr/>
            <p:nvPr/>
          </p:nvSpPr>
          <p:spPr>
            <a:xfrm>
              <a:off x="8558561" y="6586513"/>
              <a:ext cx="1628400" cy="476400"/>
            </a:xfrm>
            <a:prstGeom prst="roundRect">
              <a:avLst>
                <a:gd fmla="val 5998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13"/>
          <p:cNvSpPr/>
          <p:nvPr/>
        </p:nvSpPr>
        <p:spPr>
          <a:xfrm>
            <a:off x="423875" y="1462100"/>
            <a:ext cx="1119300" cy="547800"/>
          </a:xfrm>
          <a:prstGeom prst="roundRect">
            <a:avLst>
              <a:gd fmla="val 10433" name="adj"/>
            </a:avLst>
          </a:prstGeom>
          <a:solidFill>
            <a:srgbClr val="C3D3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3"/>
          <p:cNvSpPr/>
          <p:nvPr/>
        </p:nvSpPr>
        <p:spPr>
          <a:xfrm>
            <a:off x="1643075" y="1462100"/>
            <a:ext cx="8620200" cy="547800"/>
          </a:xfrm>
          <a:prstGeom prst="roundRect">
            <a:avLst>
              <a:gd fmla="val 7822" name="adj"/>
            </a:avLst>
          </a:prstGeom>
          <a:solidFill>
            <a:srgbClr val="C3D3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3"/>
          <p:cNvSpPr txBox="1"/>
          <p:nvPr/>
        </p:nvSpPr>
        <p:spPr>
          <a:xfrm>
            <a:off x="400050" y="304800"/>
            <a:ext cx="6810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F29178"/>
                </a:solidFill>
                <a:latin typeface="Quicksand"/>
                <a:ea typeface="Quicksand"/>
                <a:cs typeface="Quicksand"/>
                <a:sym typeface="Quicksand"/>
              </a:rPr>
              <a:t>CLASS  SCHEDULE</a:t>
            </a:r>
            <a:endParaRPr sz="5600">
              <a:solidFill>
                <a:srgbClr val="F29178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4" name="Google Shape;124;p13"/>
          <p:cNvSpPr txBox="1"/>
          <p:nvPr/>
        </p:nvSpPr>
        <p:spPr>
          <a:xfrm>
            <a:off x="585788" y="1585925"/>
            <a:ext cx="809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176876"/>
                </a:solidFill>
                <a:latin typeface="Alegreya"/>
                <a:ea typeface="Alegreya"/>
                <a:cs typeface="Alegreya"/>
                <a:sym typeface="Alegreya"/>
              </a:rPr>
              <a:t>Time</a:t>
            </a:r>
            <a:endParaRPr sz="2100">
              <a:solidFill>
                <a:srgbClr val="17687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25" name="Google Shape;125;p13"/>
          <p:cNvSpPr txBox="1"/>
          <p:nvPr/>
        </p:nvSpPr>
        <p:spPr>
          <a:xfrm>
            <a:off x="1904825" y="1585925"/>
            <a:ext cx="1104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176876"/>
                </a:solidFill>
                <a:latin typeface="Alegreya"/>
                <a:ea typeface="Alegreya"/>
                <a:cs typeface="Alegreya"/>
                <a:sym typeface="Alegreya"/>
              </a:rPr>
              <a:t>Monday</a:t>
            </a:r>
            <a:endParaRPr sz="2100">
              <a:solidFill>
                <a:srgbClr val="17687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514425" y="2273613"/>
            <a:ext cx="100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29178"/>
                </a:solidFill>
                <a:latin typeface="Quicksand"/>
                <a:ea typeface="Quicksand"/>
                <a:cs typeface="Quicksand"/>
                <a:sym typeface="Quicksand"/>
              </a:rPr>
              <a:t>07:30-08:30</a:t>
            </a:r>
            <a:endParaRPr>
              <a:solidFill>
                <a:srgbClr val="F29178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514425" y="2829038"/>
            <a:ext cx="100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29178"/>
                </a:solidFill>
                <a:latin typeface="Quicksand"/>
                <a:ea typeface="Quicksand"/>
                <a:cs typeface="Quicksand"/>
                <a:sym typeface="Quicksand"/>
              </a:rPr>
              <a:t>08:30-09:30</a:t>
            </a:r>
            <a:endParaRPr>
              <a:solidFill>
                <a:srgbClr val="F29178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8" name="Google Shape;128;p13"/>
          <p:cNvSpPr txBox="1"/>
          <p:nvPr/>
        </p:nvSpPr>
        <p:spPr>
          <a:xfrm>
            <a:off x="514425" y="3384463"/>
            <a:ext cx="100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29178"/>
                </a:solidFill>
                <a:latin typeface="Quicksand"/>
                <a:ea typeface="Quicksand"/>
                <a:cs typeface="Quicksand"/>
                <a:sym typeface="Quicksand"/>
              </a:rPr>
              <a:t>09:30-10:30</a:t>
            </a:r>
            <a:endParaRPr>
              <a:solidFill>
                <a:srgbClr val="F29178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514425" y="3939888"/>
            <a:ext cx="100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29178"/>
                </a:solidFill>
                <a:latin typeface="Quicksand"/>
                <a:ea typeface="Quicksand"/>
                <a:cs typeface="Quicksand"/>
                <a:sym typeface="Quicksand"/>
              </a:rPr>
              <a:t>10:30-11:30</a:t>
            </a:r>
            <a:endParaRPr>
              <a:solidFill>
                <a:srgbClr val="F29178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514425" y="4495313"/>
            <a:ext cx="100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29178"/>
                </a:solidFill>
                <a:latin typeface="Quicksand"/>
                <a:ea typeface="Quicksand"/>
                <a:cs typeface="Quicksand"/>
                <a:sym typeface="Quicksand"/>
              </a:rPr>
              <a:t>01:00-02:00</a:t>
            </a:r>
            <a:endParaRPr>
              <a:solidFill>
                <a:srgbClr val="F29178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514425" y="5050738"/>
            <a:ext cx="100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29178"/>
                </a:solidFill>
                <a:latin typeface="Quicksand"/>
                <a:ea typeface="Quicksand"/>
                <a:cs typeface="Quicksand"/>
                <a:sym typeface="Quicksand"/>
              </a:rPr>
              <a:t>02:00-03:00</a:t>
            </a:r>
            <a:endParaRPr>
              <a:solidFill>
                <a:srgbClr val="F29178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514425" y="5606163"/>
            <a:ext cx="100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29178"/>
                </a:solidFill>
                <a:latin typeface="Quicksand"/>
                <a:ea typeface="Quicksand"/>
                <a:cs typeface="Quicksand"/>
                <a:sym typeface="Quicksand"/>
              </a:rPr>
              <a:t>03:00-04:00</a:t>
            </a:r>
            <a:endParaRPr>
              <a:solidFill>
                <a:srgbClr val="F29178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514425" y="6161588"/>
            <a:ext cx="100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29178"/>
                </a:solidFill>
                <a:latin typeface="Quicksand"/>
                <a:ea typeface="Quicksand"/>
                <a:cs typeface="Quicksand"/>
                <a:sym typeface="Quicksand"/>
              </a:rPr>
              <a:t>04:00-05:00</a:t>
            </a:r>
            <a:endParaRPr>
              <a:solidFill>
                <a:srgbClr val="F29178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4" name="Google Shape;134;p13"/>
          <p:cNvSpPr txBox="1"/>
          <p:nvPr/>
        </p:nvSpPr>
        <p:spPr>
          <a:xfrm>
            <a:off x="514425" y="6717013"/>
            <a:ext cx="100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29178"/>
                </a:solidFill>
                <a:latin typeface="Quicksand"/>
                <a:ea typeface="Quicksand"/>
                <a:cs typeface="Quicksand"/>
                <a:sym typeface="Quicksand"/>
              </a:rPr>
              <a:t>05:00-06:00</a:t>
            </a:r>
            <a:endParaRPr>
              <a:solidFill>
                <a:srgbClr val="F29178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5" name="Google Shape;135;p13"/>
          <p:cNvSpPr txBox="1"/>
          <p:nvPr/>
        </p:nvSpPr>
        <p:spPr>
          <a:xfrm>
            <a:off x="3633696" y="1585925"/>
            <a:ext cx="1104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176876"/>
                </a:solidFill>
                <a:latin typeface="Alegreya"/>
                <a:ea typeface="Alegreya"/>
                <a:cs typeface="Alegreya"/>
                <a:sym typeface="Alegreya"/>
              </a:rPr>
              <a:t>Tuesday</a:t>
            </a:r>
            <a:endParaRPr sz="2100">
              <a:solidFill>
                <a:srgbClr val="17687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36" name="Google Shape;136;p13"/>
          <p:cNvSpPr txBox="1"/>
          <p:nvPr/>
        </p:nvSpPr>
        <p:spPr>
          <a:xfrm>
            <a:off x="5229199" y="1585925"/>
            <a:ext cx="1371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176876"/>
                </a:solidFill>
                <a:latin typeface="Alegreya"/>
                <a:ea typeface="Alegreya"/>
                <a:cs typeface="Alegreya"/>
                <a:sym typeface="Alegreya"/>
              </a:rPr>
              <a:t>Wednesday</a:t>
            </a:r>
            <a:endParaRPr sz="2100">
              <a:solidFill>
                <a:srgbClr val="17687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37" name="Google Shape;137;p13"/>
          <p:cNvSpPr txBox="1"/>
          <p:nvPr/>
        </p:nvSpPr>
        <p:spPr>
          <a:xfrm>
            <a:off x="6962921" y="1585925"/>
            <a:ext cx="1104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176876"/>
                </a:solidFill>
                <a:latin typeface="Alegreya"/>
                <a:ea typeface="Alegreya"/>
                <a:cs typeface="Alegreya"/>
                <a:sym typeface="Alegreya"/>
              </a:rPr>
              <a:t>Thursday</a:t>
            </a:r>
            <a:endParaRPr sz="2100">
              <a:solidFill>
                <a:srgbClr val="17687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38" name="Google Shape;138;p13"/>
          <p:cNvSpPr txBox="1"/>
          <p:nvPr/>
        </p:nvSpPr>
        <p:spPr>
          <a:xfrm>
            <a:off x="8691793" y="1585925"/>
            <a:ext cx="1104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176876"/>
                </a:solidFill>
                <a:latin typeface="Alegreya"/>
                <a:ea typeface="Alegreya"/>
                <a:cs typeface="Alegreya"/>
                <a:sym typeface="Alegreya"/>
              </a:rPr>
              <a:t>Friday </a:t>
            </a:r>
            <a:endParaRPr sz="2100">
              <a:solidFill>
                <a:srgbClr val="17687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