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Dosis"/>
      <p:regular r:id="rId7"/>
      <p:bold r:id="rId8"/>
    </p:embeddedFont>
    <p:embeddedFont>
      <p:font typeface="Kristi"/>
      <p:regular r:id="rId9"/>
    </p:embeddedFont>
    <p:embeddedFont>
      <p:font typeface="Josefi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JosefinSansLight-bold.fntdata"/><Relationship Id="rId10" Type="http://schemas.openxmlformats.org/officeDocument/2006/relationships/font" Target="fonts/JosefinSansLight-regular.fntdata"/><Relationship Id="rId13" Type="http://schemas.openxmlformats.org/officeDocument/2006/relationships/font" Target="fonts/JosefinSansLight-boldItalic.fntdata"/><Relationship Id="rId12" Type="http://schemas.openxmlformats.org/officeDocument/2006/relationships/font" Target="fonts/JosefinSansLigh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Kristi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osis-regular.fntdata"/><Relationship Id="rId8" Type="http://schemas.openxmlformats.org/officeDocument/2006/relationships/font" Target="fonts/Dosi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BF5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665697" y="278223"/>
            <a:ext cx="60735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600">
                <a:solidFill>
                  <a:srgbClr val="F6B4DA"/>
                </a:solidFill>
                <a:latin typeface="Dosis"/>
                <a:ea typeface="Dosis"/>
                <a:cs typeface="Dosis"/>
                <a:sym typeface="Dosis"/>
              </a:rPr>
              <a:t>COLLEGE</a:t>
            </a:r>
            <a:endParaRPr b="1" sz="9600">
              <a:solidFill>
                <a:srgbClr val="F6B4DA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75695" y="685596"/>
            <a:ext cx="60735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0">
                <a:latin typeface="Kristi"/>
                <a:ea typeface="Kristi"/>
                <a:cs typeface="Kristi"/>
                <a:sym typeface="Kristi"/>
              </a:rPr>
              <a:t>Bucket List</a:t>
            </a:r>
            <a:endParaRPr sz="12000">
              <a:latin typeface="Kristi"/>
              <a:ea typeface="Kristi"/>
              <a:cs typeface="Kristi"/>
              <a:sym typeface="Kristi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590550" y="2872950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Write a Letter to your Senior-Self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90550" y="3228471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Move-in Day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90550" y="3583993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Decorate your Dorm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90550" y="3939514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Join a Club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90550" y="4295035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Take a Fun Class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90550" y="4650556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Volunteer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90550" y="5006078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Involve others in your lifestyle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90550" y="5361599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Take a Trip with Friends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90550" y="5717120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Go to a Sports Game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90550" y="6072641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Have a Formal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90550" y="6428163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Rush for Greek Life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90550" y="6783684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Do an Internship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90550" y="7139205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Go to Free Events on Campus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90550" y="7494726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Go to a College Party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90550" y="7850248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Participate in a 5K Run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590550" y="8205769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Have a Roommate-Bestie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590550" y="8561290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Participate in a Campus Tradition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590550" y="8916811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Ace a Final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590550" y="9272333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Cook a Meal with your Friends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590550" y="9627854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Pull an All-Nighter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590550" y="9983375"/>
            <a:ext cx="333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Study Abroad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4276725" y="2872950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Have a Girlsnight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4276725" y="3228475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Volunteer at an Animal Shelter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4276725" y="3584000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Send Handwritten Xmas Cards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4276725" y="3939525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Start a Gratitude Journal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4276725" y="4295025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Have a Spa Day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4276725" y="4650550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Have a Photoshoot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276725" y="5006075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Plan your Spiring &amp; Summer Break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276725" y="5361600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Create a Music Playlist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276725" y="5717125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Have a Snowball Fight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276725" y="6072650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Make a Gingerbread House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276725" y="6428175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Wear Matching Pajamas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276725" y="6783675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Take a Walk in the Snow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276725" y="7139200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Go Home for Christmas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276725" y="7494725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Have a Board Game Night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276725" y="7850250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Try a new Fitness class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276725" y="8205775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Go to a Christmas Market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276725" y="8561300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Volunteer at a Homeless Market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276725" y="8916800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Make a Review of your Year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276725" y="9272325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Write Goals for the New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276725" y="9627850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Make a Review of your Year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276725" y="9983375"/>
            <a:ext cx="3057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Josefin Sans Light"/>
                <a:ea typeface="Josefin Sans Light"/>
                <a:cs typeface="Josefin Sans Light"/>
                <a:sym typeface="Josefin Sans Light"/>
              </a:rPr>
              <a:t>Write Goals for the New Year</a:t>
            </a:r>
            <a:endParaRPr sz="1600"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grpSp>
        <p:nvGrpSpPr>
          <p:cNvPr id="99" name="Google Shape;99;p13"/>
          <p:cNvGrpSpPr/>
          <p:nvPr/>
        </p:nvGrpSpPr>
        <p:grpSpPr>
          <a:xfrm>
            <a:off x="352425" y="2912413"/>
            <a:ext cx="171450" cy="7277773"/>
            <a:chOff x="352425" y="2912413"/>
            <a:chExt cx="171450" cy="7277773"/>
          </a:xfrm>
        </p:grpSpPr>
        <p:pic>
          <p:nvPicPr>
            <p:cNvPr id="100" name="Google Shape;100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2912413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101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3267938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102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3623451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3978976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4334501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4690026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5045538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5401063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5756588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6112113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6467626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111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6823151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112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7178676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7534201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7889713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8245238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8600763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8956288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9311801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9667326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10022813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1" name="Google Shape;121;p13"/>
          <p:cNvGrpSpPr/>
          <p:nvPr/>
        </p:nvGrpSpPr>
        <p:grpSpPr>
          <a:xfrm>
            <a:off x="4038600" y="2912413"/>
            <a:ext cx="171450" cy="7277773"/>
            <a:chOff x="352425" y="2912413"/>
            <a:chExt cx="171450" cy="7277773"/>
          </a:xfrm>
        </p:grpSpPr>
        <p:pic>
          <p:nvPicPr>
            <p:cNvPr id="122" name="Google Shape;122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2912413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3267938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3623451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3978976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4334501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4690026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5045538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5401063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5756588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6112113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6467626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6823151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7178676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7534201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7889713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8245238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8600763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8956288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9311801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9667326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425" y="10022813"/>
              <a:ext cx="171450" cy="1673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