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692000" cx="7560000"/>
  <p:notesSz cx="6858000" cy="9144000"/>
  <p:embeddedFontLst>
    <p:embeddedFont>
      <p:font typeface="Raleway ExtraBold"/>
      <p:bold r:id="rId10"/>
      <p:boldItalic r:id="rId11"/>
    </p:embeddedFont>
    <p:embeddedFont>
      <p:font typeface="Pattaya"/>
      <p:regular r:id="rId12"/>
    </p:embeddedFont>
    <p:embeddedFont>
      <p:font typeface="Monoton"/>
      <p:regular r:id="rId13"/>
    </p:embeddedFont>
    <p:embeddedFont>
      <p:font typeface="Dancing Script"/>
      <p:regular r:id="rId14"/>
      <p:bold r:id="rId15"/>
    </p:embeddedFont>
    <p:embeddedFont>
      <p:font typeface="Caveat Brush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alewayExtraBold-boldItalic.fntdata"/><Relationship Id="rId10" Type="http://schemas.openxmlformats.org/officeDocument/2006/relationships/font" Target="fonts/RalewayExtraBold-bold.fntdata"/><Relationship Id="rId13" Type="http://schemas.openxmlformats.org/officeDocument/2006/relationships/font" Target="fonts/Monoton-regular.fntdata"/><Relationship Id="rId12" Type="http://schemas.openxmlformats.org/officeDocument/2006/relationships/font" Target="fonts/Pattaya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DancingScript-bold.fntdata"/><Relationship Id="rId14" Type="http://schemas.openxmlformats.org/officeDocument/2006/relationships/font" Target="fonts/DancingScript-regular.fntdata"/><Relationship Id="rId16" Type="http://schemas.openxmlformats.org/officeDocument/2006/relationships/font" Target="fonts/CaveatBrush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1454fe7e29_0_1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1454fe7e29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1454fe7e29_0_8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1454fe7e29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1454fe7e29_0_13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1454fe7e29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11" Type="http://schemas.openxmlformats.org/officeDocument/2006/relationships/image" Target="../media/image10.png"/><Relationship Id="rId10" Type="http://schemas.openxmlformats.org/officeDocument/2006/relationships/image" Target="../media/image18.png"/><Relationship Id="rId12" Type="http://schemas.openxmlformats.org/officeDocument/2006/relationships/image" Target="../media/image2.png"/><Relationship Id="rId9" Type="http://schemas.openxmlformats.org/officeDocument/2006/relationships/image" Target="../media/image22.png"/><Relationship Id="rId5" Type="http://schemas.openxmlformats.org/officeDocument/2006/relationships/image" Target="../media/image9.png"/><Relationship Id="rId6" Type="http://schemas.openxmlformats.org/officeDocument/2006/relationships/image" Target="../media/image1.png"/><Relationship Id="rId7" Type="http://schemas.openxmlformats.org/officeDocument/2006/relationships/image" Target="../media/image4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3.png"/><Relationship Id="rId13" Type="http://schemas.openxmlformats.org/officeDocument/2006/relationships/image" Target="../media/image20.png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5" Type="http://schemas.openxmlformats.org/officeDocument/2006/relationships/image" Target="../media/image28.png"/><Relationship Id="rId14" Type="http://schemas.openxmlformats.org/officeDocument/2006/relationships/image" Target="../media/image36.png"/><Relationship Id="rId17" Type="http://schemas.openxmlformats.org/officeDocument/2006/relationships/image" Target="../media/image23.png"/><Relationship Id="rId16" Type="http://schemas.openxmlformats.org/officeDocument/2006/relationships/image" Target="../media/image34.png"/><Relationship Id="rId5" Type="http://schemas.openxmlformats.org/officeDocument/2006/relationships/image" Target="../media/image16.png"/><Relationship Id="rId6" Type="http://schemas.openxmlformats.org/officeDocument/2006/relationships/image" Target="../media/image7.png"/><Relationship Id="rId18" Type="http://schemas.openxmlformats.org/officeDocument/2006/relationships/image" Target="../media/image21.png"/><Relationship Id="rId7" Type="http://schemas.openxmlformats.org/officeDocument/2006/relationships/image" Target="../media/image15.png"/><Relationship Id="rId8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7.png"/><Relationship Id="rId10" Type="http://schemas.openxmlformats.org/officeDocument/2006/relationships/image" Target="../media/image35.png"/><Relationship Id="rId13" Type="http://schemas.openxmlformats.org/officeDocument/2006/relationships/image" Target="../media/image32.png"/><Relationship Id="rId1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24.png"/><Relationship Id="rId9" Type="http://schemas.openxmlformats.org/officeDocument/2006/relationships/image" Target="../media/image25.png"/><Relationship Id="rId15" Type="http://schemas.openxmlformats.org/officeDocument/2006/relationships/image" Target="../media/image33.png"/><Relationship Id="rId14" Type="http://schemas.openxmlformats.org/officeDocument/2006/relationships/image" Target="../media/image29.png"/><Relationship Id="rId5" Type="http://schemas.openxmlformats.org/officeDocument/2006/relationships/image" Target="../media/image27.png"/><Relationship Id="rId6" Type="http://schemas.openxmlformats.org/officeDocument/2006/relationships/image" Target="../media/image30.png"/><Relationship Id="rId7" Type="http://schemas.openxmlformats.org/officeDocument/2006/relationships/image" Target="../media/image26.png"/><Relationship Id="rId8" Type="http://schemas.openxmlformats.org/officeDocument/2006/relationships/image" Target="../media/image38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18.png"/><Relationship Id="rId13" Type="http://schemas.openxmlformats.org/officeDocument/2006/relationships/image" Target="../media/image3.png"/><Relationship Id="rId1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22.png"/><Relationship Id="rId14" Type="http://schemas.openxmlformats.org/officeDocument/2006/relationships/image" Target="../media/image39.png"/><Relationship Id="rId5" Type="http://schemas.openxmlformats.org/officeDocument/2006/relationships/image" Target="../media/image9.png"/><Relationship Id="rId6" Type="http://schemas.openxmlformats.org/officeDocument/2006/relationships/image" Target="../media/image1.png"/><Relationship Id="rId7" Type="http://schemas.openxmlformats.org/officeDocument/2006/relationships/image" Target="../media/image4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784399" y="909125"/>
            <a:ext cx="5697077" cy="8785050"/>
            <a:chOff x="784399" y="909125"/>
            <a:chExt cx="5697077" cy="8785050"/>
          </a:xfrm>
        </p:grpSpPr>
        <p:pic>
          <p:nvPicPr>
            <p:cNvPr id="55" name="Google Shape;5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11875" y="909125"/>
              <a:ext cx="1803451" cy="3712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84399" y="4486524"/>
              <a:ext cx="1997275" cy="3188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813350" y="6142175"/>
              <a:ext cx="2668125" cy="355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6803" r="0" t="18126"/>
          <a:stretch/>
        </p:blipFill>
        <p:spPr>
          <a:xfrm>
            <a:off x="0" y="0"/>
            <a:ext cx="2565526" cy="330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55025" y="434000"/>
            <a:ext cx="1295400" cy="175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0" l="0" r="11480" t="19536"/>
          <a:stretch/>
        </p:blipFill>
        <p:spPr>
          <a:xfrm>
            <a:off x="4413675" y="0"/>
            <a:ext cx="3146325" cy="3314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9">
            <a:alphaModFix/>
          </a:blip>
          <a:srcRect b="17505" l="7604" r="0" t="0"/>
          <a:stretch/>
        </p:blipFill>
        <p:spPr>
          <a:xfrm>
            <a:off x="0" y="6844750"/>
            <a:ext cx="2505125" cy="385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622503" y="7870151"/>
            <a:ext cx="1943572" cy="28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11">
            <a:alphaModFix/>
          </a:blip>
          <a:srcRect b="19491" l="-450" r="450" t="0"/>
          <a:stretch/>
        </p:blipFill>
        <p:spPr>
          <a:xfrm>
            <a:off x="4632500" y="7050900"/>
            <a:ext cx="2752901" cy="36506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" name="Google Shape;64;p13"/>
          <p:cNvGrpSpPr/>
          <p:nvPr/>
        </p:nvGrpSpPr>
        <p:grpSpPr>
          <a:xfrm>
            <a:off x="811663" y="3668327"/>
            <a:ext cx="5936674" cy="3006463"/>
            <a:chOff x="793925" y="3668327"/>
            <a:chExt cx="5936674" cy="3006463"/>
          </a:xfrm>
        </p:grpSpPr>
        <p:pic>
          <p:nvPicPr>
            <p:cNvPr id="65" name="Google Shape;65;p13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793925" y="3668327"/>
              <a:ext cx="5936674" cy="30064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" name="Google Shape;66;p13"/>
            <p:cNvSpPr txBox="1"/>
            <p:nvPr/>
          </p:nvSpPr>
          <p:spPr>
            <a:xfrm>
              <a:off x="1227100" y="4205475"/>
              <a:ext cx="5086500" cy="100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500">
                  <a:solidFill>
                    <a:srgbClr val="3C3C3B"/>
                  </a:solidFill>
                  <a:latin typeface="Monoton"/>
                  <a:ea typeface="Monoton"/>
                  <a:cs typeface="Monoton"/>
                  <a:sym typeface="Monoton"/>
                </a:rPr>
                <a:t>COCKTAIL</a:t>
              </a:r>
              <a:endParaRPr sz="6500">
                <a:solidFill>
                  <a:srgbClr val="3C3C3B"/>
                </a:solidFill>
                <a:latin typeface="Monoton"/>
                <a:ea typeface="Monoton"/>
                <a:cs typeface="Monoton"/>
                <a:sym typeface="Monoton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1770300" y="4993575"/>
              <a:ext cx="4019400" cy="135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800">
                  <a:solidFill>
                    <a:srgbClr val="E05E33"/>
                  </a:solidFill>
                  <a:latin typeface="Raleway ExtraBold"/>
                  <a:ea typeface="Raleway ExtraBold"/>
                  <a:cs typeface="Raleway ExtraBold"/>
                  <a:sym typeface="Raleway ExtraBold"/>
                </a:rPr>
                <a:t>MENU</a:t>
              </a:r>
              <a:endParaRPr sz="8800">
                <a:solidFill>
                  <a:srgbClr val="E05E33"/>
                </a:solidFill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400" y="278096"/>
            <a:ext cx="6991200" cy="10135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2975" y="7319068"/>
            <a:ext cx="6947998" cy="2148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" name="Google Shape;74;p14"/>
          <p:cNvGrpSpPr/>
          <p:nvPr/>
        </p:nvGrpSpPr>
        <p:grpSpPr>
          <a:xfrm>
            <a:off x="1072850" y="731237"/>
            <a:ext cx="4640525" cy="6381650"/>
            <a:chOff x="1072850" y="755050"/>
            <a:chExt cx="4640525" cy="6381650"/>
          </a:xfrm>
        </p:grpSpPr>
        <p:pic>
          <p:nvPicPr>
            <p:cNvPr id="75" name="Google Shape;75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546650" y="5205451"/>
              <a:ext cx="1495425" cy="19312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72850" y="3076300"/>
              <a:ext cx="2013967" cy="3202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4"/>
            <p:cNvPicPr preferRelativeResize="0"/>
            <p:nvPr/>
          </p:nvPicPr>
          <p:blipFill rotWithShape="1">
            <a:blip r:embed="rId7">
              <a:alphaModFix/>
            </a:blip>
            <a:srcRect b="-279" l="920" r="-919" t="280"/>
            <a:stretch/>
          </p:blipFill>
          <p:spPr>
            <a:xfrm>
              <a:off x="3658225" y="755050"/>
              <a:ext cx="2055150" cy="3501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8" name="Google Shape;78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0450" y="8800700"/>
            <a:ext cx="654498" cy="60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2425" y="1712451"/>
            <a:ext cx="1551500" cy="259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151600" y="4323250"/>
            <a:ext cx="1755100" cy="280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85250" y="627988"/>
            <a:ext cx="824525" cy="66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167176" y="1026675"/>
            <a:ext cx="793225" cy="645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" name="Google Shape;83;p14"/>
          <p:cNvGrpSpPr/>
          <p:nvPr/>
        </p:nvGrpSpPr>
        <p:grpSpPr>
          <a:xfrm>
            <a:off x="479600" y="7514050"/>
            <a:ext cx="6480787" cy="2505125"/>
            <a:chOff x="479600" y="7514050"/>
            <a:chExt cx="6480787" cy="2505125"/>
          </a:xfrm>
        </p:grpSpPr>
        <p:pic>
          <p:nvPicPr>
            <p:cNvPr id="84" name="Google Shape;84;p14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3922238" y="7580725"/>
              <a:ext cx="3038150" cy="23812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4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479600" y="7514050"/>
              <a:ext cx="2375225" cy="217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4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2451275" y="9414711"/>
              <a:ext cx="635550" cy="60446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7" name="Google Shape;87;p1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0625" y="7621250"/>
            <a:ext cx="1099500" cy="203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991275" y="7889346"/>
            <a:ext cx="1495425" cy="1923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128731" y="7881299"/>
            <a:ext cx="1551500" cy="19033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4"/>
          <p:cNvSpPr txBox="1"/>
          <p:nvPr/>
        </p:nvSpPr>
        <p:spPr>
          <a:xfrm>
            <a:off x="669850" y="8958563"/>
            <a:ext cx="6357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15$</a:t>
            </a:r>
            <a:endParaRPr sz="1700">
              <a:solidFill>
                <a:schemeClr val="lt1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pic>
        <p:nvPicPr>
          <p:cNvPr id="91" name="Google Shape;91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91275" y="7716325"/>
            <a:ext cx="654498" cy="6044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 txBox="1"/>
          <p:nvPr/>
        </p:nvSpPr>
        <p:spPr>
          <a:xfrm>
            <a:off x="3000675" y="7864663"/>
            <a:ext cx="6357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14$</a:t>
            </a:r>
            <a:endParaRPr sz="1700">
              <a:solidFill>
                <a:schemeClr val="lt1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pic>
        <p:nvPicPr>
          <p:cNvPr id="93" name="Google Shape;93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53500" y="8721225"/>
            <a:ext cx="654498" cy="6044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 txBox="1"/>
          <p:nvPr/>
        </p:nvSpPr>
        <p:spPr>
          <a:xfrm>
            <a:off x="6262900" y="8869563"/>
            <a:ext cx="6357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20</a:t>
            </a:r>
            <a:r>
              <a:rPr lang="ru" sz="17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$</a:t>
            </a:r>
            <a:endParaRPr sz="1700">
              <a:solidFill>
                <a:schemeClr val="lt1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1048425" y="9724313"/>
            <a:ext cx="1209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C3C3B"/>
                </a:solidFill>
                <a:latin typeface="Pattaya"/>
                <a:ea typeface="Pattaya"/>
                <a:cs typeface="Pattaya"/>
                <a:sym typeface="Pattaya"/>
              </a:rPr>
              <a:t>Commodo</a:t>
            </a:r>
            <a:endParaRPr sz="2100">
              <a:solidFill>
                <a:srgbClr val="3C3C3B"/>
              </a:solidFill>
              <a:latin typeface="Pattaya"/>
              <a:ea typeface="Pattaya"/>
              <a:cs typeface="Pattaya"/>
              <a:sym typeface="Pattaya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3029700" y="9724325"/>
            <a:ext cx="141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C3C3B"/>
                </a:solidFill>
                <a:latin typeface="Pattaya"/>
                <a:ea typeface="Pattaya"/>
                <a:cs typeface="Pattaya"/>
                <a:sym typeface="Pattaya"/>
              </a:rPr>
              <a:t>Sollicitudin</a:t>
            </a:r>
            <a:endParaRPr sz="2100">
              <a:solidFill>
                <a:srgbClr val="3C3C3B"/>
              </a:solidFill>
              <a:latin typeface="Pattaya"/>
              <a:ea typeface="Pattaya"/>
              <a:cs typeface="Pattaya"/>
              <a:sym typeface="Pattaya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5151606" y="9724313"/>
            <a:ext cx="1209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C3C3B"/>
                </a:solidFill>
                <a:latin typeface="Pattaya"/>
                <a:ea typeface="Pattaya"/>
                <a:cs typeface="Pattaya"/>
                <a:sym typeface="Pattaya"/>
              </a:rPr>
              <a:t>Maximus</a:t>
            </a:r>
            <a:endParaRPr sz="2100">
              <a:solidFill>
                <a:srgbClr val="3C3C3B"/>
              </a:solidFill>
              <a:latin typeface="Pattaya"/>
              <a:ea typeface="Pattaya"/>
              <a:cs typeface="Pattaya"/>
              <a:sym typeface="Pattaya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902025" y="609900"/>
            <a:ext cx="5811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200">
                <a:solidFill>
                  <a:srgbClr val="3C3C3B"/>
                </a:solidFill>
                <a:latin typeface="Caveat Brush"/>
                <a:ea typeface="Caveat Brush"/>
                <a:cs typeface="Caveat Brush"/>
                <a:sym typeface="Caveat Brush"/>
              </a:rPr>
              <a:t>CLASSIC COCKTAILS</a:t>
            </a:r>
            <a:endParaRPr sz="6200">
              <a:solidFill>
                <a:srgbClr val="3C3C3B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99" name="Google Shape;99;p14"/>
          <p:cNvGrpSpPr/>
          <p:nvPr/>
        </p:nvGrpSpPr>
        <p:grpSpPr>
          <a:xfrm>
            <a:off x="2298251" y="1684800"/>
            <a:ext cx="4721977" cy="731250"/>
            <a:chOff x="2298225" y="1684800"/>
            <a:chExt cx="4662300" cy="731250"/>
          </a:xfrm>
        </p:grpSpPr>
        <p:sp>
          <p:nvSpPr>
            <p:cNvPr id="100" name="Google Shape;100;p14"/>
            <p:cNvSpPr txBox="1"/>
            <p:nvPr/>
          </p:nvSpPr>
          <p:spPr>
            <a:xfrm>
              <a:off x="2298225" y="1684800"/>
              <a:ext cx="4662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latin typeface="Dancing Script"/>
                  <a:ea typeface="Dancing Script"/>
                  <a:cs typeface="Dancing Script"/>
                  <a:sym typeface="Dancing Script"/>
                </a:rPr>
                <a:t>Sollicitudin--------------------------19$</a:t>
              </a:r>
              <a:endParaRPr sz="20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101" name="Google Shape;101;p14"/>
            <p:cNvSpPr txBox="1"/>
            <p:nvPr/>
          </p:nvSpPr>
          <p:spPr>
            <a:xfrm>
              <a:off x="2298225" y="2046750"/>
              <a:ext cx="4662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75756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Proin auctor auctor libero vel tempor. Nulla facilisi. Interdum et malesuada fames ac ante ipsum primis in faucibus.</a:t>
              </a:r>
              <a:endParaRPr sz="1200">
                <a:solidFill>
                  <a:srgbClr val="575756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102" name="Google Shape;102;p14"/>
          <p:cNvGrpSpPr/>
          <p:nvPr/>
        </p:nvGrpSpPr>
        <p:grpSpPr>
          <a:xfrm>
            <a:off x="2126800" y="2607769"/>
            <a:ext cx="4893359" cy="731229"/>
            <a:chOff x="2298223" y="1684813"/>
            <a:chExt cx="4833902" cy="731229"/>
          </a:xfrm>
        </p:grpSpPr>
        <p:sp>
          <p:nvSpPr>
            <p:cNvPr id="103" name="Google Shape;103;p14"/>
            <p:cNvSpPr txBox="1"/>
            <p:nvPr/>
          </p:nvSpPr>
          <p:spPr>
            <a:xfrm>
              <a:off x="2298225" y="1684813"/>
              <a:ext cx="48339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latin typeface="Dancing Script"/>
                  <a:ea typeface="Dancing Script"/>
                  <a:cs typeface="Dancing Script"/>
                  <a:sym typeface="Dancing Script"/>
                </a:rPr>
                <a:t>Gravida------------------------------19$</a:t>
              </a:r>
              <a:endParaRPr sz="20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104" name="Google Shape;104;p14"/>
            <p:cNvSpPr txBox="1"/>
            <p:nvPr/>
          </p:nvSpPr>
          <p:spPr>
            <a:xfrm>
              <a:off x="2298223" y="2046741"/>
              <a:ext cx="4833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75756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Phasellus dictum purus sit amet mattis lobortis. Sed metus nisi, egestas id libero sed, gravida consectetur ligula.</a:t>
              </a:r>
              <a:endParaRPr sz="1200">
                <a:solidFill>
                  <a:srgbClr val="575756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105" name="Google Shape;105;p14"/>
          <p:cNvGrpSpPr/>
          <p:nvPr/>
        </p:nvGrpSpPr>
        <p:grpSpPr>
          <a:xfrm>
            <a:off x="2126667" y="3530717"/>
            <a:ext cx="4833406" cy="731250"/>
            <a:chOff x="2298225" y="1656225"/>
            <a:chExt cx="4662300" cy="731250"/>
          </a:xfrm>
        </p:grpSpPr>
        <p:sp>
          <p:nvSpPr>
            <p:cNvPr id="106" name="Google Shape;106;p14"/>
            <p:cNvSpPr txBox="1"/>
            <p:nvPr/>
          </p:nvSpPr>
          <p:spPr>
            <a:xfrm>
              <a:off x="2298225" y="1656225"/>
              <a:ext cx="4662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latin typeface="Dancing Script"/>
                  <a:ea typeface="Dancing Script"/>
                  <a:cs typeface="Dancing Script"/>
                  <a:sym typeface="Dancing Script"/>
                </a:rPr>
                <a:t>Magma------------------------------21$</a:t>
              </a:r>
              <a:endParaRPr sz="20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107" name="Google Shape;107;p14"/>
            <p:cNvSpPr txBox="1"/>
            <p:nvPr/>
          </p:nvSpPr>
          <p:spPr>
            <a:xfrm>
              <a:off x="2298225" y="2018175"/>
              <a:ext cx="4662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75756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Morbi ut sapien consectetur, sagittis diam non, feugiat leo. In ac nibh consequat, rhoncus lectus quis, eleifend dui.</a:t>
              </a:r>
              <a:endParaRPr sz="1200">
                <a:solidFill>
                  <a:srgbClr val="575756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108" name="Google Shape;108;p14"/>
          <p:cNvGrpSpPr/>
          <p:nvPr/>
        </p:nvGrpSpPr>
        <p:grpSpPr>
          <a:xfrm>
            <a:off x="717075" y="4453687"/>
            <a:ext cx="4662300" cy="731238"/>
            <a:chOff x="2298225" y="1684800"/>
            <a:chExt cx="4662300" cy="731238"/>
          </a:xfrm>
        </p:grpSpPr>
        <p:sp>
          <p:nvSpPr>
            <p:cNvPr id="109" name="Google Shape;109;p14"/>
            <p:cNvSpPr txBox="1"/>
            <p:nvPr/>
          </p:nvSpPr>
          <p:spPr>
            <a:xfrm>
              <a:off x="2298225" y="1684800"/>
              <a:ext cx="4662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latin typeface="Dancing Script"/>
                  <a:ea typeface="Dancing Script"/>
                  <a:cs typeface="Dancing Script"/>
                  <a:sym typeface="Dancing Script"/>
                </a:rPr>
                <a:t>Sodales---------------------------18$</a:t>
              </a:r>
              <a:endParaRPr sz="20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110" name="Google Shape;110;p14"/>
            <p:cNvSpPr txBox="1"/>
            <p:nvPr/>
          </p:nvSpPr>
          <p:spPr>
            <a:xfrm>
              <a:off x="2298225" y="2046738"/>
              <a:ext cx="443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75756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Sed rutrum arcu eu eros scelerisque, vel sodales neque tincidunt. Nulla facilisi. Donec in dignissim metus. Curabitur consequat varius faucibus.</a:t>
              </a:r>
              <a:endParaRPr sz="1200">
                <a:solidFill>
                  <a:srgbClr val="575756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111" name="Google Shape;111;p14"/>
          <p:cNvGrpSpPr/>
          <p:nvPr/>
        </p:nvGrpSpPr>
        <p:grpSpPr>
          <a:xfrm>
            <a:off x="717075" y="5376656"/>
            <a:ext cx="4662300" cy="731250"/>
            <a:chOff x="2298225" y="1684800"/>
            <a:chExt cx="4662300" cy="731250"/>
          </a:xfrm>
        </p:grpSpPr>
        <p:sp>
          <p:nvSpPr>
            <p:cNvPr id="112" name="Google Shape;112;p14"/>
            <p:cNvSpPr txBox="1"/>
            <p:nvPr/>
          </p:nvSpPr>
          <p:spPr>
            <a:xfrm>
              <a:off x="2298225" y="1684800"/>
              <a:ext cx="4662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latin typeface="Dancing Script"/>
                  <a:ea typeface="Dancing Script"/>
                  <a:cs typeface="Dancing Script"/>
                  <a:sym typeface="Dancing Script"/>
                </a:rPr>
                <a:t>Blandit---------------------------24$</a:t>
              </a:r>
              <a:endParaRPr sz="20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113" name="Google Shape;113;p14"/>
            <p:cNvSpPr txBox="1"/>
            <p:nvPr/>
          </p:nvSpPr>
          <p:spPr>
            <a:xfrm>
              <a:off x="2298225" y="2046750"/>
              <a:ext cx="4662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75756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Nam at lectus elit. Etiam a velit eu justo consectetur cursus in vitae dui. Curabitur quis metus sodales turpis faucibus ornare malesuada non neque.</a:t>
              </a:r>
              <a:endParaRPr sz="1200">
                <a:solidFill>
                  <a:srgbClr val="575756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114" name="Google Shape;114;p14"/>
          <p:cNvGrpSpPr/>
          <p:nvPr/>
        </p:nvGrpSpPr>
        <p:grpSpPr>
          <a:xfrm>
            <a:off x="717075" y="6299625"/>
            <a:ext cx="4996200" cy="731250"/>
            <a:chOff x="2298225" y="1665763"/>
            <a:chExt cx="4996200" cy="731250"/>
          </a:xfrm>
        </p:grpSpPr>
        <p:sp>
          <p:nvSpPr>
            <p:cNvPr id="115" name="Google Shape;115;p14"/>
            <p:cNvSpPr txBox="1"/>
            <p:nvPr/>
          </p:nvSpPr>
          <p:spPr>
            <a:xfrm>
              <a:off x="2298225" y="1665763"/>
              <a:ext cx="49962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latin typeface="Dancing Script"/>
                  <a:ea typeface="Dancing Script"/>
                  <a:cs typeface="Dancing Script"/>
                  <a:sym typeface="Dancing Script"/>
                </a:rPr>
                <a:t>Mauris--------------------------------19$</a:t>
              </a:r>
              <a:endParaRPr sz="20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116" name="Google Shape;116;p14"/>
            <p:cNvSpPr txBox="1"/>
            <p:nvPr/>
          </p:nvSpPr>
          <p:spPr>
            <a:xfrm>
              <a:off x="2298225" y="2027713"/>
              <a:ext cx="4833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75756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Pellentesque condimentum, turpis nec euismod semper, diam mi tristique nunc, non mollis nunc augue nec nibh.</a:t>
              </a:r>
              <a:endParaRPr sz="1200">
                <a:solidFill>
                  <a:srgbClr val="575756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400" y="278096"/>
            <a:ext cx="6991200" cy="101358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" name="Google Shape;122;p15"/>
          <p:cNvGrpSpPr/>
          <p:nvPr/>
        </p:nvGrpSpPr>
        <p:grpSpPr>
          <a:xfrm>
            <a:off x="1312200" y="831925"/>
            <a:ext cx="4927000" cy="9014751"/>
            <a:chOff x="1312200" y="831925"/>
            <a:chExt cx="4927000" cy="9014751"/>
          </a:xfrm>
        </p:grpSpPr>
        <p:pic>
          <p:nvPicPr>
            <p:cNvPr id="123" name="Google Shape;123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560050" y="831925"/>
              <a:ext cx="2565945" cy="3439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312200" y="3039925"/>
              <a:ext cx="1318829" cy="1980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780975" y="4901598"/>
              <a:ext cx="1458225" cy="21007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1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655925" y="6407125"/>
              <a:ext cx="2253775" cy="343955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7" name="Google Shape;127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0600" y="705150"/>
            <a:ext cx="1346975" cy="58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41275" y="694801"/>
            <a:ext cx="1458225" cy="798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79825" y="1474079"/>
            <a:ext cx="1574225" cy="282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12625" y="2347049"/>
            <a:ext cx="1796050" cy="282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31975" y="5444713"/>
            <a:ext cx="1574225" cy="258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32400" y="6739753"/>
            <a:ext cx="1458225" cy="32593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3" name="Google Shape;133;p15"/>
          <p:cNvGrpSpPr/>
          <p:nvPr/>
        </p:nvGrpSpPr>
        <p:grpSpPr>
          <a:xfrm>
            <a:off x="1418800" y="3924224"/>
            <a:ext cx="5355828" cy="2191289"/>
            <a:chOff x="1418800" y="3924224"/>
            <a:chExt cx="5355828" cy="2191289"/>
          </a:xfrm>
        </p:grpSpPr>
        <p:pic>
          <p:nvPicPr>
            <p:cNvPr id="134" name="Google Shape;134;p15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6389775" y="3924224"/>
              <a:ext cx="384853" cy="73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15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1418800" y="5533688"/>
              <a:ext cx="513137" cy="5818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6" name="Google Shape;136;p15"/>
          <p:cNvGrpSpPr/>
          <p:nvPr/>
        </p:nvGrpSpPr>
        <p:grpSpPr>
          <a:xfrm>
            <a:off x="2231576" y="1656225"/>
            <a:ext cx="4721977" cy="731250"/>
            <a:chOff x="2298225" y="1684800"/>
            <a:chExt cx="4662300" cy="731250"/>
          </a:xfrm>
        </p:grpSpPr>
        <p:sp>
          <p:nvSpPr>
            <p:cNvPr id="137" name="Google Shape;137;p15"/>
            <p:cNvSpPr txBox="1"/>
            <p:nvPr/>
          </p:nvSpPr>
          <p:spPr>
            <a:xfrm>
              <a:off x="2298225" y="1684800"/>
              <a:ext cx="4662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latin typeface="Dancing Script"/>
                  <a:ea typeface="Dancing Script"/>
                  <a:cs typeface="Dancing Script"/>
                  <a:sym typeface="Dancing Script"/>
                </a:rPr>
                <a:t>Integer------------------------------17$</a:t>
              </a:r>
              <a:endParaRPr sz="20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138" name="Google Shape;138;p15"/>
            <p:cNvSpPr txBox="1"/>
            <p:nvPr/>
          </p:nvSpPr>
          <p:spPr>
            <a:xfrm>
              <a:off x="2298225" y="2046750"/>
              <a:ext cx="4662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75756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Aliquam laoreet, turpis scelerisque suscipit molestie, nisl nibh ullamcorper est, molestie auctor risus sem ut nibh.</a:t>
              </a:r>
              <a:endParaRPr sz="1200">
                <a:solidFill>
                  <a:srgbClr val="575756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139" name="Google Shape;139;p15"/>
          <p:cNvGrpSpPr/>
          <p:nvPr/>
        </p:nvGrpSpPr>
        <p:grpSpPr>
          <a:xfrm>
            <a:off x="1850450" y="2576828"/>
            <a:ext cx="3362354" cy="731225"/>
            <a:chOff x="2298222" y="1684823"/>
            <a:chExt cx="2796601" cy="731225"/>
          </a:xfrm>
        </p:grpSpPr>
        <p:sp>
          <p:nvSpPr>
            <p:cNvPr id="140" name="Google Shape;140;p15"/>
            <p:cNvSpPr txBox="1"/>
            <p:nvPr/>
          </p:nvSpPr>
          <p:spPr>
            <a:xfrm>
              <a:off x="2298223" y="1684823"/>
              <a:ext cx="27966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latin typeface="Dancing Script"/>
                  <a:ea typeface="Dancing Script"/>
                  <a:cs typeface="Dancing Script"/>
                  <a:sym typeface="Dancing Script"/>
                </a:rPr>
                <a:t>Luctus------------------15$</a:t>
              </a:r>
              <a:endParaRPr sz="20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141" name="Google Shape;141;p15"/>
            <p:cNvSpPr txBox="1"/>
            <p:nvPr/>
          </p:nvSpPr>
          <p:spPr>
            <a:xfrm>
              <a:off x="2298222" y="2046748"/>
              <a:ext cx="2796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75756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Nullam pellentesque vestibulum massa, vel interdum tortor convallis a. Aliquam ac elit eu elit pharetra faucibusid felis.</a:t>
              </a:r>
              <a:endParaRPr sz="1200">
                <a:solidFill>
                  <a:srgbClr val="575756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142" name="Google Shape;142;p15"/>
          <p:cNvGrpSpPr/>
          <p:nvPr/>
        </p:nvGrpSpPr>
        <p:grpSpPr>
          <a:xfrm>
            <a:off x="1850448" y="3497406"/>
            <a:ext cx="3863055" cy="731250"/>
            <a:chOff x="2298231" y="1656233"/>
            <a:chExt cx="3726300" cy="731250"/>
          </a:xfrm>
        </p:grpSpPr>
        <p:sp>
          <p:nvSpPr>
            <p:cNvPr id="143" name="Google Shape;143;p15"/>
            <p:cNvSpPr txBox="1"/>
            <p:nvPr/>
          </p:nvSpPr>
          <p:spPr>
            <a:xfrm>
              <a:off x="2298231" y="1656233"/>
              <a:ext cx="3726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latin typeface="Dancing Script"/>
                  <a:ea typeface="Dancing Script"/>
                  <a:cs typeface="Dancing Script"/>
                  <a:sym typeface="Dancing Script"/>
                </a:rPr>
                <a:t>Laoreet---------------------25$</a:t>
              </a:r>
              <a:endParaRPr sz="20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144" name="Google Shape;144;p15"/>
            <p:cNvSpPr txBox="1"/>
            <p:nvPr/>
          </p:nvSpPr>
          <p:spPr>
            <a:xfrm>
              <a:off x="2298231" y="2018183"/>
              <a:ext cx="3726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75756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Morbi lectus elit, aliquam vitae ullamcorper sit amet, pretium id velit. Etiam lectus mauris, hendrerit eget erat sit amet mi.</a:t>
              </a:r>
              <a:endParaRPr sz="1200">
                <a:solidFill>
                  <a:srgbClr val="575756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145" name="Google Shape;145;p15"/>
          <p:cNvGrpSpPr/>
          <p:nvPr/>
        </p:nvGrpSpPr>
        <p:grpSpPr>
          <a:xfrm>
            <a:off x="717075" y="4418009"/>
            <a:ext cx="4843800" cy="731250"/>
            <a:chOff x="2298225" y="1684788"/>
            <a:chExt cx="4843800" cy="731250"/>
          </a:xfrm>
        </p:grpSpPr>
        <p:sp>
          <p:nvSpPr>
            <p:cNvPr id="146" name="Google Shape;146;p15"/>
            <p:cNvSpPr txBox="1"/>
            <p:nvPr/>
          </p:nvSpPr>
          <p:spPr>
            <a:xfrm>
              <a:off x="2298225" y="1684788"/>
              <a:ext cx="4843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latin typeface="Dancing Script"/>
                  <a:ea typeface="Dancing Script"/>
                  <a:cs typeface="Dancing Script"/>
                  <a:sym typeface="Dancing Script"/>
                </a:rPr>
                <a:t>Praesent------------------------------14$</a:t>
              </a:r>
              <a:endParaRPr sz="20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147" name="Google Shape;147;p15"/>
            <p:cNvSpPr txBox="1"/>
            <p:nvPr/>
          </p:nvSpPr>
          <p:spPr>
            <a:xfrm>
              <a:off x="2298225" y="2046738"/>
              <a:ext cx="4843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75756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In venenatis mauris vitae rutrum mattis. Donec ut diam vestibulum, blandit mi mattis, lacinia mauris. Sed rutrum hendrerit erat non vestibulum.</a:t>
              </a:r>
              <a:endParaRPr sz="1200">
                <a:solidFill>
                  <a:srgbClr val="575756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148" name="Google Shape;148;p15"/>
          <p:cNvGrpSpPr/>
          <p:nvPr/>
        </p:nvGrpSpPr>
        <p:grpSpPr>
          <a:xfrm>
            <a:off x="2079150" y="5338613"/>
            <a:ext cx="4767600" cy="731250"/>
            <a:chOff x="2298225" y="1684794"/>
            <a:chExt cx="4767600" cy="731250"/>
          </a:xfrm>
        </p:grpSpPr>
        <p:sp>
          <p:nvSpPr>
            <p:cNvPr id="149" name="Google Shape;149;p15"/>
            <p:cNvSpPr txBox="1"/>
            <p:nvPr/>
          </p:nvSpPr>
          <p:spPr>
            <a:xfrm>
              <a:off x="2298225" y="1684794"/>
              <a:ext cx="47676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latin typeface="Dancing Script"/>
                  <a:ea typeface="Dancing Script"/>
                  <a:cs typeface="Dancing Script"/>
                  <a:sym typeface="Dancing Script"/>
                </a:rPr>
                <a:t>Blandit------------------------------21$</a:t>
              </a:r>
              <a:endParaRPr sz="20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150" name="Google Shape;150;p15"/>
            <p:cNvSpPr txBox="1"/>
            <p:nvPr/>
          </p:nvSpPr>
          <p:spPr>
            <a:xfrm>
              <a:off x="2298225" y="2046744"/>
              <a:ext cx="4767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75756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Donec vel lacus tincidunt, sollicitudin massa nec, elementum diam. Etiam sagittis leo at lacus euismod tristique. In non leo a sem maximus facilisis ac vel massa.</a:t>
              </a:r>
              <a:endParaRPr sz="1200">
                <a:solidFill>
                  <a:srgbClr val="575756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151" name="Google Shape;151;p15"/>
          <p:cNvGrpSpPr/>
          <p:nvPr/>
        </p:nvGrpSpPr>
        <p:grpSpPr>
          <a:xfrm>
            <a:off x="2079150" y="6259216"/>
            <a:ext cx="4929600" cy="731250"/>
            <a:chOff x="2298225" y="1665763"/>
            <a:chExt cx="4929600" cy="731250"/>
          </a:xfrm>
        </p:grpSpPr>
        <p:sp>
          <p:nvSpPr>
            <p:cNvPr id="152" name="Google Shape;152;p15"/>
            <p:cNvSpPr txBox="1"/>
            <p:nvPr/>
          </p:nvSpPr>
          <p:spPr>
            <a:xfrm>
              <a:off x="2298225" y="1665763"/>
              <a:ext cx="49296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latin typeface="Dancing Script"/>
                  <a:ea typeface="Dancing Script"/>
                  <a:cs typeface="Dancing Script"/>
                  <a:sym typeface="Dancing Script"/>
                </a:rPr>
                <a:t>Massa------------------------------20$</a:t>
              </a:r>
              <a:endParaRPr sz="20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153" name="Google Shape;153;p15"/>
            <p:cNvSpPr txBox="1"/>
            <p:nvPr/>
          </p:nvSpPr>
          <p:spPr>
            <a:xfrm>
              <a:off x="2298225" y="2027713"/>
              <a:ext cx="4160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75756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Praesent in faucibus justo. Suspendisse tempor mi libero, sed fermentum urna bibendum eu. Phasellus non elementum mi.</a:t>
              </a:r>
              <a:endParaRPr sz="1200">
                <a:solidFill>
                  <a:srgbClr val="575756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154" name="Google Shape;154;p15"/>
          <p:cNvGrpSpPr/>
          <p:nvPr/>
        </p:nvGrpSpPr>
        <p:grpSpPr>
          <a:xfrm>
            <a:off x="2079174" y="7179825"/>
            <a:ext cx="3481778" cy="731250"/>
            <a:chOff x="2298225" y="1665763"/>
            <a:chExt cx="4929602" cy="731250"/>
          </a:xfrm>
        </p:grpSpPr>
        <p:sp>
          <p:nvSpPr>
            <p:cNvPr id="155" name="Google Shape;155;p15"/>
            <p:cNvSpPr txBox="1"/>
            <p:nvPr/>
          </p:nvSpPr>
          <p:spPr>
            <a:xfrm>
              <a:off x="2298225" y="1665763"/>
              <a:ext cx="49296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latin typeface="Dancing Script"/>
                  <a:ea typeface="Dancing Script"/>
                  <a:cs typeface="Dancing Script"/>
                  <a:sym typeface="Dancing Script"/>
                </a:rPr>
                <a:t>Sodales------------------14$</a:t>
              </a:r>
              <a:endParaRPr sz="20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156" name="Google Shape;156;p15"/>
            <p:cNvSpPr txBox="1"/>
            <p:nvPr/>
          </p:nvSpPr>
          <p:spPr>
            <a:xfrm>
              <a:off x="2298227" y="2027713"/>
              <a:ext cx="4929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75756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Suspendisse id ligula elementum, sagittis nibh vitae, convallis sapien. Maecenas at lacus ultricies, scelerisque.</a:t>
              </a:r>
              <a:endParaRPr sz="1200">
                <a:solidFill>
                  <a:srgbClr val="575756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157" name="Google Shape;157;p15"/>
          <p:cNvGrpSpPr/>
          <p:nvPr/>
        </p:nvGrpSpPr>
        <p:grpSpPr>
          <a:xfrm>
            <a:off x="717075" y="8100422"/>
            <a:ext cx="4843800" cy="731250"/>
            <a:chOff x="2298225" y="1684788"/>
            <a:chExt cx="4843800" cy="731250"/>
          </a:xfrm>
        </p:grpSpPr>
        <p:sp>
          <p:nvSpPr>
            <p:cNvPr id="158" name="Google Shape;158;p15"/>
            <p:cNvSpPr txBox="1"/>
            <p:nvPr/>
          </p:nvSpPr>
          <p:spPr>
            <a:xfrm>
              <a:off x="2298225" y="1684788"/>
              <a:ext cx="4843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latin typeface="Dancing Script"/>
                  <a:ea typeface="Dancing Script"/>
                  <a:cs typeface="Dancing Script"/>
                  <a:sym typeface="Dancing Script"/>
                </a:rPr>
                <a:t>Tortor-------------------------------27$</a:t>
              </a:r>
              <a:endParaRPr sz="20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159" name="Google Shape;159;p15"/>
            <p:cNvSpPr txBox="1"/>
            <p:nvPr/>
          </p:nvSpPr>
          <p:spPr>
            <a:xfrm>
              <a:off x="2298225" y="2046738"/>
              <a:ext cx="4843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75756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Morbi porta ligula nec ex scelerisque dapibus. Proin placerat mattis ipsum, et aliquet mauris vestibulum rutrum.</a:t>
              </a:r>
              <a:endParaRPr sz="1200">
                <a:solidFill>
                  <a:srgbClr val="575756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160" name="Google Shape;160;p15"/>
          <p:cNvGrpSpPr/>
          <p:nvPr/>
        </p:nvGrpSpPr>
        <p:grpSpPr>
          <a:xfrm>
            <a:off x="717075" y="9021025"/>
            <a:ext cx="4843800" cy="731250"/>
            <a:chOff x="2298225" y="1656213"/>
            <a:chExt cx="4843800" cy="731250"/>
          </a:xfrm>
        </p:grpSpPr>
        <p:sp>
          <p:nvSpPr>
            <p:cNvPr id="161" name="Google Shape;161;p15"/>
            <p:cNvSpPr txBox="1"/>
            <p:nvPr/>
          </p:nvSpPr>
          <p:spPr>
            <a:xfrm>
              <a:off x="2298225" y="1656213"/>
              <a:ext cx="4843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latin typeface="Dancing Script"/>
                  <a:ea typeface="Dancing Script"/>
                  <a:cs typeface="Dancing Script"/>
                  <a:sym typeface="Dancing Script"/>
                </a:rPr>
                <a:t>Mauris------------------------------26$</a:t>
              </a:r>
              <a:endParaRPr sz="20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162" name="Google Shape;162;p15"/>
            <p:cNvSpPr txBox="1"/>
            <p:nvPr/>
          </p:nvSpPr>
          <p:spPr>
            <a:xfrm>
              <a:off x="2298225" y="2018163"/>
              <a:ext cx="4843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75756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Pellentesque condimentum, turpis nec euismod semper, diam mi tristique nunc, non mollis nunc augue nec nibh.</a:t>
              </a:r>
              <a:endParaRPr sz="1200">
                <a:solidFill>
                  <a:srgbClr val="575756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sp>
        <p:nvSpPr>
          <p:cNvPr id="163" name="Google Shape;163;p15"/>
          <p:cNvSpPr txBox="1"/>
          <p:nvPr/>
        </p:nvSpPr>
        <p:spPr>
          <a:xfrm>
            <a:off x="902025" y="609900"/>
            <a:ext cx="5811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200">
                <a:solidFill>
                  <a:srgbClr val="3C3C3B"/>
                </a:solidFill>
                <a:latin typeface="Caveat Brush"/>
                <a:ea typeface="Caveat Brush"/>
                <a:cs typeface="Caveat Brush"/>
                <a:sym typeface="Caveat Brush"/>
              </a:rPr>
              <a:t>LONG DRINKS</a:t>
            </a:r>
            <a:endParaRPr sz="6200">
              <a:solidFill>
                <a:srgbClr val="3C3C3B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16"/>
          <p:cNvGrpSpPr/>
          <p:nvPr/>
        </p:nvGrpSpPr>
        <p:grpSpPr>
          <a:xfrm>
            <a:off x="568075" y="838450"/>
            <a:ext cx="5871924" cy="9186150"/>
            <a:chOff x="568075" y="838450"/>
            <a:chExt cx="5871924" cy="9186150"/>
          </a:xfrm>
        </p:grpSpPr>
        <p:pic>
          <p:nvPicPr>
            <p:cNvPr id="169" name="Google Shape;169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563123">
              <a:off x="3702375" y="947225"/>
              <a:ext cx="1605312" cy="3304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68075" y="3968837"/>
              <a:ext cx="1803449" cy="2878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407471">
              <a:off x="3689014" y="6479103"/>
              <a:ext cx="2558571" cy="340616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2" name="Google Shape;172;p16"/>
          <p:cNvPicPr preferRelativeResize="0"/>
          <p:nvPr/>
        </p:nvPicPr>
        <p:blipFill rotWithShape="1">
          <a:blip r:embed="rId6">
            <a:alphaModFix/>
          </a:blip>
          <a:srcRect b="0" l="6803" r="0" t="18126"/>
          <a:stretch/>
        </p:blipFill>
        <p:spPr>
          <a:xfrm>
            <a:off x="0" y="0"/>
            <a:ext cx="2565526" cy="330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1413417">
            <a:off x="3055025" y="338750"/>
            <a:ext cx="1295400" cy="175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6"/>
          <p:cNvPicPr preferRelativeResize="0"/>
          <p:nvPr/>
        </p:nvPicPr>
        <p:blipFill rotWithShape="1">
          <a:blip r:embed="rId8">
            <a:alphaModFix/>
          </a:blip>
          <a:srcRect b="0" l="0" r="11480" t="19536"/>
          <a:stretch/>
        </p:blipFill>
        <p:spPr>
          <a:xfrm>
            <a:off x="4413675" y="0"/>
            <a:ext cx="3146325" cy="3314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6"/>
          <p:cNvPicPr preferRelativeResize="0"/>
          <p:nvPr/>
        </p:nvPicPr>
        <p:blipFill rotWithShape="1">
          <a:blip r:embed="rId9">
            <a:alphaModFix/>
          </a:blip>
          <a:srcRect b="17505" l="7604" r="0" t="0"/>
          <a:stretch/>
        </p:blipFill>
        <p:spPr>
          <a:xfrm>
            <a:off x="0" y="6844750"/>
            <a:ext cx="2505125" cy="385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622503" y="7870151"/>
            <a:ext cx="1943572" cy="28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6"/>
          <p:cNvPicPr preferRelativeResize="0"/>
          <p:nvPr/>
        </p:nvPicPr>
        <p:blipFill rotWithShape="1">
          <a:blip r:embed="rId11">
            <a:alphaModFix/>
          </a:blip>
          <a:srcRect b="19491" l="-450" r="450" t="0"/>
          <a:stretch/>
        </p:blipFill>
        <p:spPr>
          <a:xfrm>
            <a:off x="4632500" y="7050900"/>
            <a:ext cx="2752901" cy="3650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705397">
            <a:off x="373677" y="3818910"/>
            <a:ext cx="1943575" cy="2384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405756">
            <a:off x="2333442" y="3286488"/>
            <a:ext cx="2434115" cy="388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228825" y="3380775"/>
            <a:ext cx="2181725" cy="3372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