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Mansalva"/>
      <p:regular r:id="rId7"/>
    </p:embeddedFont>
    <p:embeddedFont>
      <p:font typeface="Rampart One"/>
      <p:regular r:id="rId8"/>
    </p:embeddedFont>
    <p:embeddedFont>
      <p:font typeface="Caveat Brush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 orient="horz"/>
        <p:guide pos="33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aveatBrush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ansalva-regular.fntdata"/><Relationship Id="rId8" Type="http://schemas.openxmlformats.org/officeDocument/2006/relationships/font" Target="fonts/RampartO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10691999" cy="75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885825" y="1847850"/>
            <a:ext cx="4619700" cy="5000700"/>
          </a:xfrm>
          <a:prstGeom prst="roundRect">
            <a:avLst>
              <a:gd fmla="val 4330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2580000" dist="95250">
              <a:srgbClr val="CCCCCC">
                <a:alpha val="42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" name="Google Shape;56;p13"/>
          <p:cNvGrpSpPr/>
          <p:nvPr/>
        </p:nvGrpSpPr>
        <p:grpSpPr>
          <a:xfrm>
            <a:off x="947738" y="2261875"/>
            <a:ext cx="4282337" cy="554100"/>
            <a:chOff x="942975" y="2242825"/>
            <a:chExt cx="4282337" cy="554100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942975" y="2242825"/>
              <a:ext cx="6381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00">
                  <a:solidFill>
                    <a:srgbClr val="202035"/>
                  </a:solidFill>
                  <a:latin typeface="Caveat Brush"/>
                  <a:ea typeface="Caveat Brush"/>
                  <a:cs typeface="Caveat Brush"/>
                  <a:sym typeface="Caveat Brush"/>
                </a:rPr>
                <a:t>0</a:t>
              </a:r>
              <a:r>
                <a:rPr lang="ru" sz="3600">
                  <a:solidFill>
                    <a:srgbClr val="202035"/>
                  </a:solidFill>
                  <a:latin typeface="Caveat Brush"/>
                  <a:ea typeface="Caveat Brush"/>
                  <a:cs typeface="Caveat Brush"/>
                  <a:sym typeface="Caveat Brush"/>
                </a:rPr>
                <a:t>3</a:t>
              </a:r>
              <a:endParaRPr sz="36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  <p:pic>
          <p:nvPicPr>
            <p:cNvPr id="58" name="Google Shape;5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651112" y="2329375"/>
              <a:ext cx="3574199" cy="4667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" name="Google Shape;59;p13"/>
          <p:cNvGrpSpPr/>
          <p:nvPr/>
        </p:nvGrpSpPr>
        <p:grpSpPr>
          <a:xfrm>
            <a:off x="947738" y="2793910"/>
            <a:ext cx="4282337" cy="554100"/>
            <a:chOff x="942975" y="2242825"/>
            <a:chExt cx="4282337" cy="554100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942975" y="2242825"/>
              <a:ext cx="6381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00">
                  <a:solidFill>
                    <a:srgbClr val="202035"/>
                  </a:solidFill>
                  <a:latin typeface="Caveat Brush"/>
                  <a:ea typeface="Caveat Brush"/>
                  <a:cs typeface="Caveat Brush"/>
                  <a:sym typeface="Caveat Brush"/>
                </a:rPr>
                <a:t>07</a:t>
              </a:r>
              <a:endParaRPr sz="36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  <p:pic>
          <p:nvPicPr>
            <p:cNvPr id="61" name="Google Shape;6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651112" y="2329375"/>
              <a:ext cx="3574199" cy="4667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13"/>
          <p:cNvGrpSpPr/>
          <p:nvPr/>
        </p:nvGrpSpPr>
        <p:grpSpPr>
          <a:xfrm>
            <a:off x="947738" y="3325946"/>
            <a:ext cx="4282337" cy="554100"/>
            <a:chOff x="942975" y="2242825"/>
            <a:chExt cx="4282337" cy="554100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942975" y="2242825"/>
              <a:ext cx="6381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00">
                  <a:solidFill>
                    <a:srgbClr val="202035"/>
                  </a:solidFill>
                  <a:latin typeface="Caveat Brush"/>
                  <a:ea typeface="Caveat Brush"/>
                  <a:cs typeface="Caveat Brush"/>
                  <a:sym typeface="Caveat Brush"/>
                </a:rPr>
                <a:t>11</a:t>
              </a:r>
              <a:endParaRPr sz="36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  <p:pic>
          <p:nvPicPr>
            <p:cNvPr id="64" name="Google Shape;64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651112" y="2329375"/>
              <a:ext cx="3574199" cy="4667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5" name="Google Shape;65;p13"/>
          <p:cNvGrpSpPr/>
          <p:nvPr/>
        </p:nvGrpSpPr>
        <p:grpSpPr>
          <a:xfrm>
            <a:off x="947738" y="3857982"/>
            <a:ext cx="4282337" cy="554100"/>
            <a:chOff x="942975" y="2242825"/>
            <a:chExt cx="4282337" cy="554100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942975" y="2242825"/>
              <a:ext cx="6381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00">
                  <a:solidFill>
                    <a:srgbClr val="202035"/>
                  </a:solidFill>
                  <a:latin typeface="Caveat Brush"/>
                  <a:ea typeface="Caveat Brush"/>
                  <a:cs typeface="Caveat Brush"/>
                  <a:sym typeface="Caveat Brush"/>
                </a:rPr>
                <a:t>14</a:t>
              </a:r>
              <a:endParaRPr sz="36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  <p:pic>
          <p:nvPicPr>
            <p:cNvPr id="67" name="Google Shape;6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651112" y="2329375"/>
              <a:ext cx="3574199" cy="4667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8" name="Google Shape;68;p13"/>
          <p:cNvGrpSpPr/>
          <p:nvPr/>
        </p:nvGrpSpPr>
        <p:grpSpPr>
          <a:xfrm>
            <a:off x="947738" y="4390017"/>
            <a:ext cx="4282337" cy="554100"/>
            <a:chOff x="942975" y="2242825"/>
            <a:chExt cx="4282337" cy="554100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942975" y="2242825"/>
              <a:ext cx="6381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00">
                  <a:solidFill>
                    <a:srgbClr val="202035"/>
                  </a:solidFill>
                  <a:latin typeface="Caveat Brush"/>
                  <a:ea typeface="Caveat Brush"/>
                  <a:cs typeface="Caveat Brush"/>
                  <a:sym typeface="Caveat Brush"/>
                </a:rPr>
                <a:t>16</a:t>
              </a:r>
              <a:endParaRPr sz="36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  <p:pic>
          <p:nvPicPr>
            <p:cNvPr id="70" name="Google Shape;7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651112" y="2329375"/>
              <a:ext cx="3574199" cy="4667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1" name="Google Shape;71;p13"/>
          <p:cNvGrpSpPr/>
          <p:nvPr/>
        </p:nvGrpSpPr>
        <p:grpSpPr>
          <a:xfrm>
            <a:off x="947738" y="4922053"/>
            <a:ext cx="4282337" cy="554100"/>
            <a:chOff x="942975" y="2242825"/>
            <a:chExt cx="4282337" cy="554100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942975" y="2242825"/>
              <a:ext cx="6381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00">
                  <a:solidFill>
                    <a:srgbClr val="202035"/>
                  </a:solidFill>
                  <a:latin typeface="Caveat Brush"/>
                  <a:ea typeface="Caveat Brush"/>
                  <a:cs typeface="Caveat Brush"/>
                  <a:sym typeface="Caveat Brush"/>
                </a:rPr>
                <a:t>19</a:t>
              </a:r>
              <a:endParaRPr sz="36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  <p:pic>
          <p:nvPicPr>
            <p:cNvPr id="73" name="Google Shape;73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651112" y="2329375"/>
              <a:ext cx="3574199" cy="4667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4" name="Google Shape;74;p13"/>
          <p:cNvGrpSpPr/>
          <p:nvPr/>
        </p:nvGrpSpPr>
        <p:grpSpPr>
          <a:xfrm>
            <a:off x="947738" y="5454089"/>
            <a:ext cx="4282337" cy="554100"/>
            <a:chOff x="942975" y="2242825"/>
            <a:chExt cx="4282337" cy="554100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942975" y="2242825"/>
              <a:ext cx="6381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00">
                  <a:solidFill>
                    <a:srgbClr val="202035"/>
                  </a:solidFill>
                  <a:latin typeface="Caveat Brush"/>
                  <a:ea typeface="Caveat Brush"/>
                  <a:cs typeface="Caveat Brush"/>
                  <a:sym typeface="Caveat Brush"/>
                </a:rPr>
                <a:t>25</a:t>
              </a:r>
              <a:endParaRPr sz="36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  <p:pic>
          <p:nvPicPr>
            <p:cNvPr id="76" name="Google Shape;7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651112" y="2329375"/>
              <a:ext cx="3574199" cy="4667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7" name="Google Shape;77;p13"/>
          <p:cNvGrpSpPr/>
          <p:nvPr/>
        </p:nvGrpSpPr>
        <p:grpSpPr>
          <a:xfrm>
            <a:off x="947738" y="5986125"/>
            <a:ext cx="4282337" cy="554100"/>
            <a:chOff x="942975" y="2242825"/>
            <a:chExt cx="4282337" cy="554100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942975" y="2242825"/>
              <a:ext cx="6381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00">
                  <a:solidFill>
                    <a:srgbClr val="202035"/>
                  </a:solidFill>
                  <a:latin typeface="Caveat Brush"/>
                  <a:ea typeface="Caveat Brush"/>
                  <a:cs typeface="Caveat Brush"/>
                  <a:sym typeface="Caveat Brush"/>
                </a:rPr>
                <a:t>29</a:t>
              </a:r>
              <a:endParaRPr sz="36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  <p:pic>
          <p:nvPicPr>
            <p:cNvPr id="79" name="Google Shape;7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651112" y="2329375"/>
              <a:ext cx="3574199" cy="4667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0" name="Google Shape;80;p13"/>
          <p:cNvSpPr/>
          <p:nvPr/>
        </p:nvSpPr>
        <p:spPr>
          <a:xfrm>
            <a:off x="5791200" y="1847850"/>
            <a:ext cx="4257600" cy="5000700"/>
          </a:xfrm>
          <a:prstGeom prst="roundRect">
            <a:avLst>
              <a:gd fmla="val 4330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2580000" dist="95250">
              <a:srgbClr val="CCCCCC">
                <a:alpha val="42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10800000">
            <a:off x="6053999" y="5546751"/>
            <a:ext cx="3785324" cy="9934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" name="Google Shape;82;p13"/>
          <p:cNvGrpSpPr/>
          <p:nvPr/>
        </p:nvGrpSpPr>
        <p:grpSpPr>
          <a:xfrm>
            <a:off x="6026450" y="2344750"/>
            <a:ext cx="3811472" cy="461700"/>
            <a:chOff x="6026450" y="2344750"/>
            <a:chExt cx="3811472" cy="461700"/>
          </a:xfrm>
        </p:grpSpPr>
        <p:pic>
          <p:nvPicPr>
            <p:cNvPr id="83" name="Google Shape;83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026450" y="2344750"/>
              <a:ext cx="465847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584055" y="2344750"/>
              <a:ext cx="465847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141659" y="2344750"/>
              <a:ext cx="465847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699263" y="2344750"/>
              <a:ext cx="465847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256867" y="2344750"/>
              <a:ext cx="465847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814471" y="2344750"/>
              <a:ext cx="465847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372075" y="2344750"/>
              <a:ext cx="465847" cy="4617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0" name="Google Shape;90;p13"/>
          <p:cNvSpPr txBox="1"/>
          <p:nvPr/>
        </p:nvSpPr>
        <p:spPr>
          <a:xfrm>
            <a:off x="3175251" y="239175"/>
            <a:ext cx="4332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Rampart One"/>
                <a:ea typeface="Rampart One"/>
                <a:cs typeface="Rampart One"/>
                <a:sym typeface="Rampart One"/>
              </a:rPr>
              <a:t>Class Calendar</a:t>
            </a:r>
            <a:endParaRPr sz="3600">
              <a:latin typeface="Rampart One"/>
              <a:ea typeface="Rampart One"/>
              <a:cs typeface="Rampart One"/>
              <a:sym typeface="Rampart One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225675" y="835850"/>
            <a:ext cx="2232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Mansalva"/>
                <a:ea typeface="Mansalva"/>
                <a:cs typeface="Mansalva"/>
                <a:sym typeface="Mansalva"/>
              </a:rPr>
              <a:t>September</a:t>
            </a:r>
            <a:endParaRPr sz="3600">
              <a:latin typeface="Mansalva"/>
              <a:ea typeface="Mansalva"/>
              <a:cs typeface="Mansalva"/>
              <a:sym typeface="Mansalva"/>
            </a:endParaRPr>
          </a:p>
        </p:txBody>
      </p:sp>
      <p:grpSp>
        <p:nvGrpSpPr>
          <p:cNvPr id="92" name="Google Shape;92;p13"/>
          <p:cNvGrpSpPr/>
          <p:nvPr/>
        </p:nvGrpSpPr>
        <p:grpSpPr>
          <a:xfrm>
            <a:off x="3957518" y="1079613"/>
            <a:ext cx="2813375" cy="359325"/>
            <a:chOff x="3957518" y="1079613"/>
            <a:chExt cx="2813375" cy="359325"/>
          </a:xfrm>
        </p:grpSpPr>
        <p:pic>
          <p:nvPicPr>
            <p:cNvPr id="93" name="Google Shape;93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957518" y="1089138"/>
              <a:ext cx="319175" cy="349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416828" y="1079613"/>
              <a:ext cx="354066" cy="349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5" name="Google Shape;95;p13"/>
          <p:cNvSpPr txBox="1"/>
          <p:nvPr/>
        </p:nvSpPr>
        <p:spPr>
          <a:xfrm>
            <a:off x="6192975" y="5784075"/>
            <a:ext cx="3494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Mansalva"/>
                <a:ea typeface="Mansalva"/>
                <a:cs typeface="Mansalva"/>
                <a:sym typeface="Mansalva"/>
              </a:rPr>
              <a:t>“This month will be rewarding”</a:t>
            </a:r>
            <a:endParaRPr sz="1800">
              <a:latin typeface="Mansalva"/>
              <a:ea typeface="Mansalva"/>
              <a:cs typeface="Mansalva"/>
              <a:sym typeface="Mansalva"/>
            </a:endParaRPr>
          </a:p>
        </p:txBody>
      </p:sp>
      <p:grpSp>
        <p:nvGrpSpPr>
          <p:cNvPr id="96" name="Google Shape;96;p13"/>
          <p:cNvGrpSpPr/>
          <p:nvPr/>
        </p:nvGrpSpPr>
        <p:grpSpPr>
          <a:xfrm>
            <a:off x="6028530" y="3405465"/>
            <a:ext cx="3804301" cy="461700"/>
            <a:chOff x="6028530" y="3408825"/>
            <a:chExt cx="3804301" cy="461700"/>
          </a:xfrm>
        </p:grpSpPr>
        <p:pic>
          <p:nvPicPr>
            <p:cNvPr id="97" name="Google Shape;97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028530" y="3408825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582305" y="3408825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135805" y="3408825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689580" y="3408825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263868" y="3408825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102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817368" y="3408825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9371143" y="3408825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4" name="Google Shape;104;p13"/>
          <p:cNvGrpSpPr/>
          <p:nvPr/>
        </p:nvGrpSpPr>
        <p:grpSpPr>
          <a:xfrm>
            <a:off x="8263868" y="2875108"/>
            <a:ext cx="1568963" cy="461700"/>
            <a:chOff x="8263868" y="2874406"/>
            <a:chExt cx="1568963" cy="461700"/>
          </a:xfrm>
        </p:grpSpPr>
        <p:pic>
          <p:nvPicPr>
            <p:cNvPr id="105" name="Google Shape;105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263868" y="2874406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817368" y="2874406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9371143" y="2874406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8" name="Google Shape;108;p13"/>
          <p:cNvGrpSpPr/>
          <p:nvPr/>
        </p:nvGrpSpPr>
        <p:grpSpPr>
          <a:xfrm>
            <a:off x="6028530" y="3935823"/>
            <a:ext cx="3804301" cy="461700"/>
            <a:chOff x="6028530" y="3928325"/>
            <a:chExt cx="3804301" cy="461700"/>
          </a:xfrm>
        </p:grpSpPr>
        <p:pic>
          <p:nvPicPr>
            <p:cNvPr id="109" name="Google Shape;109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028530" y="3928325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582305" y="3928325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111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135805" y="3928325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112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689580" y="3928325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263868" y="3928325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817368" y="3928325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9371143" y="3928325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6" name="Google Shape;116;p13"/>
          <p:cNvGrpSpPr/>
          <p:nvPr/>
        </p:nvGrpSpPr>
        <p:grpSpPr>
          <a:xfrm>
            <a:off x="6028530" y="4466180"/>
            <a:ext cx="3804301" cy="461700"/>
            <a:chOff x="6028530" y="4462750"/>
            <a:chExt cx="3804301" cy="461700"/>
          </a:xfrm>
        </p:grpSpPr>
        <p:pic>
          <p:nvPicPr>
            <p:cNvPr id="117" name="Google Shape;117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028530" y="4462750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582305" y="4462750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135805" y="4462750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689580" y="4462750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263868" y="4462750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817368" y="4462750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9371143" y="4462750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4" name="Google Shape;124;p13"/>
          <p:cNvGrpSpPr/>
          <p:nvPr/>
        </p:nvGrpSpPr>
        <p:grpSpPr>
          <a:xfrm>
            <a:off x="6028530" y="4996538"/>
            <a:ext cx="3250526" cy="461700"/>
            <a:chOff x="6028530" y="4982250"/>
            <a:chExt cx="3250526" cy="461700"/>
          </a:xfrm>
        </p:grpSpPr>
        <p:pic>
          <p:nvPicPr>
            <p:cNvPr id="125" name="Google Shape;125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028530" y="4982250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582305" y="4982250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135805" y="4982250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689580" y="4982250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263868" y="4982250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817368" y="4982250"/>
              <a:ext cx="461688" cy="4617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1" name="Google Shape;131;p13"/>
          <p:cNvSpPr txBox="1"/>
          <p:nvPr/>
        </p:nvSpPr>
        <p:spPr>
          <a:xfrm>
            <a:off x="6065050" y="2378881"/>
            <a:ext cx="37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S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6623850" y="2378881"/>
            <a:ext cx="37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M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7182650" y="2378881"/>
            <a:ext cx="37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T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34" name="Google Shape;134;p13"/>
          <p:cNvSpPr txBox="1"/>
          <p:nvPr/>
        </p:nvSpPr>
        <p:spPr>
          <a:xfrm>
            <a:off x="7741450" y="2378881"/>
            <a:ext cx="37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W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35" name="Google Shape;135;p13"/>
          <p:cNvSpPr txBox="1"/>
          <p:nvPr/>
        </p:nvSpPr>
        <p:spPr>
          <a:xfrm>
            <a:off x="8300250" y="2378881"/>
            <a:ext cx="37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T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36" name="Google Shape;136;p13"/>
          <p:cNvSpPr txBox="1"/>
          <p:nvPr/>
        </p:nvSpPr>
        <p:spPr>
          <a:xfrm>
            <a:off x="8859050" y="2378881"/>
            <a:ext cx="37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F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9417850" y="2378881"/>
            <a:ext cx="37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S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38" name="Google Shape;138;p13"/>
          <p:cNvSpPr txBox="1"/>
          <p:nvPr/>
        </p:nvSpPr>
        <p:spPr>
          <a:xfrm>
            <a:off x="6003225" y="3451675"/>
            <a:ext cx="502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04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39" name="Google Shape;139;p13"/>
          <p:cNvSpPr txBox="1"/>
          <p:nvPr/>
        </p:nvSpPr>
        <p:spPr>
          <a:xfrm>
            <a:off x="6582550" y="3451675"/>
            <a:ext cx="461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05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40" name="Google Shape;140;p13"/>
          <p:cNvSpPr txBox="1"/>
          <p:nvPr/>
        </p:nvSpPr>
        <p:spPr>
          <a:xfrm>
            <a:off x="7138175" y="3451675"/>
            <a:ext cx="46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06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41" name="Google Shape;141;p13"/>
          <p:cNvSpPr txBox="1"/>
          <p:nvPr/>
        </p:nvSpPr>
        <p:spPr>
          <a:xfrm>
            <a:off x="7689050" y="3451675"/>
            <a:ext cx="483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07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42" name="Google Shape;142;p13"/>
          <p:cNvSpPr txBox="1"/>
          <p:nvPr/>
        </p:nvSpPr>
        <p:spPr>
          <a:xfrm>
            <a:off x="8249425" y="3451675"/>
            <a:ext cx="48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08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43" name="Google Shape;143;p13"/>
          <p:cNvSpPr txBox="1"/>
          <p:nvPr/>
        </p:nvSpPr>
        <p:spPr>
          <a:xfrm>
            <a:off x="8800300" y="3451675"/>
            <a:ext cx="496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09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44" name="Google Shape;144;p13"/>
          <p:cNvSpPr txBox="1"/>
          <p:nvPr/>
        </p:nvSpPr>
        <p:spPr>
          <a:xfrm>
            <a:off x="9360675" y="3451675"/>
            <a:ext cx="49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10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6012650" y="3982025"/>
            <a:ext cx="483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11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46" name="Google Shape;146;p13"/>
          <p:cNvSpPr txBox="1"/>
          <p:nvPr/>
        </p:nvSpPr>
        <p:spPr>
          <a:xfrm>
            <a:off x="6573025" y="3982025"/>
            <a:ext cx="48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12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47" name="Google Shape;147;p13"/>
          <p:cNvSpPr txBox="1"/>
          <p:nvPr/>
        </p:nvSpPr>
        <p:spPr>
          <a:xfrm>
            <a:off x="7142950" y="3982025"/>
            <a:ext cx="45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13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7703325" y="3982025"/>
            <a:ext cx="45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14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49" name="Google Shape;149;p13"/>
          <p:cNvSpPr txBox="1"/>
          <p:nvPr/>
        </p:nvSpPr>
        <p:spPr>
          <a:xfrm>
            <a:off x="8254200" y="3982025"/>
            <a:ext cx="470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15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50" name="Google Shape;150;p13"/>
          <p:cNvSpPr txBox="1"/>
          <p:nvPr/>
        </p:nvSpPr>
        <p:spPr>
          <a:xfrm>
            <a:off x="8814575" y="3982025"/>
            <a:ext cx="46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16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51" name="Google Shape;151;p13"/>
          <p:cNvSpPr txBox="1"/>
          <p:nvPr/>
        </p:nvSpPr>
        <p:spPr>
          <a:xfrm>
            <a:off x="9370200" y="3982025"/>
            <a:ext cx="47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17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52" name="Google Shape;152;p13"/>
          <p:cNvSpPr txBox="1"/>
          <p:nvPr/>
        </p:nvSpPr>
        <p:spPr>
          <a:xfrm>
            <a:off x="6036450" y="4512375"/>
            <a:ext cx="4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18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6587325" y="4512375"/>
            <a:ext cx="451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19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54" name="Google Shape;154;p13"/>
          <p:cNvSpPr txBox="1"/>
          <p:nvPr/>
        </p:nvSpPr>
        <p:spPr>
          <a:xfrm>
            <a:off x="7142950" y="4512375"/>
            <a:ext cx="45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20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55" name="Google Shape;155;p13"/>
          <p:cNvSpPr txBox="1"/>
          <p:nvPr/>
        </p:nvSpPr>
        <p:spPr>
          <a:xfrm>
            <a:off x="7693800" y="4512375"/>
            <a:ext cx="47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21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56" name="Google Shape;156;p13"/>
          <p:cNvSpPr txBox="1"/>
          <p:nvPr/>
        </p:nvSpPr>
        <p:spPr>
          <a:xfrm>
            <a:off x="8258950" y="4512375"/>
            <a:ext cx="461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22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57" name="Google Shape;157;p13"/>
          <p:cNvSpPr txBox="1"/>
          <p:nvPr/>
        </p:nvSpPr>
        <p:spPr>
          <a:xfrm>
            <a:off x="8824100" y="4512375"/>
            <a:ext cx="448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23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58" name="Google Shape;158;p13"/>
          <p:cNvSpPr txBox="1"/>
          <p:nvPr/>
        </p:nvSpPr>
        <p:spPr>
          <a:xfrm>
            <a:off x="9365550" y="4512375"/>
            <a:ext cx="483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24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59" name="Google Shape;159;p13"/>
          <p:cNvSpPr txBox="1"/>
          <p:nvPr/>
        </p:nvSpPr>
        <p:spPr>
          <a:xfrm>
            <a:off x="6017400" y="5052675"/>
            <a:ext cx="47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25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60" name="Google Shape;160;p13"/>
          <p:cNvSpPr txBox="1"/>
          <p:nvPr/>
        </p:nvSpPr>
        <p:spPr>
          <a:xfrm>
            <a:off x="6582550" y="5052675"/>
            <a:ext cx="461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26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61" name="Google Shape;161;p13"/>
          <p:cNvSpPr txBox="1"/>
          <p:nvPr/>
        </p:nvSpPr>
        <p:spPr>
          <a:xfrm>
            <a:off x="7128650" y="5052675"/>
            <a:ext cx="48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27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7698575" y="5052675"/>
            <a:ext cx="464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28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63" name="Google Shape;163;p13"/>
          <p:cNvSpPr txBox="1"/>
          <p:nvPr/>
        </p:nvSpPr>
        <p:spPr>
          <a:xfrm>
            <a:off x="8249425" y="5052675"/>
            <a:ext cx="48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29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8805050" y="5052675"/>
            <a:ext cx="48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30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65" name="Google Shape;165;p13"/>
          <p:cNvSpPr txBox="1"/>
          <p:nvPr/>
        </p:nvSpPr>
        <p:spPr>
          <a:xfrm>
            <a:off x="8268325" y="2921325"/>
            <a:ext cx="44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01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8800400" y="2921325"/>
            <a:ext cx="49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02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9379725" y="2921325"/>
            <a:ext cx="45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02035"/>
                </a:solidFill>
                <a:latin typeface="Caveat Brush"/>
                <a:ea typeface="Caveat Brush"/>
                <a:cs typeface="Caveat Brush"/>
                <a:sym typeface="Caveat Brush"/>
              </a:rPr>
              <a:t>03</a:t>
            </a:r>
            <a:endParaRPr sz="2400">
              <a:solidFill>
                <a:srgbClr val="20203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1656550" y="2354275"/>
            <a:ext cx="357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Mansalva"/>
                <a:ea typeface="Mansalva"/>
                <a:cs typeface="Mansalva"/>
                <a:sym typeface="Mansalva"/>
              </a:rPr>
              <a:t>Faculty Meeting</a:t>
            </a:r>
            <a:endParaRPr sz="1800"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169" name="Google Shape;169;p13"/>
          <p:cNvSpPr txBox="1"/>
          <p:nvPr/>
        </p:nvSpPr>
        <p:spPr>
          <a:xfrm>
            <a:off x="1656550" y="2886300"/>
            <a:ext cx="357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Mansalva"/>
                <a:ea typeface="Mansalva"/>
                <a:cs typeface="Mansalva"/>
                <a:sym typeface="Mansalva"/>
              </a:rPr>
              <a:t>New Lesson</a:t>
            </a:r>
            <a:endParaRPr sz="1800"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1656550" y="3418350"/>
            <a:ext cx="357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Mansalva"/>
                <a:ea typeface="Mansalva"/>
                <a:cs typeface="Mansalva"/>
                <a:sym typeface="Mansalva"/>
              </a:rPr>
              <a:t>Consultation Day</a:t>
            </a:r>
            <a:endParaRPr sz="1800"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171" name="Google Shape;171;p13"/>
          <p:cNvSpPr txBox="1"/>
          <p:nvPr/>
        </p:nvSpPr>
        <p:spPr>
          <a:xfrm>
            <a:off x="1656550" y="3934138"/>
            <a:ext cx="357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Mansalva"/>
                <a:ea typeface="Mansalva"/>
                <a:cs typeface="Mansalva"/>
                <a:sym typeface="Mansalva"/>
              </a:rPr>
              <a:t>Long Quiz in English</a:t>
            </a:r>
            <a:endParaRPr sz="1800"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172" name="Google Shape;172;p13"/>
          <p:cNvSpPr txBox="1"/>
          <p:nvPr/>
        </p:nvSpPr>
        <p:spPr>
          <a:xfrm>
            <a:off x="1656550" y="4466163"/>
            <a:ext cx="357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Mansalva"/>
                <a:ea typeface="Mansalva"/>
                <a:cs typeface="Mansalva"/>
                <a:sym typeface="Mansalva"/>
              </a:rPr>
              <a:t>Releasing of Grades</a:t>
            </a:r>
            <a:endParaRPr sz="1800"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173" name="Google Shape;173;p13"/>
          <p:cNvSpPr txBox="1"/>
          <p:nvPr/>
        </p:nvSpPr>
        <p:spPr>
          <a:xfrm>
            <a:off x="1656550" y="4998213"/>
            <a:ext cx="357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Mansalva"/>
                <a:ea typeface="Mansalva"/>
                <a:cs typeface="Mansalva"/>
                <a:sym typeface="Mansalva"/>
              </a:rPr>
              <a:t>Grade Submission</a:t>
            </a:r>
            <a:endParaRPr sz="1800"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174" name="Google Shape;174;p13"/>
          <p:cNvSpPr txBox="1"/>
          <p:nvPr/>
        </p:nvSpPr>
        <p:spPr>
          <a:xfrm>
            <a:off x="1656550" y="5546738"/>
            <a:ext cx="357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Mansalva"/>
                <a:ea typeface="Mansalva"/>
                <a:cs typeface="Mansalva"/>
                <a:sym typeface="Mansalva"/>
              </a:rPr>
              <a:t>Show and Tell</a:t>
            </a:r>
            <a:endParaRPr sz="1800"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175" name="Google Shape;175;p13"/>
          <p:cNvSpPr txBox="1"/>
          <p:nvPr/>
        </p:nvSpPr>
        <p:spPr>
          <a:xfrm>
            <a:off x="1656550" y="6079038"/>
            <a:ext cx="357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Mansalva"/>
                <a:ea typeface="Mansalva"/>
                <a:cs typeface="Mansalva"/>
                <a:sym typeface="Mansalva"/>
              </a:rPr>
              <a:t>Final Examination</a:t>
            </a:r>
            <a:endParaRPr sz="1800">
              <a:latin typeface="Mansalva"/>
              <a:ea typeface="Mansalva"/>
              <a:cs typeface="Mansalva"/>
              <a:sym typeface="Mansalv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